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3"/>
  </p:notesMasterIdLst>
  <p:sldIdLst>
    <p:sldId id="256" r:id="rId2"/>
    <p:sldId id="259" r:id="rId3"/>
    <p:sldId id="306" r:id="rId4"/>
    <p:sldId id="262" r:id="rId5"/>
    <p:sldId id="315" r:id="rId6"/>
    <p:sldId id="383" r:id="rId7"/>
    <p:sldId id="386" r:id="rId8"/>
    <p:sldId id="382" r:id="rId9"/>
    <p:sldId id="388" r:id="rId10"/>
    <p:sldId id="268" r:id="rId11"/>
    <p:sldId id="337" r:id="rId12"/>
  </p:sldIdLst>
  <p:sldSz cx="9144000" cy="5143500" type="screen16x9"/>
  <p:notesSz cx="6858000" cy="9144000"/>
  <p:embeddedFontLst>
    <p:embeddedFont>
      <p:font typeface="Livvic" pitchFamily="2" charset="0"/>
      <p:regular r:id="rId14"/>
      <p:bold r:id="rId15"/>
      <p:italic r:id="rId16"/>
      <p:boldItalic r:id="rId17"/>
    </p:embeddedFont>
    <p:embeddedFont>
      <p:font typeface="Merriweather" panose="00000500000000000000" pitchFamily="2" charset="0"/>
      <p:regular r:id="rId18"/>
      <p:bold r:id="rId19"/>
      <p:italic r:id="rId20"/>
      <p:boldItalic r:id="rId21"/>
    </p:embeddedFont>
    <p:embeddedFont>
      <p:font typeface="Nunito Light" pitchFamily="2" charset="0"/>
      <p:regular r:id="rId22"/>
      <p: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14604-4DA0-4689-A57F-3C675D1F5DEF}">
  <a:tblStyle styleId="{95614604-4DA0-4689-A57F-3C675D1F5D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78860" autoAdjust="0"/>
  </p:normalViewPr>
  <p:slideViewPr>
    <p:cSldViewPr snapToGrid="0">
      <p:cViewPr varScale="1">
        <p:scale>
          <a:sx n="88" d="100"/>
          <a:sy n="88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za Laichi" userId="6bc492d1f8b44f4f" providerId="LiveId" clId="{488F6701-9927-4C01-A513-707977E69E68}"/>
    <pc:docChg chg="custSel addSld delSld modSld sldOrd">
      <pc:chgData name="Kenza Laichi" userId="6bc492d1f8b44f4f" providerId="LiveId" clId="{488F6701-9927-4C01-A513-707977E69E68}" dt="2023-12-22T09:01:19.649" v="2441" actId="14100"/>
      <pc:docMkLst>
        <pc:docMk/>
      </pc:docMkLst>
      <pc:sldChg chg="modSp mod">
        <pc:chgData name="Kenza Laichi" userId="6bc492d1f8b44f4f" providerId="LiveId" clId="{488F6701-9927-4C01-A513-707977E69E68}" dt="2023-12-17T20:12:35.404" v="27" actId="20577"/>
        <pc:sldMkLst>
          <pc:docMk/>
          <pc:sldMk cId="0" sldId="256"/>
        </pc:sldMkLst>
        <pc:spChg chg="mod">
          <ac:chgData name="Kenza Laichi" userId="6bc492d1f8b44f4f" providerId="LiveId" clId="{488F6701-9927-4C01-A513-707977E69E68}" dt="2023-12-17T20:12:35.404" v="27" actId="20577"/>
          <ac:spMkLst>
            <pc:docMk/>
            <pc:sldMk cId="0" sldId="256"/>
            <ac:spMk id="3" creationId="{4269488A-828F-DBA7-3964-4CD2ED48EFD1}"/>
          </ac:spMkLst>
        </pc:spChg>
      </pc:sldChg>
      <pc:sldChg chg="modSp mod">
        <pc:chgData name="Kenza Laichi" userId="6bc492d1f8b44f4f" providerId="LiveId" clId="{488F6701-9927-4C01-A513-707977E69E68}" dt="2023-12-22T08:57:07.722" v="2428" actId="20577"/>
        <pc:sldMkLst>
          <pc:docMk/>
          <pc:sldMk cId="3099327000" sldId="306"/>
        </pc:sldMkLst>
        <pc:spChg chg="mod">
          <ac:chgData name="Kenza Laichi" userId="6bc492d1f8b44f4f" providerId="LiveId" clId="{488F6701-9927-4C01-A513-707977E69E68}" dt="2023-12-22T08:57:07.722" v="2428" actId="20577"/>
          <ac:spMkLst>
            <pc:docMk/>
            <pc:sldMk cId="3099327000" sldId="306"/>
            <ac:spMk id="2" creationId="{E5DDCBB8-FDAE-43BD-AD1A-69C8FF8A2632}"/>
          </ac:spMkLst>
        </pc:spChg>
        <pc:spChg chg="mod">
          <ac:chgData name="Kenza Laichi" userId="6bc492d1f8b44f4f" providerId="LiveId" clId="{488F6701-9927-4C01-A513-707977E69E68}" dt="2023-12-22T08:15:13.710" v="458" actId="14100"/>
          <ac:spMkLst>
            <pc:docMk/>
            <pc:sldMk cId="3099327000" sldId="306"/>
            <ac:spMk id="4" creationId="{07CEC244-82E0-FF28-E868-B8420FE560EA}"/>
          </ac:spMkLst>
        </pc:spChg>
      </pc:sldChg>
      <pc:sldChg chg="modSp mod">
        <pc:chgData name="Kenza Laichi" userId="6bc492d1f8b44f4f" providerId="LiveId" clId="{488F6701-9927-4C01-A513-707977E69E68}" dt="2023-12-22T08:57:36.409" v="2430" actId="313"/>
        <pc:sldMkLst>
          <pc:docMk/>
          <pc:sldMk cId="4214818709" sldId="315"/>
        </pc:sldMkLst>
        <pc:spChg chg="mod">
          <ac:chgData name="Kenza Laichi" userId="6bc492d1f8b44f4f" providerId="LiveId" clId="{488F6701-9927-4C01-A513-707977E69E68}" dt="2023-12-22T08:57:36.409" v="2430" actId="313"/>
          <ac:spMkLst>
            <pc:docMk/>
            <pc:sldMk cId="4214818709" sldId="315"/>
            <ac:spMk id="4" creationId="{5AE43822-0A27-4255-90C5-D0470A2E0269}"/>
          </ac:spMkLst>
        </pc:spChg>
      </pc:sldChg>
      <pc:sldChg chg="modSp mod">
        <pc:chgData name="Kenza Laichi" userId="6bc492d1f8b44f4f" providerId="LiveId" clId="{488F6701-9927-4C01-A513-707977E69E68}" dt="2023-12-22T08:58:54.915" v="2436" actId="790"/>
        <pc:sldMkLst>
          <pc:docMk/>
          <pc:sldMk cId="4276352935" sldId="337"/>
        </pc:sldMkLst>
        <pc:spChg chg="mod">
          <ac:chgData name="Kenza Laichi" userId="6bc492d1f8b44f4f" providerId="LiveId" clId="{488F6701-9927-4C01-A513-707977E69E68}" dt="2023-12-22T08:58:54.915" v="2436" actId="790"/>
          <ac:spMkLst>
            <pc:docMk/>
            <pc:sldMk cId="4276352935" sldId="337"/>
            <ac:spMk id="4" creationId="{5AE43822-0A27-4255-90C5-D0470A2E0269}"/>
          </ac:spMkLst>
        </pc:spChg>
      </pc:sldChg>
      <pc:sldChg chg="modSp mod">
        <pc:chgData name="Kenza Laichi" userId="6bc492d1f8b44f4f" providerId="LiveId" clId="{488F6701-9927-4C01-A513-707977E69E68}" dt="2023-12-22T08:48:12.116" v="2029" actId="1076"/>
        <pc:sldMkLst>
          <pc:docMk/>
          <pc:sldMk cId="2867708644" sldId="382"/>
        </pc:sldMkLst>
        <pc:spChg chg="mod">
          <ac:chgData name="Kenza Laichi" userId="6bc492d1f8b44f4f" providerId="LiveId" clId="{488F6701-9927-4C01-A513-707977E69E68}" dt="2023-12-22T08:47:40.930" v="1982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488F6701-9927-4C01-A513-707977E69E68}" dt="2023-12-22T08:48:12.116" v="2029" actId="1076"/>
          <ac:spMkLst>
            <pc:docMk/>
            <pc:sldMk cId="2867708644" sldId="382"/>
            <ac:spMk id="4" creationId="{5AE43822-0A27-4255-90C5-D0470A2E0269}"/>
          </ac:spMkLst>
        </pc:spChg>
      </pc:sldChg>
      <pc:sldChg chg="modSp mod">
        <pc:chgData name="Kenza Laichi" userId="6bc492d1f8b44f4f" providerId="LiveId" clId="{488F6701-9927-4C01-A513-707977E69E68}" dt="2023-12-22T09:00:23.019" v="2438" actId="1076"/>
        <pc:sldMkLst>
          <pc:docMk/>
          <pc:sldMk cId="287426649" sldId="383"/>
        </pc:sldMkLst>
        <pc:spChg chg="mod">
          <ac:chgData name="Kenza Laichi" userId="6bc492d1f8b44f4f" providerId="LiveId" clId="{488F6701-9927-4C01-A513-707977E69E68}" dt="2023-12-22T09:00:23.019" v="2438" actId="1076"/>
          <ac:spMkLst>
            <pc:docMk/>
            <pc:sldMk cId="287426649" sldId="383"/>
            <ac:spMk id="4" creationId="{5AE43822-0A27-4255-90C5-D0470A2E0269}"/>
          </ac:spMkLst>
        </pc:spChg>
      </pc:sldChg>
      <pc:sldChg chg="del">
        <pc:chgData name="Kenza Laichi" userId="6bc492d1f8b44f4f" providerId="LiveId" clId="{488F6701-9927-4C01-A513-707977E69E68}" dt="2023-12-22T08:48:16.626" v="2030" actId="2696"/>
        <pc:sldMkLst>
          <pc:docMk/>
          <pc:sldMk cId="3303971166" sldId="384"/>
        </pc:sldMkLst>
      </pc:sldChg>
      <pc:sldChg chg="del">
        <pc:chgData name="Kenza Laichi" userId="6bc492d1f8b44f4f" providerId="LiveId" clId="{488F6701-9927-4C01-A513-707977E69E68}" dt="2023-12-22T08:56:27.784" v="2402" actId="2696"/>
        <pc:sldMkLst>
          <pc:docMk/>
          <pc:sldMk cId="2345369582" sldId="385"/>
        </pc:sldMkLst>
      </pc:sldChg>
      <pc:sldChg chg="add del">
        <pc:chgData name="Kenza Laichi" userId="6bc492d1f8b44f4f" providerId="LiveId" clId="{488F6701-9927-4C01-A513-707977E69E68}" dt="2023-12-22T08:28:57.530" v="1696" actId="2696"/>
        <pc:sldMkLst>
          <pc:docMk/>
          <pc:sldMk cId="1874129037" sldId="387"/>
        </pc:sldMkLst>
      </pc:sldChg>
      <pc:sldChg chg="modSp add mod ord">
        <pc:chgData name="Kenza Laichi" userId="6bc492d1f8b44f4f" providerId="LiveId" clId="{488F6701-9927-4C01-A513-707977E69E68}" dt="2023-12-22T09:01:19.649" v="2441" actId="14100"/>
        <pc:sldMkLst>
          <pc:docMk/>
          <pc:sldMk cId="3780893694" sldId="388"/>
        </pc:sldMkLst>
        <pc:spChg chg="mod">
          <ac:chgData name="Kenza Laichi" userId="6bc492d1f8b44f4f" providerId="LiveId" clId="{488F6701-9927-4C01-A513-707977E69E68}" dt="2023-12-22T09:01:07.850" v="2440" actId="20577"/>
          <ac:spMkLst>
            <pc:docMk/>
            <pc:sldMk cId="3780893694" sldId="388"/>
            <ac:spMk id="3" creationId="{10511B65-441C-488E-B84F-587232AE4E3B}"/>
          </ac:spMkLst>
        </pc:spChg>
        <pc:spChg chg="mod">
          <ac:chgData name="Kenza Laichi" userId="6bc492d1f8b44f4f" providerId="LiveId" clId="{488F6701-9927-4C01-A513-707977E69E68}" dt="2023-12-22T09:01:19.649" v="2441" actId="14100"/>
          <ac:spMkLst>
            <pc:docMk/>
            <pc:sldMk cId="3780893694" sldId="388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311976D2-30D9-488F-B655-EA96278307E4}"/>
    <pc:docChg chg="undo redo custSel addSld delSld modSld">
      <pc:chgData name="Kenza Laichi" userId="6bc492d1f8b44f4f" providerId="LiveId" clId="{311976D2-30D9-488F-B655-EA96278307E4}" dt="2022-11-22T20:15:58.091" v="1829" actId="2696"/>
      <pc:docMkLst>
        <pc:docMk/>
      </pc:docMkLst>
      <pc:sldChg chg="addSp modSp mod">
        <pc:chgData name="Kenza Laichi" userId="6bc492d1f8b44f4f" providerId="LiveId" clId="{311976D2-30D9-488F-B655-EA96278307E4}" dt="2022-11-22T18:56:36.060" v="1355" actId="20577"/>
        <pc:sldMkLst>
          <pc:docMk/>
          <pc:sldMk cId="0" sldId="256"/>
        </pc:sldMkLst>
        <pc:spChg chg="mod">
          <ac:chgData name="Kenza Laichi" userId="6bc492d1f8b44f4f" providerId="LiveId" clId="{311976D2-30D9-488F-B655-EA96278307E4}" dt="2022-11-22T18:56:36.060" v="1355" actId="20577"/>
          <ac:spMkLst>
            <pc:docMk/>
            <pc:sldMk cId="0" sldId="256"/>
            <ac:spMk id="3" creationId="{4269488A-828F-DBA7-3964-4CD2ED48EFD1}"/>
          </ac:spMkLst>
        </pc:spChg>
        <pc:picChg chg="add mod">
          <ac:chgData name="Kenza Laichi" userId="6bc492d1f8b44f4f" providerId="LiveId" clId="{311976D2-30D9-488F-B655-EA96278307E4}" dt="2022-11-22T17:05:58.721" v="51"/>
          <ac:picMkLst>
            <pc:docMk/>
            <pc:sldMk cId="0" sldId="256"/>
            <ac:picMk id="2" creationId="{4CDE2D12-8E1E-6350-9C81-6B638F4C0DCA}"/>
          </ac:picMkLst>
        </pc:picChg>
      </pc:sldChg>
      <pc:sldChg chg="addSp delSp modSp mod">
        <pc:chgData name="Kenza Laichi" userId="6bc492d1f8b44f4f" providerId="LiveId" clId="{311976D2-30D9-488F-B655-EA96278307E4}" dt="2022-11-22T18:49:50.856" v="1319" actId="14100"/>
        <pc:sldMkLst>
          <pc:docMk/>
          <pc:sldMk cId="3099327000" sldId="306"/>
        </pc:sldMkLst>
        <pc:spChg chg="mod">
          <ac:chgData name="Kenza Laichi" userId="6bc492d1f8b44f4f" providerId="LiveId" clId="{311976D2-30D9-488F-B655-EA96278307E4}" dt="2022-11-22T18:49:50.856" v="1319" actId="14100"/>
          <ac:spMkLst>
            <pc:docMk/>
            <pc:sldMk cId="3099327000" sldId="306"/>
            <ac:spMk id="2" creationId="{E5DDCBB8-FDAE-43BD-AD1A-69C8FF8A2632}"/>
          </ac:spMkLst>
        </pc:spChg>
        <pc:spChg chg="add del mod">
          <ac:chgData name="Kenza Laichi" userId="6bc492d1f8b44f4f" providerId="LiveId" clId="{311976D2-30D9-488F-B655-EA96278307E4}" dt="2022-11-22T17:13:25.548" v="128" actId="478"/>
          <ac:spMkLst>
            <pc:docMk/>
            <pc:sldMk cId="3099327000" sldId="306"/>
            <ac:spMk id="5" creationId="{030E7B27-9C91-923B-CCF9-2C7B6E0F94BC}"/>
          </ac:spMkLst>
        </pc:spChg>
      </pc:sldChg>
      <pc:sldChg chg="modSp mod">
        <pc:chgData name="Kenza Laichi" userId="6bc492d1f8b44f4f" providerId="LiveId" clId="{311976D2-30D9-488F-B655-EA96278307E4}" dt="2022-11-22T18:09:23.477" v="1031" actId="14100"/>
        <pc:sldMkLst>
          <pc:docMk/>
          <pc:sldMk cId="4214818709" sldId="315"/>
        </pc:sldMkLst>
        <pc:spChg chg="mod">
          <ac:chgData name="Kenza Laichi" userId="6bc492d1f8b44f4f" providerId="LiveId" clId="{311976D2-30D9-488F-B655-EA96278307E4}" dt="2022-11-22T17:18:11.620" v="167" actId="790"/>
          <ac:spMkLst>
            <pc:docMk/>
            <pc:sldMk cId="4214818709" sldId="315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8:09:23.477" v="1031" actId="14100"/>
          <ac:spMkLst>
            <pc:docMk/>
            <pc:sldMk cId="4214818709" sldId="315"/>
            <ac:spMk id="4" creationId="{5AE43822-0A27-4255-90C5-D0470A2E0269}"/>
          </ac:spMkLst>
        </pc:spChg>
      </pc:sldChg>
      <pc:sldChg chg="delSp modSp mod">
        <pc:chgData name="Kenza Laichi" userId="6bc492d1f8b44f4f" providerId="LiveId" clId="{311976D2-30D9-488F-B655-EA96278307E4}" dt="2022-11-22T19:28:03.130" v="1427" actId="20577"/>
        <pc:sldMkLst>
          <pc:docMk/>
          <pc:sldMk cId="4276352935" sldId="337"/>
        </pc:sldMkLst>
        <pc:spChg chg="del">
          <ac:chgData name="Kenza Laichi" userId="6bc492d1f8b44f4f" providerId="LiveId" clId="{311976D2-30D9-488F-B655-EA96278307E4}" dt="2022-11-22T18:55:17.238" v="1321" actId="478"/>
          <ac:spMkLst>
            <pc:docMk/>
            <pc:sldMk cId="4276352935" sldId="337"/>
            <ac:spMk id="2" creationId="{9E7E6557-8D92-454C-89D9-C55D3C0639D5}"/>
          </ac:spMkLst>
        </pc:spChg>
        <pc:spChg chg="del">
          <ac:chgData name="Kenza Laichi" userId="6bc492d1f8b44f4f" providerId="LiveId" clId="{311976D2-30D9-488F-B655-EA96278307E4}" dt="2022-11-22T18:55:15.095" v="1320" actId="478"/>
          <ac:spMkLst>
            <pc:docMk/>
            <pc:sldMk cId="4276352935" sldId="337"/>
            <ac:spMk id="3" creationId="{18759A8F-04FD-BB64-EA77-E909EDA9B991}"/>
          </ac:spMkLst>
        </pc:spChg>
        <pc:spChg chg="mod">
          <ac:chgData name="Kenza Laichi" userId="6bc492d1f8b44f4f" providerId="LiveId" clId="{311976D2-30D9-488F-B655-EA96278307E4}" dt="2022-11-22T19:28:03.130" v="1427" actId="20577"/>
          <ac:spMkLst>
            <pc:docMk/>
            <pc:sldMk cId="4276352935" sldId="337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20:15:58.091" v="1829" actId="2696"/>
        <pc:sldMkLst>
          <pc:docMk/>
          <pc:sldMk cId="2715657966" sldId="338"/>
        </pc:sldMkLst>
      </pc:sldChg>
      <pc:sldChg chg="modSp mod">
        <pc:chgData name="Kenza Laichi" userId="6bc492d1f8b44f4f" providerId="LiveId" clId="{311976D2-30D9-488F-B655-EA96278307E4}" dt="2022-11-22T17:40:24.649" v="708" actId="207"/>
        <pc:sldMkLst>
          <pc:docMk/>
          <pc:sldMk cId="1060448959" sldId="376"/>
        </pc:sldMkLst>
        <pc:spChg chg="mod">
          <ac:chgData name="Kenza Laichi" userId="6bc492d1f8b44f4f" providerId="LiveId" clId="{311976D2-30D9-488F-B655-EA96278307E4}" dt="2022-11-22T17:26:39.623" v="404" actId="255"/>
          <ac:spMkLst>
            <pc:docMk/>
            <pc:sldMk cId="1060448959" sldId="376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7:40:24.649" v="708" actId="207"/>
          <ac:spMkLst>
            <pc:docMk/>
            <pc:sldMk cId="1060448959" sldId="376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24.607" v="138" actId="2696"/>
        <pc:sldMkLst>
          <pc:docMk/>
          <pc:sldMk cId="1704499339" sldId="377"/>
        </pc:sldMkLst>
      </pc:sldChg>
      <pc:sldChg chg="modSp mod">
        <pc:chgData name="Kenza Laichi" userId="6bc492d1f8b44f4f" providerId="LiveId" clId="{311976D2-30D9-488F-B655-EA96278307E4}" dt="2022-11-22T20:14:08.629" v="1828" actId="313"/>
        <pc:sldMkLst>
          <pc:docMk/>
          <pc:sldMk cId="2798922248" sldId="378"/>
        </pc:sldMkLst>
        <pc:spChg chg="mod">
          <ac:chgData name="Kenza Laichi" userId="6bc492d1f8b44f4f" providerId="LiveId" clId="{311976D2-30D9-488F-B655-EA96278307E4}" dt="2022-11-22T20:14:08.629" v="1828" actId="313"/>
          <ac:spMkLst>
            <pc:docMk/>
            <pc:sldMk cId="2798922248" sldId="378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311976D2-30D9-488F-B655-EA96278307E4}" dt="2022-11-22T17:46:08.346" v="752" actId="20577"/>
        <pc:sldMkLst>
          <pc:docMk/>
          <pc:sldMk cId="2601875169" sldId="379"/>
        </pc:sldMkLst>
        <pc:spChg chg="mod">
          <ac:chgData name="Kenza Laichi" userId="6bc492d1f8b44f4f" providerId="LiveId" clId="{311976D2-30D9-488F-B655-EA96278307E4}" dt="2022-11-22T17:46:08.346" v="752" actId="20577"/>
          <ac:spMkLst>
            <pc:docMk/>
            <pc:sldMk cId="2601875169" sldId="379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28.430" v="139" actId="2696"/>
        <pc:sldMkLst>
          <pc:docMk/>
          <pc:sldMk cId="3028252861" sldId="379"/>
        </pc:sldMkLst>
      </pc:sldChg>
      <pc:sldChg chg="modSp add mod">
        <pc:chgData name="Kenza Laichi" userId="6bc492d1f8b44f4f" providerId="LiveId" clId="{311976D2-30D9-488F-B655-EA96278307E4}" dt="2022-11-22T18:02:20.570" v="1001" actId="20577"/>
        <pc:sldMkLst>
          <pc:docMk/>
          <pc:sldMk cId="2919646389" sldId="380"/>
        </pc:sldMkLst>
        <pc:spChg chg="mod">
          <ac:chgData name="Kenza Laichi" userId="6bc492d1f8b44f4f" providerId="LiveId" clId="{311976D2-30D9-488F-B655-EA96278307E4}" dt="2022-11-22T17:50:57.676" v="814" actId="20577"/>
          <ac:spMkLst>
            <pc:docMk/>
            <pc:sldMk cId="2919646389" sldId="380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8:02:20.570" v="1001" actId="20577"/>
          <ac:spMkLst>
            <pc:docMk/>
            <pc:sldMk cId="2919646389" sldId="380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31.594" v="140" actId="2696"/>
        <pc:sldMkLst>
          <pc:docMk/>
          <pc:sldMk cId="3019834107" sldId="380"/>
        </pc:sldMkLst>
      </pc:sldChg>
      <pc:sldChg chg="modSp add mod">
        <pc:chgData name="Kenza Laichi" userId="6bc492d1f8b44f4f" providerId="LiveId" clId="{311976D2-30D9-488F-B655-EA96278307E4}" dt="2022-11-22T18:40:24.170" v="1126" actId="207"/>
        <pc:sldMkLst>
          <pc:docMk/>
          <pc:sldMk cId="1057368310" sldId="381"/>
        </pc:sldMkLst>
        <pc:spChg chg="mod">
          <ac:chgData name="Kenza Laichi" userId="6bc492d1f8b44f4f" providerId="LiveId" clId="{311976D2-30D9-488F-B655-EA96278307E4}" dt="2022-11-22T18:40:24.170" v="1126" actId="207"/>
          <ac:spMkLst>
            <pc:docMk/>
            <pc:sldMk cId="1057368310" sldId="381"/>
            <ac:spMk id="4" creationId="{5AE43822-0A27-4255-90C5-D0470A2E0269}"/>
          </ac:spMkLst>
        </pc:spChg>
      </pc:sldChg>
      <pc:sldChg chg="modSp add del mod">
        <pc:chgData name="Kenza Laichi" userId="6bc492d1f8b44f4f" providerId="LiveId" clId="{311976D2-30D9-488F-B655-EA96278307E4}" dt="2022-11-22T19:28:04.427" v="1428" actId="2696"/>
        <pc:sldMkLst>
          <pc:docMk/>
          <pc:sldMk cId="598056634" sldId="382"/>
        </pc:sldMkLst>
        <pc:spChg chg="mod">
          <ac:chgData name="Kenza Laichi" userId="6bc492d1f8b44f4f" providerId="LiveId" clId="{311976D2-30D9-488F-B655-EA96278307E4}" dt="2022-11-22T18:45:43.508" v="1290" actId="20577"/>
          <ac:spMkLst>
            <pc:docMk/>
            <pc:sldMk cId="598056634" sldId="382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311976D2-30D9-488F-B655-EA96278307E4}" dt="2022-11-22T20:12:39.486" v="1724" actId="313"/>
        <pc:sldMkLst>
          <pc:docMk/>
          <pc:sldMk cId="2867708644" sldId="382"/>
        </pc:sldMkLst>
        <pc:spChg chg="mod">
          <ac:chgData name="Kenza Laichi" userId="6bc492d1f8b44f4f" providerId="LiveId" clId="{311976D2-30D9-488F-B655-EA96278307E4}" dt="2022-11-22T19:28:32.568" v="1455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20:12:39.486" v="1724" actId="313"/>
          <ac:spMkLst>
            <pc:docMk/>
            <pc:sldMk cId="2867708644" sldId="382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BEA5682A-83DA-4BAC-9924-B72D0CE7A6B5}"/>
    <pc:docChg chg="undo redo custSel modSld">
      <pc:chgData name="Kenza Laichi" userId="6bc492d1f8b44f4f" providerId="LiveId" clId="{BEA5682A-83DA-4BAC-9924-B72D0CE7A6B5}" dt="2022-11-01T21:02:40.608" v="451" actId="313"/>
      <pc:docMkLst>
        <pc:docMk/>
      </pc:docMkLst>
      <pc:sldChg chg="modSp mod">
        <pc:chgData name="Kenza Laichi" userId="6bc492d1f8b44f4f" providerId="LiveId" clId="{BEA5682A-83DA-4BAC-9924-B72D0CE7A6B5}" dt="2022-11-01T20:57:41.904" v="353" actId="20577"/>
        <pc:sldMkLst>
          <pc:docMk/>
          <pc:sldMk cId="1954033027" sldId="319"/>
        </pc:sldMkLst>
        <pc:spChg chg="mod">
          <ac:chgData name="Kenza Laichi" userId="6bc492d1f8b44f4f" providerId="LiveId" clId="{BEA5682A-83DA-4BAC-9924-B72D0CE7A6B5}" dt="2022-11-01T20:57:41.904" v="353" actId="20577"/>
          <ac:spMkLst>
            <pc:docMk/>
            <pc:sldMk cId="1954033027" sldId="319"/>
            <ac:spMk id="2" creationId="{4B99AF82-6B24-A04F-9B35-D64A3B4FD8C9}"/>
          </ac:spMkLst>
        </pc:spChg>
        <pc:spChg chg="mod">
          <ac:chgData name="Kenza Laichi" userId="6bc492d1f8b44f4f" providerId="LiveId" clId="{BEA5682A-83DA-4BAC-9924-B72D0CE7A6B5}" dt="2022-11-01T20:57:20.433" v="344" actId="14100"/>
          <ac:spMkLst>
            <pc:docMk/>
            <pc:sldMk cId="1954033027" sldId="319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0:42.369" v="448" actId="20577"/>
        <pc:sldMkLst>
          <pc:docMk/>
          <pc:sldMk cId="2715657966" sldId="338"/>
        </pc:sldMkLst>
        <pc:spChg chg="mod">
          <ac:chgData name="Kenza Laichi" userId="6bc492d1f8b44f4f" providerId="LiveId" clId="{BEA5682A-83DA-4BAC-9924-B72D0CE7A6B5}" dt="2022-11-01T21:00:42.369" v="448" actId="20577"/>
          <ac:spMkLst>
            <pc:docMk/>
            <pc:sldMk cId="2715657966" sldId="338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2:40.608" v="451" actId="313"/>
        <pc:sldMkLst>
          <pc:docMk/>
          <pc:sldMk cId="3571367385" sldId="367"/>
        </pc:sldMkLst>
        <pc:spChg chg="mod">
          <ac:chgData name="Kenza Laichi" userId="6bc492d1f8b44f4f" providerId="LiveId" clId="{BEA5682A-83DA-4BAC-9924-B72D0CE7A6B5}" dt="2022-11-01T21:02:40.608" v="451" actId="313"/>
          <ac:spMkLst>
            <pc:docMk/>
            <pc:sldMk cId="3571367385" sldId="367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1:01:46.610" v="450" actId="790"/>
        <pc:sldMkLst>
          <pc:docMk/>
          <pc:sldMk cId="3379270231" sldId="368"/>
        </pc:sldMkLst>
        <pc:spChg chg="mod">
          <ac:chgData name="Kenza Laichi" userId="6bc492d1f8b44f4f" providerId="LiveId" clId="{BEA5682A-83DA-4BAC-9924-B72D0CE7A6B5}" dt="2022-11-01T21:01:46.610" v="450" actId="790"/>
          <ac:spMkLst>
            <pc:docMk/>
            <pc:sldMk cId="3379270231" sldId="368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0:40:34.591" v="229"/>
        <pc:sldMkLst>
          <pc:docMk/>
          <pc:sldMk cId="1503250497" sldId="371"/>
        </pc:sldMkLst>
        <pc:spChg chg="mod">
          <ac:chgData name="Kenza Laichi" userId="6bc492d1f8b44f4f" providerId="LiveId" clId="{BEA5682A-83DA-4BAC-9924-B72D0CE7A6B5}" dt="2022-11-01T20:40:34.591" v="229"/>
          <ac:spMkLst>
            <pc:docMk/>
            <pc:sldMk cId="1503250497" sldId="371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0CE0420A-C349-4D45-8113-605026538603}"/>
    <pc:docChg chg="undo custSel addSld delSld modSld sldOrd">
      <pc:chgData name="Kenza Laichi" userId="6bc492d1f8b44f4f" providerId="LiveId" clId="{0CE0420A-C349-4D45-8113-605026538603}" dt="2023-12-17T20:11:15.538" v="311" actId="20577"/>
      <pc:docMkLst>
        <pc:docMk/>
      </pc:docMkLst>
      <pc:sldChg chg="modSp mod">
        <pc:chgData name="Kenza Laichi" userId="6bc492d1f8b44f4f" providerId="LiveId" clId="{0CE0420A-C349-4D45-8113-605026538603}" dt="2023-12-17T20:05:29.918" v="72" actId="20577"/>
        <pc:sldMkLst>
          <pc:docMk/>
          <pc:sldMk cId="0" sldId="256"/>
        </pc:sldMkLst>
        <pc:spChg chg="mod">
          <ac:chgData name="Kenza Laichi" userId="6bc492d1f8b44f4f" providerId="LiveId" clId="{0CE0420A-C349-4D45-8113-605026538603}" dt="2023-12-17T20:05:29.918" v="72" actId="20577"/>
          <ac:spMkLst>
            <pc:docMk/>
            <pc:sldMk cId="0" sldId="256"/>
            <ac:spMk id="3" creationId="{4269488A-828F-DBA7-3964-4CD2ED48EFD1}"/>
          </ac:spMkLst>
        </pc:spChg>
      </pc:sldChg>
      <pc:sldChg chg="modSp mod">
        <pc:chgData name="Kenza Laichi" userId="6bc492d1f8b44f4f" providerId="LiveId" clId="{0CE0420A-C349-4D45-8113-605026538603}" dt="2023-12-17T20:09:51.853" v="252" actId="20577"/>
        <pc:sldMkLst>
          <pc:docMk/>
          <pc:sldMk cId="0" sldId="268"/>
        </pc:sldMkLst>
        <pc:spChg chg="mod">
          <ac:chgData name="Kenza Laichi" userId="6bc492d1f8b44f4f" providerId="LiveId" clId="{0CE0420A-C349-4D45-8113-605026538603}" dt="2023-12-17T20:09:51.853" v="252" actId="20577"/>
          <ac:spMkLst>
            <pc:docMk/>
            <pc:sldMk cId="0" sldId="268"/>
            <ac:spMk id="10360" creationId="{00000000-0000-0000-0000-000000000000}"/>
          </ac:spMkLst>
        </pc:spChg>
      </pc:sldChg>
      <pc:sldChg chg="modSp mod">
        <pc:chgData name="Kenza Laichi" userId="6bc492d1f8b44f4f" providerId="LiveId" clId="{0CE0420A-C349-4D45-8113-605026538603}" dt="2023-12-17T20:05:59.176" v="195" actId="20577"/>
        <pc:sldMkLst>
          <pc:docMk/>
          <pc:sldMk cId="3099327000" sldId="306"/>
        </pc:sldMkLst>
        <pc:spChg chg="mod">
          <ac:chgData name="Kenza Laichi" userId="6bc492d1f8b44f4f" providerId="LiveId" clId="{0CE0420A-C349-4D45-8113-605026538603}" dt="2023-12-17T20:05:59.176" v="195" actId="20577"/>
          <ac:spMkLst>
            <pc:docMk/>
            <pc:sldMk cId="3099327000" sldId="306"/>
            <ac:spMk id="2" creationId="{E5DDCBB8-FDAE-43BD-AD1A-69C8FF8A2632}"/>
          </ac:spMkLst>
        </pc:spChg>
      </pc:sldChg>
      <pc:sldChg chg="modSp mod">
        <pc:chgData name="Kenza Laichi" userId="6bc492d1f8b44f4f" providerId="LiveId" clId="{0CE0420A-C349-4D45-8113-605026538603}" dt="2023-12-17T20:11:15.538" v="311" actId="20577"/>
        <pc:sldMkLst>
          <pc:docMk/>
          <pc:sldMk cId="4214818709" sldId="315"/>
        </pc:sldMkLst>
        <pc:spChg chg="mod">
          <ac:chgData name="Kenza Laichi" userId="6bc492d1f8b44f4f" providerId="LiveId" clId="{0CE0420A-C349-4D45-8113-605026538603}" dt="2023-12-17T20:11:15.538" v="311" actId="20577"/>
          <ac:spMkLst>
            <pc:docMk/>
            <pc:sldMk cId="4214818709" sldId="315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0:15.757" v="276" actId="5793"/>
        <pc:sldMkLst>
          <pc:docMk/>
          <pc:sldMk cId="4276352935" sldId="337"/>
        </pc:sldMkLst>
        <pc:spChg chg="mod">
          <ac:chgData name="Kenza Laichi" userId="6bc492d1f8b44f4f" providerId="LiveId" clId="{0CE0420A-C349-4D45-8113-605026538603}" dt="2023-12-17T20:10:15.757" v="276" actId="5793"/>
          <ac:spMkLst>
            <pc:docMk/>
            <pc:sldMk cId="4276352935" sldId="337"/>
            <ac:spMk id="4" creationId="{5AE43822-0A27-4255-90C5-D0470A2E0269}"/>
          </ac:spMkLst>
        </pc:spChg>
      </pc:sldChg>
      <pc:sldChg chg="modSp del mod">
        <pc:chgData name="Kenza Laichi" userId="6bc492d1f8b44f4f" providerId="LiveId" clId="{0CE0420A-C349-4D45-8113-605026538603}" dt="2023-12-17T20:10:10.617" v="272" actId="2696"/>
        <pc:sldMkLst>
          <pc:docMk/>
          <pc:sldMk cId="2798922248" sldId="378"/>
        </pc:sldMkLst>
        <pc:spChg chg="mod">
          <ac:chgData name="Kenza Laichi" userId="6bc492d1f8b44f4f" providerId="LiveId" clId="{0CE0420A-C349-4D45-8113-605026538603}" dt="2023-12-17T20:10:02.680" v="271" actId="20577"/>
          <ac:spMkLst>
            <pc:docMk/>
            <pc:sldMk cId="2798922248" sldId="378"/>
            <ac:spMk id="3" creationId="{10511B65-441C-488E-B84F-587232AE4E3B}"/>
          </ac:spMkLst>
        </pc:spChg>
      </pc:sldChg>
      <pc:sldChg chg="modSp mod">
        <pc:chgData name="Kenza Laichi" userId="6bc492d1f8b44f4f" providerId="LiveId" clId="{0CE0420A-C349-4D45-8113-605026538603}" dt="2023-12-17T20:10:33.990" v="291" actId="20577"/>
        <pc:sldMkLst>
          <pc:docMk/>
          <pc:sldMk cId="2867708644" sldId="382"/>
        </pc:sldMkLst>
        <pc:spChg chg="mod">
          <ac:chgData name="Kenza Laichi" userId="6bc492d1f8b44f4f" providerId="LiveId" clId="{0CE0420A-C349-4D45-8113-605026538603}" dt="2023-12-17T20:10:33.990" v="291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0CE0420A-C349-4D45-8113-605026538603}" dt="2023-12-17T20:10:28.412" v="278" actId="5793"/>
          <ac:spMkLst>
            <pc:docMk/>
            <pc:sldMk cId="2867708644" sldId="382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1:10.304" v="310" actId="20577"/>
        <pc:sldMkLst>
          <pc:docMk/>
          <pc:sldMk cId="287426649" sldId="383"/>
        </pc:sldMkLst>
        <pc:spChg chg="mod">
          <ac:chgData name="Kenza Laichi" userId="6bc492d1f8b44f4f" providerId="LiveId" clId="{0CE0420A-C349-4D45-8113-605026538603}" dt="2023-12-17T20:11:10.304" v="310" actId="20577"/>
          <ac:spMkLst>
            <pc:docMk/>
            <pc:sldMk cId="287426649" sldId="383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0:42.322" v="293" actId="5793"/>
        <pc:sldMkLst>
          <pc:docMk/>
          <pc:sldMk cId="3303971166" sldId="384"/>
        </pc:sldMkLst>
        <pc:spChg chg="mod">
          <ac:chgData name="Kenza Laichi" userId="6bc492d1f8b44f4f" providerId="LiveId" clId="{0CE0420A-C349-4D45-8113-605026538603}" dt="2023-12-17T20:10:42.322" v="293" actId="5793"/>
          <ac:spMkLst>
            <pc:docMk/>
            <pc:sldMk cId="3303971166" sldId="384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17T20:10:47.447" v="294" actId="20577"/>
        <pc:sldMkLst>
          <pc:docMk/>
          <pc:sldMk cId="2345369582" sldId="385"/>
        </pc:sldMkLst>
        <pc:spChg chg="mod">
          <ac:chgData name="Kenza Laichi" userId="6bc492d1f8b44f4f" providerId="LiveId" clId="{0CE0420A-C349-4D45-8113-605026538603}" dt="2023-12-17T20:10:47.447" v="294" actId="20577"/>
          <ac:spMkLst>
            <pc:docMk/>
            <pc:sldMk cId="2345369582" sldId="385"/>
            <ac:spMk id="4" creationId="{5AE43822-0A27-4255-90C5-D0470A2E0269}"/>
          </ac:spMkLst>
        </pc:spChg>
      </pc:sldChg>
      <pc:sldChg chg="addSp delSp modSp add mod ord">
        <pc:chgData name="Kenza Laichi" userId="6bc492d1f8b44f4f" providerId="LiveId" clId="{0CE0420A-C349-4D45-8113-605026538603}" dt="2023-12-17T20:10:59.836" v="309" actId="20577"/>
        <pc:sldMkLst>
          <pc:docMk/>
          <pc:sldMk cId="2547469756" sldId="386"/>
        </pc:sldMkLst>
        <pc:spChg chg="add del mod">
          <ac:chgData name="Kenza Laichi" userId="6bc492d1f8b44f4f" providerId="LiveId" clId="{0CE0420A-C349-4D45-8113-605026538603}" dt="2023-12-17T20:08:33.995" v="221" actId="767"/>
          <ac:spMkLst>
            <pc:docMk/>
            <pc:sldMk cId="2547469756" sldId="386"/>
            <ac:spMk id="2" creationId="{5BA5CAD7-63B4-5C9C-D0F1-018D1CF7E01F}"/>
          </ac:spMkLst>
        </pc:spChg>
        <pc:spChg chg="add del mod">
          <ac:chgData name="Kenza Laichi" userId="6bc492d1f8b44f4f" providerId="LiveId" clId="{0CE0420A-C349-4D45-8113-605026538603}" dt="2023-12-17T20:09:21.961" v="248"/>
          <ac:spMkLst>
            <pc:docMk/>
            <pc:sldMk cId="2547469756" sldId="386"/>
            <ac:spMk id="3" creationId="{E4594E7D-2193-4B54-9273-63F90E8EBDCC}"/>
          </ac:spMkLst>
        </pc:spChg>
        <pc:spChg chg="add mod">
          <ac:chgData name="Kenza Laichi" userId="6bc492d1f8b44f4f" providerId="LiveId" clId="{0CE0420A-C349-4D45-8113-605026538603}" dt="2023-12-17T20:09:18.290" v="246" actId="20577"/>
          <ac:spMkLst>
            <pc:docMk/>
            <pc:sldMk cId="2547469756" sldId="386"/>
            <ac:spMk id="6" creationId="{E3DB7DA1-C913-AD6A-AABC-9EE88BD1FF1D}"/>
          </ac:spMkLst>
        </pc:spChg>
        <pc:spChg chg="mod">
          <ac:chgData name="Kenza Laichi" userId="6bc492d1f8b44f4f" providerId="LiveId" clId="{0CE0420A-C349-4D45-8113-605026538603}" dt="2023-12-17T20:10:59.836" v="309" actId="20577"/>
          <ac:spMkLst>
            <pc:docMk/>
            <pc:sldMk cId="2547469756" sldId="386"/>
            <ac:spMk id="8692" creationId="{00000000-0000-0000-0000-000000000000}"/>
          </ac:spMkLst>
        </pc:spChg>
        <pc:picChg chg="del">
          <ac:chgData name="Kenza Laichi" userId="6bc492d1f8b44f4f" providerId="LiveId" clId="{0CE0420A-C349-4D45-8113-605026538603}" dt="2023-12-17T20:06:30.455" v="214" actId="478"/>
          <ac:picMkLst>
            <pc:docMk/>
            <pc:sldMk cId="2547469756" sldId="386"/>
            <ac:picMk id="5" creationId="{7634E087-C0C9-409B-8A60-C8F1AF967F2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723fac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723fac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92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7576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0" name="Google Shape;10070;gb1a8945be4_0_2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1" name="Google Shape;10071;gb1a8945be4_0_2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>
            <a:spLocks noGrp="1"/>
          </p:cNvSpPr>
          <p:nvPr>
            <p:ph type="subTitle" idx="1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59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8"/>
          <p:cNvGrpSpPr/>
          <p:nvPr/>
        </p:nvGrpSpPr>
        <p:grpSpPr>
          <a:xfrm>
            <a:off x="3445892" y="3887243"/>
            <a:ext cx="2252199" cy="93989"/>
            <a:chOff x="3445893" y="4053330"/>
            <a:chExt cx="2252199" cy="93989"/>
          </a:xfrm>
        </p:grpSpPr>
        <p:sp>
          <p:nvSpPr>
            <p:cNvPr id="217" name="Google Shape;217;p28"/>
            <p:cNvSpPr/>
            <p:nvPr/>
          </p:nvSpPr>
          <p:spPr>
            <a:xfrm>
              <a:off x="3445893" y="408875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445893" y="405333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3445893" y="1209262"/>
            <a:ext cx="2252199" cy="93989"/>
            <a:chOff x="3445893" y="996180"/>
            <a:chExt cx="2252199" cy="93989"/>
          </a:xfrm>
        </p:grpSpPr>
        <p:sp>
          <p:nvSpPr>
            <p:cNvPr id="220" name="Google Shape;220;p28"/>
            <p:cNvSpPr/>
            <p:nvPr/>
          </p:nvSpPr>
          <p:spPr>
            <a:xfrm rot="10800000" flipH="1">
              <a:off x="3445893" y="99618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221;p28"/>
            <p:cNvSpPr/>
            <p:nvPr/>
          </p:nvSpPr>
          <p:spPr>
            <a:xfrm rot="10800000" flipH="1">
              <a:off x="3445893" y="103160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2" name="Google Shape;222;p28"/>
          <p:cNvGrpSpPr/>
          <p:nvPr/>
        </p:nvGrpSpPr>
        <p:grpSpPr>
          <a:xfrm>
            <a:off x="6696368" y="1690669"/>
            <a:ext cx="2521258" cy="1720126"/>
            <a:chOff x="3275400" y="1702825"/>
            <a:chExt cx="1966625" cy="1562025"/>
          </a:xfrm>
        </p:grpSpPr>
        <p:sp>
          <p:nvSpPr>
            <p:cNvPr id="223" name="Google Shape;223;p28"/>
            <p:cNvSpPr/>
            <p:nvPr/>
          </p:nvSpPr>
          <p:spPr>
            <a:xfrm>
              <a:off x="3420000" y="1702825"/>
              <a:ext cx="1599675" cy="1562025"/>
            </a:xfrm>
            <a:custGeom>
              <a:avLst/>
              <a:gdLst/>
              <a:ahLst/>
              <a:cxnLst/>
              <a:rect l="l" t="t" r="r" b="b"/>
              <a:pathLst>
                <a:path w="63987" h="62481" extrusionOk="0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584700" y="2761450"/>
              <a:ext cx="577725" cy="51075"/>
            </a:xfrm>
            <a:custGeom>
              <a:avLst/>
              <a:gdLst/>
              <a:ahLst/>
              <a:cxnLst/>
              <a:rect l="l" t="t" r="r" b="b"/>
              <a:pathLst>
                <a:path w="23109" h="2043" extrusionOk="0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4170400" y="2793300"/>
              <a:ext cx="22100" cy="12600"/>
            </a:xfrm>
            <a:custGeom>
              <a:avLst/>
              <a:gdLst/>
              <a:ahLst/>
              <a:cxnLst/>
              <a:rect l="l" t="t" r="r" b="b"/>
              <a:pathLst>
                <a:path w="884" h="504" extrusionOk="0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4802975" y="3135050"/>
              <a:ext cx="2400" cy="1800"/>
            </a:xfrm>
            <a:custGeom>
              <a:avLst/>
              <a:gdLst/>
              <a:ahLst/>
              <a:cxnLst/>
              <a:rect l="l" t="t" r="r" b="b"/>
              <a:pathLst>
                <a:path w="96" h="72" extrusionOk="0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680025" y="2817150"/>
              <a:ext cx="5700" cy="4775"/>
            </a:xfrm>
            <a:custGeom>
              <a:avLst/>
              <a:gdLst/>
              <a:ahLst/>
              <a:cxnLst/>
              <a:rect l="l" t="t" r="r" b="b"/>
              <a:pathLst>
                <a:path w="228" h="191" extrusionOk="0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4280400" y="2872400"/>
              <a:ext cx="21825" cy="48850"/>
            </a:xfrm>
            <a:custGeom>
              <a:avLst/>
              <a:gdLst/>
              <a:ahLst/>
              <a:cxnLst/>
              <a:rect l="l" t="t" r="r" b="b"/>
              <a:pathLst>
                <a:path w="873" h="1954" extrusionOk="0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710100" y="2747200"/>
              <a:ext cx="13425" cy="10425"/>
            </a:xfrm>
            <a:custGeom>
              <a:avLst/>
              <a:gdLst/>
              <a:ahLst/>
              <a:cxnLst/>
              <a:rect l="l" t="t" r="r" b="b"/>
              <a:pathLst>
                <a:path w="537" h="417" extrusionOk="0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3963375" y="1930425"/>
              <a:ext cx="21775" cy="51650"/>
            </a:xfrm>
            <a:custGeom>
              <a:avLst/>
              <a:gdLst/>
              <a:ahLst/>
              <a:cxnLst/>
              <a:rect l="l" t="t" r="r" b="b"/>
              <a:pathLst>
                <a:path w="871" h="2066" extrusionOk="0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990425" y="1905225"/>
              <a:ext cx="19450" cy="42700"/>
            </a:xfrm>
            <a:custGeom>
              <a:avLst/>
              <a:gdLst/>
              <a:ahLst/>
              <a:cxnLst/>
              <a:rect l="l" t="t" r="r" b="b"/>
              <a:pathLst>
                <a:path w="778" h="1708" extrusionOk="0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958525" y="2306950"/>
              <a:ext cx="5975" cy="5100"/>
            </a:xfrm>
            <a:custGeom>
              <a:avLst/>
              <a:gdLst/>
              <a:ahLst/>
              <a:cxnLst/>
              <a:rect l="l" t="t" r="r" b="b"/>
              <a:pathLst>
                <a:path w="239" h="204" extrusionOk="0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028125" y="1867250"/>
              <a:ext cx="87800" cy="113250"/>
            </a:xfrm>
            <a:custGeom>
              <a:avLst/>
              <a:gdLst/>
              <a:ahLst/>
              <a:cxnLst/>
              <a:rect l="l" t="t" r="r" b="b"/>
              <a:pathLst>
                <a:path w="3512" h="4530" extrusionOk="0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896000" y="2230750"/>
              <a:ext cx="2125" cy="1825"/>
            </a:xfrm>
            <a:custGeom>
              <a:avLst/>
              <a:gdLst/>
              <a:ahLst/>
              <a:cxnLst/>
              <a:rect l="l" t="t" r="r" b="b"/>
              <a:pathLst>
                <a:path w="85" h="73" extrusionOk="0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423025" y="3226125"/>
              <a:ext cx="436100" cy="19075"/>
            </a:xfrm>
            <a:custGeom>
              <a:avLst/>
              <a:gdLst/>
              <a:ahLst/>
              <a:cxnLst/>
              <a:rect l="l" t="t" r="r" b="b"/>
              <a:pathLst>
                <a:path w="17444" h="763" extrusionOk="0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103175" y="3221950"/>
              <a:ext cx="1064150" cy="25625"/>
            </a:xfrm>
            <a:custGeom>
              <a:avLst/>
              <a:gdLst/>
              <a:ahLst/>
              <a:cxnLst/>
              <a:rect l="l" t="t" r="r" b="b"/>
              <a:pathLst>
                <a:path w="42566" h="1025" extrusionOk="0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391300" y="3197250"/>
              <a:ext cx="786450" cy="23825"/>
            </a:xfrm>
            <a:custGeom>
              <a:avLst/>
              <a:gdLst/>
              <a:ahLst/>
              <a:cxnLst/>
              <a:rect l="l" t="t" r="r" b="b"/>
              <a:pathLst>
                <a:path w="31458" h="953" extrusionOk="0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900" y="3199925"/>
              <a:ext cx="395025" cy="17875"/>
            </a:xfrm>
            <a:custGeom>
              <a:avLst/>
              <a:gdLst/>
              <a:ahLst/>
              <a:cxnLst/>
              <a:rect l="l" t="t" r="r" b="b"/>
              <a:pathLst>
                <a:path w="15801" h="715" extrusionOk="0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381075" y="3174325"/>
              <a:ext cx="356300" cy="16400"/>
            </a:xfrm>
            <a:custGeom>
              <a:avLst/>
              <a:gdLst/>
              <a:ahLst/>
              <a:cxnLst/>
              <a:rect l="l" t="t" r="r" b="b"/>
              <a:pathLst>
                <a:path w="14252" h="656" extrusionOk="0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631825" y="3172250"/>
              <a:ext cx="556925" cy="20850"/>
            </a:xfrm>
            <a:custGeom>
              <a:avLst/>
              <a:gdLst/>
              <a:ahLst/>
              <a:cxnLst/>
              <a:rect l="l" t="t" r="r" b="b"/>
              <a:pathLst>
                <a:path w="22277" h="834" extrusionOk="0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359925" y="3148725"/>
              <a:ext cx="318825" cy="14925"/>
            </a:xfrm>
            <a:custGeom>
              <a:avLst/>
              <a:gdLst/>
              <a:ahLst/>
              <a:cxnLst/>
              <a:rect l="l" t="t" r="r" b="b"/>
              <a:pathLst>
                <a:path w="12753" h="597" extrusionOk="0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801475" y="3147550"/>
              <a:ext cx="398000" cy="16675"/>
            </a:xfrm>
            <a:custGeom>
              <a:avLst/>
              <a:gdLst/>
              <a:ahLst/>
              <a:cxnLst/>
              <a:rect l="l" t="t" r="r" b="b"/>
              <a:pathLst>
                <a:path w="15920" h="667" extrusionOk="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3338500" y="3122525"/>
              <a:ext cx="286675" cy="14025"/>
            </a:xfrm>
            <a:custGeom>
              <a:avLst/>
              <a:gdLst/>
              <a:ahLst/>
              <a:cxnLst/>
              <a:rect l="l" t="t" r="r" b="b"/>
              <a:pathLst>
                <a:path w="11467" h="561" extrusionOk="0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33050" y="3123125"/>
              <a:ext cx="276850" cy="13425"/>
            </a:xfrm>
            <a:custGeom>
              <a:avLst/>
              <a:gdLst/>
              <a:ahLst/>
              <a:cxnLst/>
              <a:rect l="l" t="t" r="r" b="b"/>
              <a:pathLst>
                <a:path w="11074" h="537" extrusionOk="0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3317675" y="3096650"/>
              <a:ext cx="261350" cy="12525"/>
            </a:xfrm>
            <a:custGeom>
              <a:avLst/>
              <a:gdLst/>
              <a:ahLst/>
              <a:cxnLst/>
              <a:rect l="l" t="t" r="r" b="b"/>
              <a:pathLst>
                <a:path w="10454" h="501" extrusionOk="0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944950" y="3096350"/>
              <a:ext cx="275650" cy="13425"/>
            </a:xfrm>
            <a:custGeom>
              <a:avLst/>
              <a:gdLst/>
              <a:ahLst/>
              <a:cxnLst/>
              <a:rect l="l" t="t" r="r" b="b"/>
              <a:pathLst>
                <a:path w="11026" h="537" extrusionOk="0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957450" y="3069850"/>
              <a:ext cx="273875" cy="13425"/>
            </a:xfrm>
            <a:custGeom>
              <a:avLst/>
              <a:gdLst/>
              <a:ahLst/>
              <a:cxnLst/>
              <a:rect l="l" t="t" r="r" b="b"/>
              <a:pathLst>
                <a:path w="10955" h="537" extrusionOk="0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3296525" y="3070450"/>
              <a:ext cx="241425" cy="11925"/>
            </a:xfrm>
            <a:custGeom>
              <a:avLst/>
              <a:gdLst/>
              <a:ahLst/>
              <a:cxnLst/>
              <a:rect l="l" t="t" r="r" b="b"/>
              <a:pathLst>
                <a:path w="9657" h="477" extrusionOk="0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3275400" y="3044550"/>
              <a:ext cx="226825" cy="11625"/>
            </a:xfrm>
            <a:custGeom>
              <a:avLst/>
              <a:gdLst/>
              <a:ahLst/>
              <a:cxnLst/>
              <a:rect l="l" t="t" r="r" b="b"/>
              <a:pathLst>
                <a:path w="9073" h="465" extrusionOk="0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967575" y="3043350"/>
              <a:ext cx="274450" cy="13425"/>
            </a:xfrm>
            <a:custGeom>
              <a:avLst/>
              <a:gdLst/>
              <a:ahLst/>
              <a:cxnLst/>
              <a:rect l="l" t="t" r="r" b="b"/>
              <a:pathLst>
                <a:path w="10978" h="537" extrusionOk="0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3519175" y="3043650"/>
              <a:ext cx="625" cy="475"/>
            </a:xfrm>
            <a:custGeom>
              <a:avLst/>
              <a:gdLst/>
              <a:ahLst/>
              <a:cxnLst/>
              <a:rect l="l" t="t" r="r" b="b"/>
              <a:pathLst>
                <a:path w="25" h="19" extrusionOk="0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" name="Titre 1">
            <a:extLst>
              <a:ext uri="{FF2B5EF4-FFF2-40B4-BE49-F238E27FC236}">
                <a16:creationId xmlns:a16="http://schemas.microsoft.com/office/drawing/2014/main" id="{0604AE17-A1CE-4958-A1FD-6EEB6E14CA39}"/>
              </a:ext>
            </a:extLst>
          </p:cNvPr>
          <p:cNvSpPr txBox="1">
            <a:spLocks/>
          </p:cNvSpPr>
          <p:nvPr/>
        </p:nvSpPr>
        <p:spPr>
          <a:xfrm>
            <a:off x="-116243" y="308809"/>
            <a:ext cx="9144000" cy="153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45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Democratic Republic of Algeria</a:t>
            </a:r>
            <a:b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Higher Education and Scientific Research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El Bouaghi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Letters and Foreign Languages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English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0344DD37-115C-48CA-A87E-0F5D28D8A2FE}"/>
              </a:ext>
            </a:extLst>
          </p:cNvPr>
          <p:cNvSpPr txBox="1"/>
          <p:nvPr/>
        </p:nvSpPr>
        <p:spPr>
          <a:xfrm>
            <a:off x="218661" y="4179066"/>
            <a:ext cx="8551506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50" name="Sous-titre 2">
            <a:extLst>
              <a:ext uri="{FF2B5EF4-FFF2-40B4-BE49-F238E27FC236}">
                <a16:creationId xmlns:a16="http://schemas.microsoft.com/office/drawing/2014/main" id="{C188410F-1AD8-4556-8F54-87DBFE8E0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530" y="1564508"/>
            <a:ext cx="6770710" cy="2709317"/>
          </a:xfrm>
        </p:spPr>
        <p:txBody>
          <a:bodyPr>
            <a:noAutofit/>
          </a:bodyPr>
          <a:lstStyle/>
          <a:p>
            <a:r>
              <a:rPr lang="en-GB" sz="2400" b="1" i="1" dirty="0"/>
              <a:t> </a:t>
            </a:r>
            <a:endParaRPr lang="fr-F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9488A-828F-DBA7-3964-4CD2ED48EFD1}"/>
              </a:ext>
            </a:extLst>
          </p:cNvPr>
          <p:cNvSpPr txBox="1"/>
          <p:nvPr/>
        </p:nvSpPr>
        <p:spPr>
          <a:xfrm>
            <a:off x="377314" y="2060509"/>
            <a:ext cx="69287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Introduction to African American Criticism </a:t>
            </a:r>
            <a:endParaRPr lang="en-GB" sz="4000" b="1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DE2D12-8E1E-6350-9C81-6B638F4C0D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28" y="45827"/>
            <a:ext cx="1476375" cy="1485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9" name="Google Shape;10359;p40"/>
          <p:cNvSpPr txBox="1">
            <a:spLocks noGrp="1"/>
          </p:cNvSpPr>
          <p:nvPr>
            <p:ph type="title"/>
          </p:nvPr>
        </p:nvSpPr>
        <p:spPr>
          <a:xfrm>
            <a:off x="260625" y="2962540"/>
            <a:ext cx="4559139" cy="1666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CONCLUSION</a:t>
            </a:r>
            <a:endParaRPr dirty="0"/>
          </a:p>
        </p:txBody>
      </p:sp>
      <p:sp>
        <p:nvSpPr>
          <p:cNvPr id="10360" name="Google Shape;10360;p40"/>
          <p:cNvSpPr txBox="1">
            <a:spLocks noGrp="1"/>
          </p:cNvSpPr>
          <p:nvPr>
            <p:ph type="title" idx="2"/>
          </p:nvPr>
        </p:nvSpPr>
        <p:spPr>
          <a:xfrm>
            <a:off x="713225" y="1329725"/>
            <a:ext cx="3792900" cy="7866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04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0362" name="Google Shape;10362;p40"/>
          <p:cNvGrpSpPr/>
          <p:nvPr/>
        </p:nvGrpSpPr>
        <p:grpSpPr>
          <a:xfrm flipH="1">
            <a:off x="4277515" y="945096"/>
            <a:ext cx="3924626" cy="3371053"/>
            <a:chOff x="1774025" y="1561325"/>
            <a:chExt cx="2297925" cy="1973800"/>
          </a:xfrm>
        </p:grpSpPr>
        <p:sp>
          <p:nvSpPr>
            <p:cNvPr id="10363" name="Google Shape;10363;p40"/>
            <p:cNvSpPr/>
            <p:nvPr/>
          </p:nvSpPr>
          <p:spPr>
            <a:xfrm>
              <a:off x="1774025" y="1711350"/>
              <a:ext cx="2297925" cy="1654700"/>
            </a:xfrm>
            <a:custGeom>
              <a:avLst/>
              <a:gdLst/>
              <a:ahLst/>
              <a:cxnLst/>
              <a:rect l="l" t="t" r="r" b="b"/>
              <a:pathLst>
                <a:path w="91917" h="66188" extrusionOk="0">
                  <a:moveTo>
                    <a:pt x="4775" y="39410"/>
                  </a:moveTo>
                  <a:cubicBezTo>
                    <a:pt x="4084" y="38529"/>
                    <a:pt x="3453" y="37731"/>
                    <a:pt x="2798" y="36922"/>
                  </a:cubicBezTo>
                  <a:cubicBezTo>
                    <a:pt x="2691" y="36803"/>
                    <a:pt x="2512" y="36743"/>
                    <a:pt x="2393" y="36624"/>
                  </a:cubicBezTo>
                  <a:cubicBezTo>
                    <a:pt x="2298" y="36505"/>
                    <a:pt x="2191" y="36350"/>
                    <a:pt x="2191" y="36207"/>
                  </a:cubicBezTo>
                  <a:cubicBezTo>
                    <a:pt x="2179" y="35838"/>
                    <a:pt x="2203" y="35469"/>
                    <a:pt x="2251" y="35100"/>
                  </a:cubicBezTo>
                  <a:cubicBezTo>
                    <a:pt x="2274" y="34779"/>
                    <a:pt x="2251" y="34529"/>
                    <a:pt x="2012" y="34302"/>
                  </a:cubicBezTo>
                  <a:cubicBezTo>
                    <a:pt x="1953" y="34267"/>
                    <a:pt x="1917" y="34160"/>
                    <a:pt x="1893" y="34100"/>
                  </a:cubicBezTo>
                  <a:lnTo>
                    <a:pt x="1965" y="34029"/>
                  </a:lnTo>
                  <a:cubicBezTo>
                    <a:pt x="2072" y="34088"/>
                    <a:pt x="2167" y="34148"/>
                    <a:pt x="2310" y="34219"/>
                  </a:cubicBezTo>
                  <a:cubicBezTo>
                    <a:pt x="2405" y="33290"/>
                    <a:pt x="2501" y="32374"/>
                    <a:pt x="2620" y="31362"/>
                  </a:cubicBezTo>
                  <a:cubicBezTo>
                    <a:pt x="2453" y="31290"/>
                    <a:pt x="2155" y="31231"/>
                    <a:pt x="1953" y="31052"/>
                  </a:cubicBezTo>
                  <a:cubicBezTo>
                    <a:pt x="1786" y="30909"/>
                    <a:pt x="1620" y="30647"/>
                    <a:pt x="1655" y="30469"/>
                  </a:cubicBezTo>
                  <a:cubicBezTo>
                    <a:pt x="1834" y="29171"/>
                    <a:pt x="2072" y="27873"/>
                    <a:pt x="2274" y="26599"/>
                  </a:cubicBezTo>
                  <a:cubicBezTo>
                    <a:pt x="2310" y="26432"/>
                    <a:pt x="2274" y="26242"/>
                    <a:pt x="2358" y="26087"/>
                  </a:cubicBezTo>
                  <a:cubicBezTo>
                    <a:pt x="2429" y="25944"/>
                    <a:pt x="2560" y="25766"/>
                    <a:pt x="2703" y="25718"/>
                  </a:cubicBezTo>
                  <a:cubicBezTo>
                    <a:pt x="3560" y="25432"/>
                    <a:pt x="4406" y="25170"/>
                    <a:pt x="5263" y="24932"/>
                  </a:cubicBezTo>
                  <a:cubicBezTo>
                    <a:pt x="6549" y="24575"/>
                    <a:pt x="7823" y="24265"/>
                    <a:pt x="9109" y="23932"/>
                  </a:cubicBezTo>
                  <a:cubicBezTo>
                    <a:pt x="9156" y="23920"/>
                    <a:pt x="9180" y="23884"/>
                    <a:pt x="9228" y="23873"/>
                  </a:cubicBezTo>
                  <a:cubicBezTo>
                    <a:pt x="8751" y="23087"/>
                    <a:pt x="8275" y="22301"/>
                    <a:pt x="7787" y="21527"/>
                  </a:cubicBezTo>
                  <a:cubicBezTo>
                    <a:pt x="7727" y="21432"/>
                    <a:pt x="7608" y="21372"/>
                    <a:pt x="7501" y="21325"/>
                  </a:cubicBezTo>
                  <a:cubicBezTo>
                    <a:pt x="6882" y="21063"/>
                    <a:pt x="6227" y="20825"/>
                    <a:pt x="5608" y="20527"/>
                  </a:cubicBezTo>
                  <a:cubicBezTo>
                    <a:pt x="5168" y="20313"/>
                    <a:pt x="4751" y="20051"/>
                    <a:pt x="4358" y="19753"/>
                  </a:cubicBezTo>
                  <a:cubicBezTo>
                    <a:pt x="4179" y="19622"/>
                    <a:pt x="4036" y="19348"/>
                    <a:pt x="3989" y="19110"/>
                  </a:cubicBezTo>
                  <a:cubicBezTo>
                    <a:pt x="3679" y="17836"/>
                    <a:pt x="3644" y="16538"/>
                    <a:pt x="3846" y="15241"/>
                  </a:cubicBezTo>
                  <a:cubicBezTo>
                    <a:pt x="3929" y="14562"/>
                    <a:pt x="4322" y="14002"/>
                    <a:pt x="4834" y="13574"/>
                  </a:cubicBezTo>
                  <a:cubicBezTo>
                    <a:pt x="4977" y="13455"/>
                    <a:pt x="5168" y="13395"/>
                    <a:pt x="5346" y="13347"/>
                  </a:cubicBezTo>
                  <a:cubicBezTo>
                    <a:pt x="8049" y="12597"/>
                    <a:pt x="10775" y="11859"/>
                    <a:pt x="13490" y="11085"/>
                  </a:cubicBezTo>
                  <a:cubicBezTo>
                    <a:pt x="16705" y="10169"/>
                    <a:pt x="19896" y="9216"/>
                    <a:pt x="23098" y="8252"/>
                  </a:cubicBezTo>
                  <a:cubicBezTo>
                    <a:pt x="27325" y="6978"/>
                    <a:pt x="31552" y="5668"/>
                    <a:pt x="35790" y="4406"/>
                  </a:cubicBezTo>
                  <a:cubicBezTo>
                    <a:pt x="38981" y="3453"/>
                    <a:pt x="42160" y="2537"/>
                    <a:pt x="45351" y="1608"/>
                  </a:cubicBezTo>
                  <a:cubicBezTo>
                    <a:pt x="46589" y="1251"/>
                    <a:pt x="47840" y="941"/>
                    <a:pt x="49090" y="596"/>
                  </a:cubicBezTo>
                  <a:cubicBezTo>
                    <a:pt x="49161" y="584"/>
                    <a:pt x="49233" y="548"/>
                    <a:pt x="49328" y="524"/>
                  </a:cubicBezTo>
                  <a:cubicBezTo>
                    <a:pt x="49828" y="346"/>
                    <a:pt x="50340" y="48"/>
                    <a:pt x="50852" y="36"/>
                  </a:cubicBezTo>
                  <a:cubicBezTo>
                    <a:pt x="51364" y="1"/>
                    <a:pt x="51900" y="239"/>
                    <a:pt x="52400" y="370"/>
                  </a:cubicBezTo>
                  <a:cubicBezTo>
                    <a:pt x="55602" y="1179"/>
                    <a:pt x="58793" y="2001"/>
                    <a:pt x="61984" y="2799"/>
                  </a:cubicBezTo>
                  <a:cubicBezTo>
                    <a:pt x="66485" y="3918"/>
                    <a:pt x="70962" y="5049"/>
                    <a:pt x="75474" y="6132"/>
                  </a:cubicBezTo>
                  <a:cubicBezTo>
                    <a:pt x="79070" y="7013"/>
                    <a:pt x="82701" y="7835"/>
                    <a:pt x="86321" y="8645"/>
                  </a:cubicBezTo>
                  <a:cubicBezTo>
                    <a:pt x="87368" y="8883"/>
                    <a:pt x="88416" y="9026"/>
                    <a:pt x="89464" y="9264"/>
                  </a:cubicBezTo>
                  <a:cubicBezTo>
                    <a:pt x="89892" y="9347"/>
                    <a:pt x="90309" y="9561"/>
                    <a:pt x="90714" y="9764"/>
                  </a:cubicBezTo>
                  <a:cubicBezTo>
                    <a:pt x="90845" y="9823"/>
                    <a:pt x="90952" y="10049"/>
                    <a:pt x="90952" y="10192"/>
                  </a:cubicBezTo>
                  <a:cubicBezTo>
                    <a:pt x="90952" y="10264"/>
                    <a:pt x="90714" y="10371"/>
                    <a:pt x="90559" y="10430"/>
                  </a:cubicBezTo>
                  <a:cubicBezTo>
                    <a:pt x="90012" y="10657"/>
                    <a:pt x="89452" y="10883"/>
                    <a:pt x="88880" y="11109"/>
                  </a:cubicBezTo>
                  <a:cubicBezTo>
                    <a:pt x="88833" y="11121"/>
                    <a:pt x="88809" y="11264"/>
                    <a:pt x="88821" y="11347"/>
                  </a:cubicBezTo>
                  <a:cubicBezTo>
                    <a:pt x="88892" y="12181"/>
                    <a:pt x="88999" y="13014"/>
                    <a:pt x="89071" y="13848"/>
                  </a:cubicBezTo>
                  <a:cubicBezTo>
                    <a:pt x="89095" y="14086"/>
                    <a:pt x="89166" y="14205"/>
                    <a:pt x="89392" y="14276"/>
                  </a:cubicBezTo>
                  <a:cubicBezTo>
                    <a:pt x="90000" y="14479"/>
                    <a:pt x="90595" y="14693"/>
                    <a:pt x="91190" y="14919"/>
                  </a:cubicBezTo>
                  <a:cubicBezTo>
                    <a:pt x="91369" y="14979"/>
                    <a:pt x="91547" y="15050"/>
                    <a:pt x="91678" y="15169"/>
                  </a:cubicBezTo>
                  <a:cubicBezTo>
                    <a:pt x="91917" y="15372"/>
                    <a:pt x="91857" y="15657"/>
                    <a:pt x="91559" y="15705"/>
                  </a:cubicBezTo>
                  <a:cubicBezTo>
                    <a:pt x="89809" y="15991"/>
                    <a:pt x="88202" y="16729"/>
                    <a:pt x="86547" y="17336"/>
                  </a:cubicBezTo>
                  <a:cubicBezTo>
                    <a:pt x="84654" y="18039"/>
                    <a:pt x="82796" y="18824"/>
                    <a:pt x="80915" y="19574"/>
                  </a:cubicBezTo>
                  <a:cubicBezTo>
                    <a:pt x="80784" y="19634"/>
                    <a:pt x="80653" y="19693"/>
                    <a:pt x="80475" y="19777"/>
                  </a:cubicBezTo>
                  <a:cubicBezTo>
                    <a:pt x="81153" y="20253"/>
                    <a:pt x="81784" y="20717"/>
                    <a:pt x="82439" y="21146"/>
                  </a:cubicBezTo>
                  <a:cubicBezTo>
                    <a:pt x="84273" y="22396"/>
                    <a:pt x="86118" y="23634"/>
                    <a:pt x="87964" y="24873"/>
                  </a:cubicBezTo>
                  <a:cubicBezTo>
                    <a:pt x="88023" y="24920"/>
                    <a:pt x="88118" y="24956"/>
                    <a:pt x="88154" y="25016"/>
                  </a:cubicBezTo>
                  <a:cubicBezTo>
                    <a:pt x="88202" y="25111"/>
                    <a:pt x="88261" y="25254"/>
                    <a:pt x="88214" y="25337"/>
                  </a:cubicBezTo>
                  <a:cubicBezTo>
                    <a:pt x="88154" y="25420"/>
                    <a:pt x="88023" y="25480"/>
                    <a:pt x="87904" y="25480"/>
                  </a:cubicBezTo>
                  <a:cubicBezTo>
                    <a:pt x="87428" y="25492"/>
                    <a:pt x="86952" y="25480"/>
                    <a:pt x="86487" y="25480"/>
                  </a:cubicBezTo>
                  <a:cubicBezTo>
                    <a:pt x="86380" y="25778"/>
                    <a:pt x="86487" y="25897"/>
                    <a:pt x="86678" y="26016"/>
                  </a:cubicBezTo>
                  <a:cubicBezTo>
                    <a:pt x="87535" y="26563"/>
                    <a:pt x="88416" y="27147"/>
                    <a:pt x="89285" y="27718"/>
                  </a:cubicBezTo>
                  <a:cubicBezTo>
                    <a:pt x="89369" y="27778"/>
                    <a:pt x="89476" y="27849"/>
                    <a:pt x="89547" y="27933"/>
                  </a:cubicBezTo>
                  <a:cubicBezTo>
                    <a:pt x="89773" y="28230"/>
                    <a:pt x="89666" y="28492"/>
                    <a:pt x="89297" y="28528"/>
                  </a:cubicBezTo>
                  <a:cubicBezTo>
                    <a:pt x="87285" y="28754"/>
                    <a:pt x="85273" y="29004"/>
                    <a:pt x="83273" y="29183"/>
                  </a:cubicBezTo>
                  <a:cubicBezTo>
                    <a:pt x="81868" y="29302"/>
                    <a:pt x="80475" y="29326"/>
                    <a:pt x="79070" y="29409"/>
                  </a:cubicBezTo>
                  <a:cubicBezTo>
                    <a:pt x="78474" y="29457"/>
                    <a:pt x="77879" y="29576"/>
                    <a:pt x="77177" y="29683"/>
                  </a:cubicBezTo>
                  <a:cubicBezTo>
                    <a:pt x="77379" y="29814"/>
                    <a:pt x="77498" y="29921"/>
                    <a:pt x="77617" y="29992"/>
                  </a:cubicBezTo>
                  <a:cubicBezTo>
                    <a:pt x="80082" y="31624"/>
                    <a:pt x="82558" y="33267"/>
                    <a:pt x="85011" y="34898"/>
                  </a:cubicBezTo>
                  <a:cubicBezTo>
                    <a:pt x="85451" y="35195"/>
                    <a:pt x="85868" y="35541"/>
                    <a:pt x="86309" y="35838"/>
                  </a:cubicBezTo>
                  <a:cubicBezTo>
                    <a:pt x="86463" y="35957"/>
                    <a:pt x="86666" y="36017"/>
                    <a:pt x="86844" y="36112"/>
                  </a:cubicBezTo>
                  <a:cubicBezTo>
                    <a:pt x="86916" y="36148"/>
                    <a:pt x="87023" y="36231"/>
                    <a:pt x="87023" y="36291"/>
                  </a:cubicBezTo>
                  <a:cubicBezTo>
                    <a:pt x="87023" y="36362"/>
                    <a:pt x="86928" y="36493"/>
                    <a:pt x="86856" y="36505"/>
                  </a:cubicBezTo>
                  <a:cubicBezTo>
                    <a:pt x="86523" y="36565"/>
                    <a:pt x="86202" y="36600"/>
                    <a:pt x="85868" y="36648"/>
                  </a:cubicBezTo>
                  <a:cubicBezTo>
                    <a:pt x="85630" y="36672"/>
                    <a:pt x="85392" y="36719"/>
                    <a:pt x="85142" y="36731"/>
                  </a:cubicBezTo>
                  <a:cubicBezTo>
                    <a:pt x="84892" y="36731"/>
                    <a:pt x="84844" y="36850"/>
                    <a:pt x="84856" y="37088"/>
                  </a:cubicBezTo>
                  <a:cubicBezTo>
                    <a:pt x="84904" y="38589"/>
                    <a:pt x="84939" y="40077"/>
                    <a:pt x="84975" y="41589"/>
                  </a:cubicBezTo>
                  <a:cubicBezTo>
                    <a:pt x="84975" y="41732"/>
                    <a:pt x="85059" y="41922"/>
                    <a:pt x="85154" y="42041"/>
                  </a:cubicBezTo>
                  <a:cubicBezTo>
                    <a:pt x="85570" y="42518"/>
                    <a:pt x="86023" y="42982"/>
                    <a:pt x="86452" y="43458"/>
                  </a:cubicBezTo>
                  <a:cubicBezTo>
                    <a:pt x="86618" y="43637"/>
                    <a:pt x="86809" y="43851"/>
                    <a:pt x="86642" y="44149"/>
                  </a:cubicBezTo>
                  <a:cubicBezTo>
                    <a:pt x="86630" y="44173"/>
                    <a:pt x="86678" y="44232"/>
                    <a:pt x="86702" y="44280"/>
                  </a:cubicBezTo>
                  <a:cubicBezTo>
                    <a:pt x="86821" y="44506"/>
                    <a:pt x="86725" y="44661"/>
                    <a:pt x="86463" y="44697"/>
                  </a:cubicBezTo>
                  <a:cubicBezTo>
                    <a:pt x="86130" y="44720"/>
                    <a:pt x="85785" y="44756"/>
                    <a:pt x="85451" y="44816"/>
                  </a:cubicBezTo>
                  <a:cubicBezTo>
                    <a:pt x="83487" y="45185"/>
                    <a:pt x="81510" y="45566"/>
                    <a:pt x="79546" y="45959"/>
                  </a:cubicBezTo>
                  <a:cubicBezTo>
                    <a:pt x="79308" y="46006"/>
                    <a:pt x="79070" y="46006"/>
                    <a:pt x="78951" y="46292"/>
                  </a:cubicBezTo>
                  <a:cubicBezTo>
                    <a:pt x="78927" y="46375"/>
                    <a:pt x="78760" y="46399"/>
                    <a:pt x="78665" y="46471"/>
                  </a:cubicBezTo>
                  <a:cubicBezTo>
                    <a:pt x="74343" y="48757"/>
                    <a:pt x="69997" y="51007"/>
                    <a:pt x="65711" y="53376"/>
                  </a:cubicBezTo>
                  <a:cubicBezTo>
                    <a:pt x="61865" y="55484"/>
                    <a:pt x="58103" y="57746"/>
                    <a:pt x="54293" y="59925"/>
                  </a:cubicBezTo>
                  <a:cubicBezTo>
                    <a:pt x="50852" y="61901"/>
                    <a:pt x="47387" y="63830"/>
                    <a:pt x="43946" y="65830"/>
                  </a:cubicBezTo>
                  <a:cubicBezTo>
                    <a:pt x="43339" y="66187"/>
                    <a:pt x="42791" y="66187"/>
                    <a:pt x="42160" y="65961"/>
                  </a:cubicBezTo>
                  <a:cubicBezTo>
                    <a:pt x="35433" y="63520"/>
                    <a:pt x="28623" y="61353"/>
                    <a:pt x="21741" y="59353"/>
                  </a:cubicBezTo>
                  <a:cubicBezTo>
                    <a:pt x="16657" y="57877"/>
                    <a:pt x="11609" y="56234"/>
                    <a:pt x="6549" y="54650"/>
                  </a:cubicBezTo>
                  <a:cubicBezTo>
                    <a:pt x="4608" y="54043"/>
                    <a:pt x="2679" y="53412"/>
                    <a:pt x="738" y="52805"/>
                  </a:cubicBezTo>
                  <a:cubicBezTo>
                    <a:pt x="179" y="52626"/>
                    <a:pt x="84" y="52448"/>
                    <a:pt x="84" y="51852"/>
                  </a:cubicBezTo>
                  <a:cubicBezTo>
                    <a:pt x="84" y="51066"/>
                    <a:pt x="0" y="50281"/>
                    <a:pt x="72" y="49483"/>
                  </a:cubicBezTo>
                  <a:cubicBezTo>
                    <a:pt x="226" y="47542"/>
                    <a:pt x="417" y="45578"/>
                    <a:pt x="643" y="43625"/>
                  </a:cubicBezTo>
                  <a:cubicBezTo>
                    <a:pt x="679" y="43232"/>
                    <a:pt x="953" y="42851"/>
                    <a:pt x="1203" y="42542"/>
                  </a:cubicBezTo>
                  <a:cubicBezTo>
                    <a:pt x="1536" y="42137"/>
                    <a:pt x="1953" y="41803"/>
                    <a:pt x="2322" y="41434"/>
                  </a:cubicBezTo>
                  <a:cubicBezTo>
                    <a:pt x="2453" y="41303"/>
                    <a:pt x="2548" y="41137"/>
                    <a:pt x="2667" y="40994"/>
                  </a:cubicBezTo>
                  <a:cubicBezTo>
                    <a:pt x="2679" y="40958"/>
                    <a:pt x="2703" y="40934"/>
                    <a:pt x="2739" y="40910"/>
                  </a:cubicBezTo>
                  <a:cubicBezTo>
                    <a:pt x="3513" y="40613"/>
                    <a:pt x="3989" y="39815"/>
                    <a:pt x="4775" y="39410"/>
                  </a:cubicBezTo>
                  <a:close/>
                  <a:moveTo>
                    <a:pt x="76736" y="45613"/>
                  </a:moveTo>
                  <a:cubicBezTo>
                    <a:pt x="76688" y="45637"/>
                    <a:pt x="76665" y="45673"/>
                    <a:pt x="76617" y="45673"/>
                  </a:cubicBezTo>
                  <a:cubicBezTo>
                    <a:pt x="75950" y="45720"/>
                    <a:pt x="75260" y="45732"/>
                    <a:pt x="74605" y="45804"/>
                  </a:cubicBezTo>
                  <a:cubicBezTo>
                    <a:pt x="73259" y="45959"/>
                    <a:pt x="71890" y="46149"/>
                    <a:pt x="70533" y="46316"/>
                  </a:cubicBezTo>
                  <a:cubicBezTo>
                    <a:pt x="70497" y="46316"/>
                    <a:pt x="70461" y="46340"/>
                    <a:pt x="70378" y="46387"/>
                  </a:cubicBezTo>
                  <a:cubicBezTo>
                    <a:pt x="70497" y="46423"/>
                    <a:pt x="70581" y="46435"/>
                    <a:pt x="70652" y="46447"/>
                  </a:cubicBezTo>
                  <a:lnTo>
                    <a:pt x="70652" y="46518"/>
                  </a:lnTo>
                  <a:cubicBezTo>
                    <a:pt x="69842" y="46578"/>
                    <a:pt x="69045" y="46637"/>
                    <a:pt x="68318" y="46685"/>
                  </a:cubicBezTo>
                  <a:cubicBezTo>
                    <a:pt x="68295" y="46685"/>
                    <a:pt x="68354" y="46697"/>
                    <a:pt x="68414" y="46721"/>
                  </a:cubicBezTo>
                  <a:lnTo>
                    <a:pt x="68414" y="46756"/>
                  </a:lnTo>
                  <a:cubicBezTo>
                    <a:pt x="68152" y="46744"/>
                    <a:pt x="67878" y="46721"/>
                    <a:pt x="67628" y="46697"/>
                  </a:cubicBezTo>
                  <a:cubicBezTo>
                    <a:pt x="67628" y="46721"/>
                    <a:pt x="67628" y="46733"/>
                    <a:pt x="67616" y="46744"/>
                  </a:cubicBezTo>
                  <a:cubicBezTo>
                    <a:pt x="67687" y="46756"/>
                    <a:pt x="67783" y="46756"/>
                    <a:pt x="67854" y="46780"/>
                  </a:cubicBezTo>
                  <a:cubicBezTo>
                    <a:pt x="65842" y="46935"/>
                    <a:pt x="63865" y="47209"/>
                    <a:pt x="61925" y="47780"/>
                  </a:cubicBezTo>
                  <a:cubicBezTo>
                    <a:pt x="65913" y="47221"/>
                    <a:pt x="69902" y="46673"/>
                    <a:pt x="73879" y="46137"/>
                  </a:cubicBezTo>
                  <a:cubicBezTo>
                    <a:pt x="73879" y="46125"/>
                    <a:pt x="73867" y="46090"/>
                    <a:pt x="73867" y="46078"/>
                  </a:cubicBezTo>
                  <a:cubicBezTo>
                    <a:pt x="73819" y="46066"/>
                    <a:pt x="73795" y="46042"/>
                    <a:pt x="73855" y="46066"/>
                  </a:cubicBezTo>
                  <a:cubicBezTo>
                    <a:pt x="74772" y="45947"/>
                    <a:pt x="75760" y="45780"/>
                    <a:pt x="76736" y="45613"/>
                  </a:cubicBezTo>
                  <a:cubicBezTo>
                    <a:pt x="76903" y="45613"/>
                    <a:pt x="77081" y="45661"/>
                    <a:pt x="77248" y="45637"/>
                  </a:cubicBezTo>
                  <a:cubicBezTo>
                    <a:pt x="78879" y="45363"/>
                    <a:pt x="80522" y="45078"/>
                    <a:pt x="82141" y="44804"/>
                  </a:cubicBezTo>
                  <a:cubicBezTo>
                    <a:pt x="82272" y="44768"/>
                    <a:pt x="82403" y="44708"/>
                    <a:pt x="82618" y="44649"/>
                  </a:cubicBezTo>
                  <a:cubicBezTo>
                    <a:pt x="82511" y="44613"/>
                    <a:pt x="82487" y="44613"/>
                    <a:pt x="82463" y="44613"/>
                  </a:cubicBezTo>
                  <a:cubicBezTo>
                    <a:pt x="80653" y="44911"/>
                    <a:pt x="78820" y="45197"/>
                    <a:pt x="77010" y="45494"/>
                  </a:cubicBezTo>
                  <a:cubicBezTo>
                    <a:pt x="76915" y="45518"/>
                    <a:pt x="76831" y="45590"/>
                    <a:pt x="76736" y="45613"/>
                  </a:cubicBezTo>
                  <a:close/>
                  <a:moveTo>
                    <a:pt x="34695" y="60115"/>
                  </a:moveTo>
                  <a:cubicBezTo>
                    <a:pt x="34778" y="59889"/>
                    <a:pt x="34862" y="59686"/>
                    <a:pt x="34945" y="59425"/>
                  </a:cubicBezTo>
                  <a:lnTo>
                    <a:pt x="34945" y="62639"/>
                  </a:lnTo>
                  <a:cubicBezTo>
                    <a:pt x="34993" y="61496"/>
                    <a:pt x="35017" y="60353"/>
                    <a:pt x="35314" y="59222"/>
                  </a:cubicBezTo>
                  <a:cubicBezTo>
                    <a:pt x="35255" y="59889"/>
                    <a:pt x="35195" y="60544"/>
                    <a:pt x="35159" y="61210"/>
                  </a:cubicBezTo>
                  <a:cubicBezTo>
                    <a:pt x="35398" y="59889"/>
                    <a:pt x="35707" y="58603"/>
                    <a:pt x="36195" y="57353"/>
                  </a:cubicBezTo>
                  <a:cubicBezTo>
                    <a:pt x="36683" y="56115"/>
                    <a:pt x="37255" y="54900"/>
                    <a:pt x="37957" y="53757"/>
                  </a:cubicBezTo>
                  <a:cubicBezTo>
                    <a:pt x="37243" y="54662"/>
                    <a:pt x="36791" y="55769"/>
                    <a:pt x="36231" y="56758"/>
                  </a:cubicBezTo>
                  <a:cubicBezTo>
                    <a:pt x="36183" y="56734"/>
                    <a:pt x="36136" y="56722"/>
                    <a:pt x="36088" y="56686"/>
                  </a:cubicBezTo>
                  <a:cubicBezTo>
                    <a:pt x="36612" y="55674"/>
                    <a:pt x="37148" y="54662"/>
                    <a:pt x="37672" y="53650"/>
                  </a:cubicBezTo>
                  <a:cubicBezTo>
                    <a:pt x="37636" y="53638"/>
                    <a:pt x="37624" y="53626"/>
                    <a:pt x="37600" y="53614"/>
                  </a:cubicBezTo>
                  <a:cubicBezTo>
                    <a:pt x="37100" y="54507"/>
                    <a:pt x="36600" y="55376"/>
                    <a:pt x="36112" y="56269"/>
                  </a:cubicBezTo>
                  <a:cubicBezTo>
                    <a:pt x="36076" y="56257"/>
                    <a:pt x="36064" y="56246"/>
                    <a:pt x="36029" y="56234"/>
                  </a:cubicBezTo>
                  <a:cubicBezTo>
                    <a:pt x="36374" y="55281"/>
                    <a:pt x="36910" y="54424"/>
                    <a:pt x="37434" y="53567"/>
                  </a:cubicBezTo>
                  <a:cubicBezTo>
                    <a:pt x="37386" y="53531"/>
                    <a:pt x="37338" y="53519"/>
                    <a:pt x="37303" y="53507"/>
                  </a:cubicBezTo>
                  <a:cubicBezTo>
                    <a:pt x="36802" y="54448"/>
                    <a:pt x="36314" y="55365"/>
                    <a:pt x="35826" y="56305"/>
                  </a:cubicBezTo>
                  <a:lnTo>
                    <a:pt x="35731" y="56257"/>
                  </a:lnTo>
                  <a:cubicBezTo>
                    <a:pt x="35790" y="56091"/>
                    <a:pt x="35850" y="55936"/>
                    <a:pt x="35898" y="55781"/>
                  </a:cubicBezTo>
                  <a:cubicBezTo>
                    <a:pt x="35767" y="55936"/>
                    <a:pt x="35671" y="56127"/>
                    <a:pt x="35517" y="56210"/>
                  </a:cubicBezTo>
                  <a:cubicBezTo>
                    <a:pt x="35255" y="56353"/>
                    <a:pt x="35398" y="55900"/>
                    <a:pt x="35171" y="55912"/>
                  </a:cubicBezTo>
                  <a:cubicBezTo>
                    <a:pt x="34636" y="57079"/>
                    <a:pt x="34278" y="58282"/>
                    <a:pt x="34338" y="59579"/>
                  </a:cubicBezTo>
                  <a:cubicBezTo>
                    <a:pt x="34374" y="59460"/>
                    <a:pt x="34409" y="59365"/>
                    <a:pt x="34457" y="59270"/>
                  </a:cubicBezTo>
                  <a:cubicBezTo>
                    <a:pt x="34326" y="60353"/>
                    <a:pt x="34338" y="61425"/>
                    <a:pt x="34493" y="62496"/>
                  </a:cubicBezTo>
                  <a:cubicBezTo>
                    <a:pt x="34493" y="61377"/>
                    <a:pt x="34481" y="60258"/>
                    <a:pt x="34731" y="59163"/>
                  </a:cubicBezTo>
                  <a:cubicBezTo>
                    <a:pt x="34778" y="59186"/>
                    <a:pt x="34790" y="59210"/>
                    <a:pt x="34778" y="59222"/>
                  </a:cubicBezTo>
                  <a:lnTo>
                    <a:pt x="34695" y="60115"/>
                  </a:lnTo>
                  <a:lnTo>
                    <a:pt x="34695" y="62568"/>
                  </a:lnTo>
                  <a:cubicBezTo>
                    <a:pt x="34731" y="62223"/>
                    <a:pt x="34731" y="61901"/>
                    <a:pt x="34731" y="61568"/>
                  </a:cubicBezTo>
                  <a:cubicBezTo>
                    <a:pt x="34719" y="61080"/>
                    <a:pt x="34707" y="60603"/>
                    <a:pt x="34695" y="60115"/>
                  </a:cubicBezTo>
                  <a:close/>
                  <a:moveTo>
                    <a:pt x="47982" y="53138"/>
                  </a:moveTo>
                  <a:cubicBezTo>
                    <a:pt x="47840" y="53090"/>
                    <a:pt x="47685" y="53079"/>
                    <a:pt x="47554" y="53019"/>
                  </a:cubicBezTo>
                  <a:cubicBezTo>
                    <a:pt x="46589" y="52626"/>
                    <a:pt x="45613" y="52245"/>
                    <a:pt x="44637" y="51864"/>
                  </a:cubicBezTo>
                  <a:cubicBezTo>
                    <a:pt x="44506" y="51828"/>
                    <a:pt x="44351" y="51828"/>
                    <a:pt x="44220" y="51805"/>
                  </a:cubicBezTo>
                  <a:cubicBezTo>
                    <a:pt x="44208" y="51852"/>
                    <a:pt x="44208" y="51888"/>
                    <a:pt x="44184" y="51924"/>
                  </a:cubicBezTo>
                  <a:cubicBezTo>
                    <a:pt x="45173" y="52317"/>
                    <a:pt x="46149" y="52709"/>
                    <a:pt x="47137" y="53102"/>
                  </a:cubicBezTo>
                  <a:cubicBezTo>
                    <a:pt x="47125" y="53138"/>
                    <a:pt x="47125" y="53162"/>
                    <a:pt x="47101" y="53186"/>
                  </a:cubicBezTo>
                  <a:cubicBezTo>
                    <a:pt x="46970" y="53162"/>
                    <a:pt x="46851" y="53150"/>
                    <a:pt x="46720" y="53090"/>
                  </a:cubicBezTo>
                  <a:cubicBezTo>
                    <a:pt x="45827" y="52733"/>
                    <a:pt x="44934" y="52352"/>
                    <a:pt x="44041" y="52019"/>
                  </a:cubicBezTo>
                  <a:cubicBezTo>
                    <a:pt x="43851" y="51936"/>
                    <a:pt x="43625" y="51959"/>
                    <a:pt x="43410" y="51924"/>
                  </a:cubicBezTo>
                  <a:cubicBezTo>
                    <a:pt x="43399" y="51971"/>
                    <a:pt x="43399" y="52019"/>
                    <a:pt x="43387" y="52055"/>
                  </a:cubicBezTo>
                  <a:cubicBezTo>
                    <a:pt x="44470" y="52507"/>
                    <a:pt x="45542" y="52948"/>
                    <a:pt x="46625" y="53400"/>
                  </a:cubicBezTo>
                  <a:cubicBezTo>
                    <a:pt x="46613" y="53424"/>
                    <a:pt x="46613" y="53460"/>
                    <a:pt x="46601" y="53483"/>
                  </a:cubicBezTo>
                  <a:cubicBezTo>
                    <a:pt x="46458" y="53448"/>
                    <a:pt x="46327" y="53424"/>
                    <a:pt x="46197" y="53364"/>
                  </a:cubicBezTo>
                  <a:cubicBezTo>
                    <a:pt x="45232" y="52971"/>
                    <a:pt x="44280" y="52567"/>
                    <a:pt x="43303" y="52162"/>
                  </a:cubicBezTo>
                  <a:cubicBezTo>
                    <a:pt x="43160" y="52102"/>
                    <a:pt x="42982" y="52090"/>
                    <a:pt x="42803" y="52043"/>
                  </a:cubicBezTo>
                  <a:cubicBezTo>
                    <a:pt x="42791" y="52090"/>
                    <a:pt x="42768" y="52114"/>
                    <a:pt x="42768" y="52162"/>
                  </a:cubicBezTo>
                  <a:cubicBezTo>
                    <a:pt x="43863" y="52590"/>
                    <a:pt x="44934" y="53043"/>
                    <a:pt x="46018" y="53471"/>
                  </a:cubicBezTo>
                  <a:cubicBezTo>
                    <a:pt x="46006" y="53507"/>
                    <a:pt x="45982" y="53543"/>
                    <a:pt x="45970" y="53579"/>
                  </a:cubicBezTo>
                  <a:cubicBezTo>
                    <a:pt x="45839" y="53531"/>
                    <a:pt x="45685" y="53507"/>
                    <a:pt x="45565" y="53460"/>
                  </a:cubicBezTo>
                  <a:cubicBezTo>
                    <a:pt x="44613" y="53067"/>
                    <a:pt x="43684" y="52698"/>
                    <a:pt x="42732" y="52317"/>
                  </a:cubicBezTo>
                  <a:cubicBezTo>
                    <a:pt x="42339" y="52150"/>
                    <a:pt x="42220" y="52150"/>
                    <a:pt x="41779" y="52340"/>
                  </a:cubicBezTo>
                  <a:cubicBezTo>
                    <a:pt x="43149" y="52805"/>
                    <a:pt x="44482" y="53269"/>
                    <a:pt x="45839" y="53721"/>
                  </a:cubicBezTo>
                  <a:cubicBezTo>
                    <a:pt x="45827" y="53757"/>
                    <a:pt x="45827" y="53805"/>
                    <a:pt x="45804" y="53829"/>
                  </a:cubicBezTo>
                  <a:cubicBezTo>
                    <a:pt x="45673" y="53805"/>
                    <a:pt x="45530" y="53781"/>
                    <a:pt x="45387" y="53745"/>
                  </a:cubicBezTo>
                  <a:cubicBezTo>
                    <a:pt x="44125" y="53329"/>
                    <a:pt x="42863" y="52876"/>
                    <a:pt x="41601" y="52471"/>
                  </a:cubicBezTo>
                  <a:cubicBezTo>
                    <a:pt x="41363" y="52400"/>
                    <a:pt x="41077" y="52436"/>
                    <a:pt x="40827" y="52400"/>
                  </a:cubicBezTo>
                  <a:cubicBezTo>
                    <a:pt x="40827" y="52448"/>
                    <a:pt x="40803" y="52471"/>
                    <a:pt x="40803" y="52519"/>
                  </a:cubicBezTo>
                  <a:cubicBezTo>
                    <a:pt x="41625" y="52924"/>
                    <a:pt x="42517" y="53186"/>
                    <a:pt x="43291" y="53698"/>
                  </a:cubicBezTo>
                  <a:cubicBezTo>
                    <a:pt x="43149" y="53721"/>
                    <a:pt x="43006" y="53710"/>
                    <a:pt x="42887" y="53662"/>
                  </a:cubicBezTo>
                  <a:cubicBezTo>
                    <a:pt x="42053" y="53329"/>
                    <a:pt x="41244" y="52983"/>
                    <a:pt x="40422" y="52638"/>
                  </a:cubicBezTo>
                  <a:cubicBezTo>
                    <a:pt x="40267" y="52578"/>
                    <a:pt x="40089" y="52590"/>
                    <a:pt x="39910" y="52567"/>
                  </a:cubicBezTo>
                  <a:cubicBezTo>
                    <a:pt x="39910" y="52590"/>
                    <a:pt x="39898" y="52638"/>
                    <a:pt x="39898" y="52674"/>
                  </a:cubicBezTo>
                  <a:cubicBezTo>
                    <a:pt x="41208" y="53150"/>
                    <a:pt x="42517" y="53638"/>
                    <a:pt x="43839" y="54114"/>
                  </a:cubicBezTo>
                  <a:cubicBezTo>
                    <a:pt x="43839" y="54162"/>
                    <a:pt x="43827" y="54198"/>
                    <a:pt x="43827" y="54245"/>
                  </a:cubicBezTo>
                  <a:cubicBezTo>
                    <a:pt x="43684" y="54257"/>
                    <a:pt x="43541" y="54257"/>
                    <a:pt x="43363" y="54281"/>
                  </a:cubicBezTo>
                  <a:cubicBezTo>
                    <a:pt x="43541" y="54364"/>
                    <a:pt x="43696" y="54424"/>
                    <a:pt x="43839" y="54495"/>
                  </a:cubicBezTo>
                  <a:cubicBezTo>
                    <a:pt x="43827" y="54543"/>
                    <a:pt x="43827" y="54579"/>
                    <a:pt x="43815" y="54614"/>
                  </a:cubicBezTo>
                  <a:cubicBezTo>
                    <a:pt x="43637" y="54591"/>
                    <a:pt x="43458" y="54579"/>
                    <a:pt x="43291" y="54519"/>
                  </a:cubicBezTo>
                  <a:cubicBezTo>
                    <a:pt x="41839" y="53983"/>
                    <a:pt x="40374" y="53448"/>
                    <a:pt x="38922" y="52924"/>
                  </a:cubicBezTo>
                  <a:cubicBezTo>
                    <a:pt x="38767" y="52864"/>
                    <a:pt x="38588" y="52876"/>
                    <a:pt x="38446" y="52852"/>
                  </a:cubicBezTo>
                  <a:cubicBezTo>
                    <a:pt x="40243" y="53567"/>
                    <a:pt x="42089" y="54114"/>
                    <a:pt x="43827" y="54936"/>
                  </a:cubicBezTo>
                  <a:cubicBezTo>
                    <a:pt x="43684" y="54948"/>
                    <a:pt x="43541" y="54912"/>
                    <a:pt x="43422" y="54876"/>
                  </a:cubicBezTo>
                  <a:cubicBezTo>
                    <a:pt x="41684" y="54257"/>
                    <a:pt x="39946" y="53650"/>
                    <a:pt x="38207" y="53055"/>
                  </a:cubicBezTo>
                  <a:cubicBezTo>
                    <a:pt x="38029" y="52995"/>
                    <a:pt x="37826" y="52995"/>
                    <a:pt x="37648" y="52983"/>
                  </a:cubicBezTo>
                  <a:cubicBezTo>
                    <a:pt x="37636" y="53007"/>
                    <a:pt x="37636" y="53043"/>
                    <a:pt x="37636" y="53067"/>
                  </a:cubicBezTo>
                  <a:cubicBezTo>
                    <a:pt x="37743" y="53114"/>
                    <a:pt x="37826" y="53174"/>
                    <a:pt x="37934" y="53210"/>
                  </a:cubicBezTo>
                  <a:cubicBezTo>
                    <a:pt x="39517" y="53745"/>
                    <a:pt x="41017" y="54531"/>
                    <a:pt x="42648" y="54900"/>
                  </a:cubicBezTo>
                  <a:cubicBezTo>
                    <a:pt x="43113" y="55007"/>
                    <a:pt x="43541" y="55210"/>
                    <a:pt x="43994" y="55376"/>
                  </a:cubicBezTo>
                  <a:cubicBezTo>
                    <a:pt x="44101" y="55412"/>
                    <a:pt x="44232" y="55424"/>
                    <a:pt x="44315" y="55388"/>
                  </a:cubicBezTo>
                  <a:cubicBezTo>
                    <a:pt x="44577" y="55257"/>
                    <a:pt x="44815" y="55091"/>
                    <a:pt x="45089" y="54936"/>
                  </a:cubicBezTo>
                  <a:cubicBezTo>
                    <a:pt x="44815" y="54781"/>
                    <a:pt x="44553" y="54650"/>
                    <a:pt x="44303" y="54531"/>
                  </a:cubicBezTo>
                  <a:cubicBezTo>
                    <a:pt x="44315" y="54483"/>
                    <a:pt x="44351" y="54436"/>
                    <a:pt x="44363" y="54400"/>
                  </a:cubicBezTo>
                  <a:cubicBezTo>
                    <a:pt x="44553" y="54483"/>
                    <a:pt x="44732" y="54579"/>
                    <a:pt x="44934" y="54650"/>
                  </a:cubicBezTo>
                  <a:cubicBezTo>
                    <a:pt x="45113" y="54710"/>
                    <a:pt x="45304" y="54948"/>
                    <a:pt x="45482" y="54650"/>
                  </a:cubicBezTo>
                  <a:cubicBezTo>
                    <a:pt x="45030" y="54495"/>
                    <a:pt x="44601" y="54353"/>
                    <a:pt x="44172" y="54198"/>
                  </a:cubicBezTo>
                  <a:cubicBezTo>
                    <a:pt x="44184" y="54138"/>
                    <a:pt x="44220" y="54102"/>
                    <a:pt x="44232" y="54043"/>
                  </a:cubicBezTo>
                  <a:cubicBezTo>
                    <a:pt x="44434" y="54102"/>
                    <a:pt x="44673" y="54126"/>
                    <a:pt x="44851" y="54233"/>
                  </a:cubicBezTo>
                  <a:cubicBezTo>
                    <a:pt x="45506" y="54591"/>
                    <a:pt x="46066" y="54472"/>
                    <a:pt x="46625" y="54019"/>
                  </a:cubicBezTo>
                  <a:cubicBezTo>
                    <a:pt x="47066" y="53650"/>
                    <a:pt x="47542" y="53400"/>
                    <a:pt x="47982" y="53138"/>
                  </a:cubicBezTo>
                  <a:cubicBezTo>
                    <a:pt x="48042" y="53102"/>
                    <a:pt x="48137" y="53090"/>
                    <a:pt x="48197" y="53043"/>
                  </a:cubicBezTo>
                  <a:cubicBezTo>
                    <a:pt x="49768" y="52114"/>
                    <a:pt x="51328" y="51197"/>
                    <a:pt x="52900" y="50257"/>
                  </a:cubicBezTo>
                  <a:cubicBezTo>
                    <a:pt x="52935" y="50233"/>
                    <a:pt x="52983" y="50185"/>
                    <a:pt x="53031" y="50138"/>
                  </a:cubicBezTo>
                  <a:cubicBezTo>
                    <a:pt x="53019" y="50126"/>
                    <a:pt x="53019" y="50102"/>
                    <a:pt x="52995" y="50078"/>
                  </a:cubicBezTo>
                  <a:cubicBezTo>
                    <a:pt x="51269" y="50423"/>
                    <a:pt x="49542" y="50769"/>
                    <a:pt x="47816" y="51090"/>
                  </a:cubicBezTo>
                  <a:lnTo>
                    <a:pt x="47816" y="51162"/>
                  </a:lnTo>
                  <a:lnTo>
                    <a:pt x="48887" y="51614"/>
                  </a:lnTo>
                  <a:cubicBezTo>
                    <a:pt x="48280" y="51650"/>
                    <a:pt x="47816" y="51066"/>
                    <a:pt x="47078" y="51257"/>
                  </a:cubicBezTo>
                  <a:cubicBezTo>
                    <a:pt x="47685" y="51495"/>
                    <a:pt x="48221" y="51697"/>
                    <a:pt x="48744" y="51900"/>
                  </a:cubicBezTo>
                  <a:cubicBezTo>
                    <a:pt x="48733" y="51924"/>
                    <a:pt x="48709" y="51971"/>
                    <a:pt x="48697" y="51995"/>
                  </a:cubicBezTo>
                  <a:cubicBezTo>
                    <a:pt x="48161" y="51805"/>
                    <a:pt x="47625" y="51590"/>
                    <a:pt x="47078" y="51400"/>
                  </a:cubicBezTo>
                  <a:cubicBezTo>
                    <a:pt x="46863" y="51328"/>
                    <a:pt x="46649" y="51352"/>
                    <a:pt x="46423" y="51316"/>
                  </a:cubicBezTo>
                  <a:cubicBezTo>
                    <a:pt x="46411" y="51352"/>
                    <a:pt x="46411" y="51388"/>
                    <a:pt x="46411" y="51424"/>
                  </a:cubicBezTo>
                  <a:cubicBezTo>
                    <a:pt x="47006" y="51650"/>
                    <a:pt x="47601" y="51888"/>
                    <a:pt x="48197" y="52102"/>
                  </a:cubicBezTo>
                  <a:cubicBezTo>
                    <a:pt x="48173" y="52138"/>
                    <a:pt x="48173" y="52162"/>
                    <a:pt x="48161" y="52209"/>
                  </a:cubicBezTo>
                  <a:cubicBezTo>
                    <a:pt x="48042" y="52186"/>
                    <a:pt x="47935" y="52162"/>
                    <a:pt x="47816" y="52126"/>
                  </a:cubicBezTo>
                  <a:cubicBezTo>
                    <a:pt x="47304" y="51924"/>
                    <a:pt x="46780" y="51721"/>
                    <a:pt x="46256" y="51543"/>
                  </a:cubicBezTo>
                  <a:cubicBezTo>
                    <a:pt x="46089" y="51483"/>
                    <a:pt x="45911" y="51495"/>
                    <a:pt x="45732" y="51471"/>
                  </a:cubicBezTo>
                  <a:cubicBezTo>
                    <a:pt x="45732" y="51495"/>
                    <a:pt x="45720" y="51531"/>
                    <a:pt x="45720" y="51555"/>
                  </a:cubicBezTo>
                  <a:cubicBezTo>
                    <a:pt x="46494" y="51852"/>
                    <a:pt x="47268" y="52138"/>
                    <a:pt x="48042" y="52436"/>
                  </a:cubicBezTo>
                  <a:cubicBezTo>
                    <a:pt x="48030" y="52459"/>
                    <a:pt x="48018" y="52507"/>
                    <a:pt x="48018" y="52543"/>
                  </a:cubicBezTo>
                  <a:cubicBezTo>
                    <a:pt x="47875" y="52507"/>
                    <a:pt x="47732" y="52495"/>
                    <a:pt x="47613" y="52436"/>
                  </a:cubicBezTo>
                  <a:cubicBezTo>
                    <a:pt x="46923" y="52186"/>
                    <a:pt x="46244" y="51912"/>
                    <a:pt x="45554" y="51674"/>
                  </a:cubicBezTo>
                  <a:cubicBezTo>
                    <a:pt x="45351" y="51602"/>
                    <a:pt x="45113" y="51626"/>
                    <a:pt x="44899" y="51614"/>
                  </a:cubicBezTo>
                  <a:cubicBezTo>
                    <a:pt x="44899" y="51650"/>
                    <a:pt x="44899" y="51686"/>
                    <a:pt x="44887" y="51721"/>
                  </a:cubicBezTo>
                  <a:cubicBezTo>
                    <a:pt x="44982" y="51769"/>
                    <a:pt x="45065" y="51805"/>
                    <a:pt x="45173" y="51840"/>
                  </a:cubicBezTo>
                  <a:lnTo>
                    <a:pt x="47721" y="52864"/>
                  </a:lnTo>
                  <a:cubicBezTo>
                    <a:pt x="47816" y="52936"/>
                    <a:pt x="47899" y="53043"/>
                    <a:pt x="47982" y="53138"/>
                  </a:cubicBezTo>
                  <a:close/>
                  <a:moveTo>
                    <a:pt x="4525" y="25873"/>
                  </a:moveTo>
                  <a:cubicBezTo>
                    <a:pt x="4334" y="25825"/>
                    <a:pt x="4156" y="25766"/>
                    <a:pt x="3965" y="25718"/>
                  </a:cubicBezTo>
                  <a:cubicBezTo>
                    <a:pt x="3941" y="25766"/>
                    <a:pt x="3929" y="25789"/>
                    <a:pt x="3917" y="25837"/>
                  </a:cubicBezTo>
                  <a:cubicBezTo>
                    <a:pt x="4048" y="25944"/>
                    <a:pt x="4191" y="26051"/>
                    <a:pt x="4334" y="26147"/>
                  </a:cubicBezTo>
                  <a:cubicBezTo>
                    <a:pt x="4310" y="26182"/>
                    <a:pt x="4310" y="26206"/>
                    <a:pt x="4298" y="26242"/>
                  </a:cubicBezTo>
                  <a:cubicBezTo>
                    <a:pt x="3917" y="26004"/>
                    <a:pt x="3525" y="25706"/>
                    <a:pt x="3096" y="26111"/>
                  </a:cubicBezTo>
                  <a:cubicBezTo>
                    <a:pt x="7418" y="28647"/>
                    <a:pt x="11716" y="31195"/>
                    <a:pt x="16026" y="33743"/>
                  </a:cubicBezTo>
                  <a:cubicBezTo>
                    <a:pt x="15169" y="32386"/>
                    <a:pt x="13585" y="32016"/>
                    <a:pt x="12442" y="31052"/>
                  </a:cubicBezTo>
                  <a:cubicBezTo>
                    <a:pt x="12454" y="31016"/>
                    <a:pt x="12478" y="30992"/>
                    <a:pt x="12490" y="30969"/>
                  </a:cubicBezTo>
                  <a:cubicBezTo>
                    <a:pt x="13335" y="31493"/>
                    <a:pt x="14204" y="32005"/>
                    <a:pt x="15050" y="32516"/>
                  </a:cubicBezTo>
                  <a:cubicBezTo>
                    <a:pt x="15074" y="32493"/>
                    <a:pt x="15085" y="32457"/>
                    <a:pt x="15121" y="32433"/>
                  </a:cubicBezTo>
                  <a:cubicBezTo>
                    <a:pt x="14859" y="32207"/>
                    <a:pt x="14597" y="31981"/>
                    <a:pt x="14347" y="31766"/>
                  </a:cubicBezTo>
                  <a:cubicBezTo>
                    <a:pt x="14395" y="31778"/>
                    <a:pt x="14466" y="31790"/>
                    <a:pt x="14538" y="31802"/>
                  </a:cubicBezTo>
                  <a:cubicBezTo>
                    <a:pt x="14574" y="31778"/>
                    <a:pt x="14585" y="31731"/>
                    <a:pt x="14621" y="31707"/>
                  </a:cubicBezTo>
                  <a:cubicBezTo>
                    <a:pt x="14359" y="31493"/>
                    <a:pt x="14121" y="31243"/>
                    <a:pt x="13847" y="31064"/>
                  </a:cubicBezTo>
                  <a:cubicBezTo>
                    <a:pt x="13323" y="30719"/>
                    <a:pt x="12752" y="30433"/>
                    <a:pt x="12216" y="30111"/>
                  </a:cubicBezTo>
                  <a:cubicBezTo>
                    <a:pt x="12145" y="30064"/>
                    <a:pt x="12073" y="30004"/>
                    <a:pt x="12014" y="29945"/>
                  </a:cubicBezTo>
                  <a:cubicBezTo>
                    <a:pt x="12026" y="29933"/>
                    <a:pt x="12037" y="29897"/>
                    <a:pt x="12061" y="29885"/>
                  </a:cubicBezTo>
                  <a:cubicBezTo>
                    <a:pt x="12680" y="30242"/>
                    <a:pt x="13288" y="30600"/>
                    <a:pt x="13919" y="30957"/>
                  </a:cubicBezTo>
                  <a:cubicBezTo>
                    <a:pt x="13931" y="30933"/>
                    <a:pt x="13966" y="30885"/>
                    <a:pt x="13978" y="30850"/>
                  </a:cubicBezTo>
                  <a:cubicBezTo>
                    <a:pt x="13288" y="30219"/>
                    <a:pt x="12383" y="29921"/>
                    <a:pt x="11656" y="29349"/>
                  </a:cubicBezTo>
                  <a:lnTo>
                    <a:pt x="11704" y="29266"/>
                  </a:lnTo>
                  <a:cubicBezTo>
                    <a:pt x="12276" y="29588"/>
                    <a:pt x="12859" y="29921"/>
                    <a:pt x="13431" y="30254"/>
                  </a:cubicBezTo>
                  <a:cubicBezTo>
                    <a:pt x="13097" y="29635"/>
                    <a:pt x="12788" y="29040"/>
                    <a:pt x="12121" y="28706"/>
                  </a:cubicBezTo>
                  <a:cubicBezTo>
                    <a:pt x="11561" y="28445"/>
                    <a:pt x="11049" y="28111"/>
                    <a:pt x="10513" y="27814"/>
                  </a:cubicBezTo>
                  <a:cubicBezTo>
                    <a:pt x="10406" y="27754"/>
                    <a:pt x="10335" y="27683"/>
                    <a:pt x="10240" y="27623"/>
                  </a:cubicBezTo>
                  <a:cubicBezTo>
                    <a:pt x="10252" y="27599"/>
                    <a:pt x="10287" y="27563"/>
                    <a:pt x="10299" y="27540"/>
                  </a:cubicBezTo>
                  <a:cubicBezTo>
                    <a:pt x="11002" y="27921"/>
                    <a:pt x="11704" y="28325"/>
                    <a:pt x="12418" y="28706"/>
                  </a:cubicBezTo>
                  <a:cubicBezTo>
                    <a:pt x="12311" y="28456"/>
                    <a:pt x="12157" y="28230"/>
                    <a:pt x="12026" y="28028"/>
                  </a:cubicBezTo>
                  <a:cubicBezTo>
                    <a:pt x="11287" y="26921"/>
                    <a:pt x="10549" y="25837"/>
                    <a:pt x="9811" y="24730"/>
                  </a:cubicBezTo>
                  <a:cubicBezTo>
                    <a:pt x="9704" y="24599"/>
                    <a:pt x="9621" y="24456"/>
                    <a:pt x="9501" y="24289"/>
                  </a:cubicBezTo>
                  <a:cubicBezTo>
                    <a:pt x="9394" y="24313"/>
                    <a:pt x="9275" y="24361"/>
                    <a:pt x="9168" y="24396"/>
                  </a:cubicBezTo>
                  <a:lnTo>
                    <a:pt x="9168" y="24480"/>
                  </a:lnTo>
                  <a:cubicBezTo>
                    <a:pt x="9370" y="24551"/>
                    <a:pt x="9597" y="24646"/>
                    <a:pt x="9811" y="24718"/>
                  </a:cubicBezTo>
                  <a:cubicBezTo>
                    <a:pt x="9763" y="24908"/>
                    <a:pt x="9680" y="24908"/>
                    <a:pt x="9513" y="24825"/>
                  </a:cubicBezTo>
                  <a:cubicBezTo>
                    <a:pt x="9287" y="24694"/>
                    <a:pt x="9049" y="24575"/>
                    <a:pt x="8823" y="24456"/>
                  </a:cubicBezTo>
                  <a:cubicBezTo>
                    <a:pt x="8811" y="24480"/>
                    <a:pt x="8799" y="24516"/>
                    <a:pt x="8775" y="24527"/>
                  </a:cubicBezTo>
                  <a:cubicBezTo>
                    <a:pt x="9132" y="24730"/>
                    <a:pt x="9478" y="24944"/>
                    <a:pt x="9835" y="25147"/>
                  </a:cubicBezTo>
                  <a:lnTo>
                    <a:pt x="9799" y="25242"/>
                  </a:lnTo>
                  <a:cubicBezTo>
                    <a:pt x="9240" y="25111"/>
                    <a:pt x="8859" y="24551"/>
                    <a:pt x="8216" y="24670"/>
                  </a:cubicBezTo>
                  <a:lnTo>
                    <a:pt x="10621" y="26194"/>
                  </a:lnTo>
                  <a:cubicBezTo>
                    <a:pt x="10597" y="26242"/>
                    <a:pt x="10585" y="26266"/>
                    <a:pt x="10549" y="26313"/>
                  </a:cubicBezTo>
                  <a:cubicBezTo>
                    <a:pt x="10466" y="26254"/>
                    <a:pt x="10359" y="26194"/>
                    <a:pt x="10263" y="26135"/>
                  </a:cubicBezTo>
                  <a:cubicBezTo>
                    <a:pt x="9549" y="25706"/>
                    <a:pt x="8859" y="25254"/>
                    <a:pt x="8132" y="24825"/>
                  </a:cubicBezTo>
                  <a:cubicBezTo>
                    <a:pt x="7989" y="24754"/>
                    <a:pt x="7811" y="24766"/>
                    <a:pt x="7668" y="24718"/>
                  </a:cubicBezTo>
                  <a:cubicBezTo>
                    <a:pt x="7644" y="24754"/>
                    <a:pt x="7644" y="24777"/>
                    <a:pt x="7632" y="24813"/>
                  </a:cubicBezTo>
                  <a:cubicBezTo>
                    <a:pt x="7977" y="25087"/>
                    <a:pt x="8430" y="25242"/>
                    <a:pt x="8704" y="25611"/>
                  </a:cubicBezTo>
                  <a:cubicBezTo>
                    <a:pt x="8323" y="25444"/>
                    <a:pt x="7977" y="25206"/>
                    <a:pt x="7608" y="25016"/>
                  </a:cubicBezTo>
                  <a:cubicBezTo>
                    <a:pt x="7430" y="24932"/>
                    <a:pt x="7204" y="24932"/>
                    <a:pt x="7013" y="24897"/>
                  </a:cubicBezTo>
                  <a:lnTo>
                    <a:pt x="6965" y="25027"/>
                  </a:lnTo>
                  <a:cubicBezTo>
                    <a:pt x="8454" y="25909"/>
                    <a:pt x="9954" y="26790"/>
                    <a:pt x="11442" y="27671"/>
                  </a:cubicBezTo>
                  <a:lnTo>
                    <a:pt x="11406" y="27754"/>
                  </a:lnTo>
                  <a:cubicBezTo>
                    <a:pt x="11299" y="27706"/>
                    <a:pt x="11180" y="27671"/>
                    <a:pt x="11085" y="27611"/>
                  </a:cubicBezTo>
                  <a:cubicBezTo>
                    <a:pt x="9728" y="26801"/>
                    <a:pt x="8358" y="26004"/>
                    <a:pt x="7013" y="25206"/>
                  </a:cubicBezTo>
                  <a:cubicBezTo>
                    <a:pt x="6882" y="25135"/>
                    <a:pt x="6715" y="25123"/>
                    <a:pt x="6561" y="25075"/>
                  </a:cubicBezTo>
                  <a:cubicBezTo>
                    <a:pt x="6549" y="25123"/>
                    <a:pt x="6537" y="25147"/>
                    <a:pt x="6525" y="25194"/>
                  </a:cubicBezTo>
                  <a:cubicBezTo>
                    <a:pt x="6858" y="25408"/>
                    <a:pt x="7215" y="25623"/>
                    <a:pt x="7561" y="25837"/>
                  </a:cubicBezTo>
                  <a:cubicBezTo>
                    <a:pt x="7549" y="25861"/>
                    <a:pt x="7513" y="25897"/>
                    <a:pt x="7501" y="25932"/>
                  </a:cubicBezTo>
                  <a:cubicBezTo>
                    <a:pt x="7239" y="25778"/>
                    <a:pt x="6965" y="25635"/>
                    <a:pt x="6703" y="25468"/>
                  </a:cubicBezTo>
                  <a:cubicBezTo>
                    <a:pt x="6430" y="25301"/>
                    <a:pt x="6180" y="25111"/>
                    <a:pt x="5822" y="25373"/>
                  </a:cubicBezTo>
                  <a:cubicBezTo>
                    <a:pt x="7037" y="26135"/>
                    <a:pt x="8251" y="26897"/>
                    <a:pt x="9466" y="27635"/>
                  </a:cubicBezTo>
                  <a:cubicBezTo>
                    <a:pt x="9454" y="27671"/>
                    <a:pt x="9442" y="27683"/>
                    <a:pt x="9418" y="27706"/>
                  </a:cubicBezTo>
                  <a:cubicBezTo>
                    <a:pt x="9335" y="27671"/>
                    <a:pt x="9240" y="27635"/>
                    <a:pt x="9168" y="27587"/>
                  </a:cubicBezTo>
                  <a:cubicBezTo>
                    <a:pt x="8085" y="26921"/>
                    <a:pt x="7001" y="26254"/>
                    <a:pt x="5930" y="25551"/>
                  </a:cubicBezTo>
                  <a:cubicBezTo>
                    <a:pt x="5703" y="25408"/>
                    <a:pt x="5489" y="25349"/>
                    <a:pt x="5239" y="25492"/>
                  </a:cubicBezTo>
                  <a:cubicBezTo>
                    <a:pt x="5834" y="25861"/>
                    <a:pt x="6418" y="26218"/>
                    <a:pt x="7001" y="26599"/>
                  </a:cubicBezTo>
                  <a:cubicBezTo>
                    <a:pt x="6977" y="26623"/>
                    <a:pt x="6954" y="26659"/>
                    <a:pt x="6942" y="26682"/>
                  </a:cubicBezTo>
                  <a:cubicBezTo>
                    <a:pt x="6406" y="26361"/>
                    <a:pt x="5870" y="26063"/>
                    <a:pt x="5346" y="25718"/>
                  </a:cubicBezTo>
                  <a:cubicBezTo>
                    <a:pt x="5037" y="25492"/>
                    <a:pt x="4763" y="25563"/>
                    <a:pt x="4441" y="25682"/>
                  </a:cubicBezTo>
                  <a:cubicBezTo>
                    <a:pt x="4501" y="25766"/>
                    <a:pt x="4525" y="25801"/>
                    <a:pt x="4572" y="25849"/>
                  </a:cubicBezTo>
                  <a:cubicBezTo>
                    <a:pt x="4537" y="25849"/>
                    <a:pt x="4525" y="25873"/>
                    <a:pt x="4525" y="25873"/>
                  </a:cubicBezTo>
                  <a:close/>
                  <a:moveTo>
                    <a:pt x="40815" y="54876"/>
                  </a:moveTo>
                  <a:lnTo>
                    <a:pt x="40815" y="54876"/>
                  </a:lnTo>
                  <a:cubicBezTo>
                    <a:pt x="40720" y="54829"/>
                    <a:pt x="40636" y="54781"/>
                    <a:pt x="40470" y="54698"/>
                  </a:cubicBezTo>
                  <a:cubicBezTo>
                    <a:pt x="39839" y="55793"/>
                    <a:pt x="39219" y="56853"/>
                    <a:pt x="38612" y="57924"/>
                  </a:cubicBezTo>
                  <a:cubicBezTo>
                    <a:pt x="38577" y="57912"/>
                    <a:pt x="38529" y="57877"/>
                    <a:pt x="38505" y="57865"/>
                  </a:cubicBezTo>
                  <a:cubicBezTo>
                    <a:pt x="39112" y="56805"/>
                    <a:pt x="39720" y="55734"/>
                    <a:pt x="40339" y="54686"/>
                  </a:cubicBezTo>
                  <a:cubicBezTo>
                    <a:pt x="40243" y="54745"/>
                    <a:pt x="40172" y="54817"/>
                    <a:pt x="40112" y="54900"/>
                  </a:cubicBezTo>
                  <a:cubicBezTo>
                    <a:pt x="39624" y="55698"/>
                    <a:pt x="39124" y="56484"/>
                    <a:pt x="38636" y="57258"/>
                  </a:cubicBezTo>
                  <a:cubicBezTo>
                    <a:pt x="38517" y="57448"/>
                    <a:pt x="38291" y="57579"/>
                    <a:pt x="38231" y="57781"/>
                  </a:cubicBezTo>
                  <a:cubicBezTo>
                    <a:pt x="37576" y="59627"/>
                    <a:pt x="37029" y="61496"/>
                    <a:pt x="37529" y="63496"/>
                  </a:cubicBezTo>
                  <a:lnTo>
                    <a:pt x="37529" y="62008"/>
                  </a:lnTo>
                  <a:lnTo>
                    <a:pt x="37636" y="62008"/>
                  </a:lnTo>
                  <a:lnTo>
                    <a:pt x="37636" y="63699"/>
                  </a:lnTo>
                  <a:lnTo>
                    <a:pt x="37767" y="63699"/>
                  </a:lnTo>
                  <a:lnTo>
                    <a:pt x="37767" y="62258"/>
                  </a:lnTo>
                  <a:cubicBezTo>
                    <a:pt x="37874" y="62770"/>
                    <a:pt x="37791" y="63294"/>
                    <a:pt x="37910" y="63806"/>
                  </a:cubicBezTo>
                  <a:lnTo>
                    <a:pt x="38041" y="63806"/>
                  </a:lnTo>
                  <a:lnTo>
                    <a:pt x="38041" y="62258"/>
                  </a:lnTo>
                  <a:lnTo>
                    <a:pt x="38112" y="62258"/>
                  </a:lnTo>
                  <a:cubicBezTo>
                    <a:pt x="38148" y="62806"/>
                    <a:pt x="38172" y="63377"/>
                    <a:pt x="38207" y="63925"/>
                  </a:cubicBezTo>
                  <a:cubicBezTo>
                    <a:pt x="38243" y="63925"/>
                    <a:pt x="38279" y="63925"/>
                    <a:pt x="38326" y="63913"/>
                  </a:cubicBezTo>
                  <a:cubicBezTo>
                    <a:pt x="38291" y="63377"/>
                    <a:pt x="38267" y="62818"/>
                    <a:pt x="38231" y="62282"/>
                  </a:cubicBezTo>
                  <a:lnTo>
                    <a:pt x="38338" y="62282"/>
                  </a:lnTo>
                  <a:cubicBezTo>
                    <a:pt x="38398" y="62854"/>
                    <a:pt x="38446" y="63413"/>
                    <a:pt x="38505" y="63985"/>
                  </a:cubicBezTo>
                  <a:lnTo>
                    <a:pt x="38588" y="63985"/>
                  </a:lnTo>
                  <a:lnTo>
                    <a:pt x="38588" y="62377"/>
                  </a:lnTo>
                  <a:cubicBezTo>
                    <a:pt x="38648" y="62865"/>
                    <a:pt x="38684" y="63377"/>
                    <a:pt x="38707" y="63866"/>
                  </a:cubicBezTo>
                  <a:cubicBezTo>
                    <a:pt x="38707" y="63973"/>
                    <a:pt x="38779" y="64068"/>
                    <a:pt x="38827" y="64175"/>
                  </a:cubicBezTo>
                  <a:cubicBezTo>
                    <a:pt x="38862" y="64163"/>
                    <a:pt x="38898" y="64163"/>
                    <a:pt x="38934" y="64151"/>
                  </a:cubicBezTo>
                  <a:cubicBezTo>
                    <a:pt x="38898" y="63520"/>
                    <a:pt x="38874" y="62901"/>
                    <a:pt x="38838" y="62258"/>
                  </a:cubicBezTo>
                  <a:lnTo>
                    <a:pt x="38898" y="62258"/>
                  </a:lnTo>
                  <a:cubicBezTo>
                    <a:pt x="38958" y="62925"/>
                    <a:pt x="39005" y="63580"/>
                    <a:pt x="39065" y="64247"/>
                  </a:cubicBezTo>
                  <a:cubicBezTo>
                    <a:pt x="39100" y="64247"/>
                    <a:pt x="39136" y="64235"/>
                    <a:pt x="39172" y="64235"/>
                  </a:cubicBezTo>
                  <a:lnTo>
                    <a:pt x="39172" y="62318"/>
                  </a:lnTo>
                  <a:cubicBezTo>
                    <a:pt x="39243" y="62889"/>
                    <a:pt x="39255" y="63473"/>
                    <a:pt x="39303" y="64044"/>
                  </a:cubicBezTo>
                  <a:cubicBezTo>
                    <a:pt x="39315" y="64163"/>
                    <a:pt x="39410" y="64270"/>
                    <a:pt x="39469" y="64378"/>
                  </a:cubicBezTo>
                  <a:lnTo>
                    <a:pt x="39553" y="64342"/>
                  </a:lnTo>
                  <a:cubicBezTo>
                    <a:pt x="39481" y="63556"/>
                    <a:pt x="39410" y="62746"/>
                    <a:pt x="39339" y="61961"/>
                  </a:cubicBezTo>
                  <a:cubicBezTo>
                    <a:pt x="39362" y="61961"/>
                    <a:pt x="39398" y="61961"/>
                    <a:pt x="39422" y="61937"/>
                  </a:cubicBezTo>
                  <a:cubicBezTo>
                    <a:pt x="39446" y="62056"/>
                    <a:pt x="39458" y="62199"/>
                    <a:pt x="39469" y="62318"/>
                  </a:cubicBezTo>
                  <a:cubicBezTo>
                    <a:pt x="39541" y="62949"/>
                    <a:pt x="39600" y="63580"/>
                    <a:pt x="39696" y="64223"/>
                  </a:cubicBezTo>
                  <a:cubicBezTo>
                    <a:pt x="39708" y="64318"/>
                    <a:pt x="39767" y="64413"/>
                    <a:pt x="39815" y="64520"/>
                  </a:cubicBezTo>
                  <a:cubicBezTo>
                    <a:pt x="39839" y="64497"/>
                    <a:pt x="39874" y="64497"/>
                    <a:pt x="39886" y="64485"/>
                  </a:cubicBezTo>
                  <a:cubicBezTo>
                    <a:pt x="39815" y="63639"/>
                    <a:pt x="39731" y="62794"/>
                    <a:pt x="39660" y="61961"/>
                  </a:cubicBezTo>
                  <a:cubicBezTo>
                    <a:pt x="39696" y="61961"/>
                    <a:pt x="39731" y="61961"/>
                    <a:pt x="39767" y="61937"/>
                  </a:cubicBezTo>
                  <a:cubicBezTo>
                    <a:pt x="39779" y="62092"/>
                    <a:pt x="39803" y="62223"/>
                    <a:pt x="39815" y="62377"/>
                  </a:cubicBezTo>
                  <a:cubicBezTo>
                    <a:pt x="39874" y="63008"/>
                    <a:pt x="39934" y="63639"/>
                    <a:pt x="39993" y="64282"/>
                  </a:cubicBezTo>
                  <a:cubicBezTo>
                    <a:pt x="40017" y="64556"/>
                    <a:pt x="40029" y="64556"/>
                    <a:pt x="40303" y="64604"/>
                  </a:cubicBezTo>
                  <a:cubicBezTo>
                    <a:pt x="40184" y="63782"/>
                    <a:pt x="40053" y="62973"/>
                    <a:pt x="39934" y="62151"/>
                  </a:cubicBezTo>
                  <a:cubicBezTo>
                    <a:pt x="39958" y="62151"/>
                    <a:pt x="39970" y="62139"/>
                    <a:pt x="40005" y="62139"/>
                  </a:cubicBezTo>
                  <a:cubicBezTo>
                    <a:pt x="40148" y="62996"/>
                    <a:pt x="40303" y="63866"/>
                    <a:pt x="40470" y="64723"/>
                  </a:cubicBezTo>
                  <a:cubicBezTo>
                    <a:pt x="40505" y="64723"/>
                    <a:pt x="40541" y="64711"/>
                    <a:pt x="40589" y="64711"/>
                  </a:cubicBezTo>
                  <a:lnTo>
                    <a:pt x="40362" y="62258"/>
                  </a:lnTo>
                  <a:cubicBezTo>
                    <a:pt x="40410" y="62258"/>
                    <a:pt x="40446" y="62234"/>
                    <a:pt x="40493" y="62234"/>
                  </a:cubicBezTo>
                  <a:cubicBezTo>
                    <a:pt x="40505" y="62330"/>
                    <a:pt x="40529" y="62401"/>
                    <a:pt x="40541" y="62496"/>
                  </a:cubicBezTo>
                  <a:cubicBezTo>
                    <a:pt x="40612" y="63175"/>
                    <a:pt x="40684" y="63877"/>
                    <a:pt x="40779" y="64556"/>
                  </a:cubicBezTo>
                  <a:cubicBezTo>
                    <a:pt x="40791" y="64663"/>
                    <a:pt x="40886" y="64770"/>
                    <a:pt x="40946" y="64878"/>
                  </a:cubicBezTo>
                  <a:lnTo>
                    <a:pt x="41029" y="64830"/>
                  </a:lnTo>
                  <a:cubicBezTo>
                    <a:pt x="40886" y="63961"/>
                    <a:pt x="40720" y="63115"/>
                    <a:pt x="40565" y="62258"/>
                  </a:cubicBezTo>
                  <a:cubicBezTo>
                    <a:pt x="40601" y="62258"/>
                    <a:pt x="40648" y="62234"/>
                    <a:pt x="40672" y="62234"/>
                  </a:cubicBezTo>
                  <a:cubicBezTo>
                    <a:pt x="40910" y="63151"/>
                    <a:pt x="40958" y="64116"/>
                    <a:pt x="41303" y="65009"/>
                  </a:cubicBezTo>
                  <a:cubicBezTo>
                    <a:pt x="41327" y="64997"/>
                    <a:pt x="41363" y="64997"/>
                    <a:pt x="41386" y="64997"/>
                  </a:cubicBezTo>
                  <a:cubicBezTo>
                    <a:pt x="41244" y="64235"/>
                    <a:pt x="41089" y="63461"/>
                    <a:pt x="40946" y="62699"/>
                  </a:cubicBezTo>
                  <a:cubicBezTo>
                    <a:pt x="41172" y="63413"/>
                    <a:pt x="41327" y="64128"/>
                    <a:pt x="41505" y="64842"/>
                  </a:cubicBezTo>
                  <a:cubicBezTo>
                    <a:pt x="41541" y="64973"/>
                    <a:pt x="41672" y="65080"/>
                    <a:pt x="41767" y="65187"/>
                  </a:cubicBezTo>
                  <a:cubicBezTo>
                    <a:pt x="41791" y="65151"/>
                    <a:pt x="41827" y="65140"/>
                    <a:pt x="41863" y="65116"/>
                  </a:cubicBezTo>
                  <a:cubicBezTo>
                    <a:pt x="41803" y="64794"/>
                    <a:pt x="41732" y="64485"/>
                    <a:pt x="41684" y="64163"/>
                  </a:cubicBezTo>
                  <a:cubicBezTo>
                    <a:pt x="41625" y="63830"/>
                    <a:pt x="41589" y="63520"/>
                    <a:pt x="41553" y="63187"/>
                  </a:cubicBezTo>
                  <a:cubicBezTo>
                    <a:pt x="41541" y="62889"/>
                    <a:pt x="41553" y="62580"/>
                    <a:pt x="41553" y="62270"/>
                  </a:cubicBezTo>
                  <a:cubicBezTo>
                    <a:pt x="41660" y="62568"/>
                    <a:pt x="41672" y="62877"/>
                    <a:pt x="41708" y="63187"/>
                  </a:cubicBezTo>
                  <a:cubicBezTo>
                    <a:pt x="41732" y="63508"/>
                    <a:pt x="41791" y="63806"/>
                    <a:pt x="41839" y="64116"/>
                  </a:cubicBezTo>
                  <a:cubicBezTo>
                    <a:pt x="41351" y="61080"/>
                    <a:pt x="42625" y="58532"/>
                    <a:pt x="44030" y="56007"/>
                  </a:cubicBezTo>
                  <a:cubicBezTo>
                    <a:pt x="43911" y="56138"/>
                    <a:pt x="43791" y="56281"/>
                    <a:pt x="43672" y="56424"/>
                  </a:cubicBezTo>
                  <a:cubicBezTo>
                    <a:pt x="43649" y="56400"/>
                    <a:pt x="43637" y="56400"/>
                    <a:pt x="43625" y="56388"/>
                  </a:cubicBezTo>
                  <a:cubicBezTo>
                    <a:pt x="43708" y="56257"/>
                    <a:pt x="43791" y="56103"/>
                    <a:pt x="43875" y="55972"/>
                  </a:cubicBezTo>
                  <a:lnTo>
                    <a:pt x="43815" y="55912"/>
                  </a:lnTo>
                  <a:cubicBezTo>
                    <a:pt x="43744" y="55984"/>
                    <a:pt x="43637" y="56043"/>
                    <a:pt x="43577" y="56138"/>
                  </a:cubicBezTo>
                  <a:cubicBezTo>
                    <a:pt x="42970" y="57234"/>
                    <a:pt x="42363" y="58341"/>
                    <a:pt x="41744" y="59460"/>
                  </a:cubicBezTo>
                  <a:cubicBezTo>
                    <a:pt x="41684" y="59556"/>
                    <a:pt x="41648" y="59651"/>
                    <a:pt x="41589" y="59758"/>
                  </a:cubicBezTo>
                  <a:cubicBezTo>
                    <a:pt x="41541" y="59722"/>
                    <a:pt x="41505" y="59710"/>
                    <a:pt x="41470" y="59675"/>
                  </a:cubicBezTo>
                  <a:lnTo>
                    <a:pt x="43077" y="56508"/>
                  </a:lnTo>
                  <a:cubicBezTo>
                    <a:pt x="43041" y="56496"/>
                    <a:pt x="43029" y="56484"/>
                    <a:pt x="42994" y="56460"/>
                  </a:cubicBezTo>
                  <a:cubicBezTo>
                    <a:pt x="42458" y="57400"/>
                    <a:pt x="41922" y="58329"/>
                    <a:pt x="41386" y="59258"/>
                  </a:cubicBezTo>
                  <a:cubicBezTo>
                    <a:pt x="41363" y="59246"/>
                    <a:pt x="41327" y="59234"/>
                    <a:pt x="41315" y="59222"/>
                  </a:cubicBezTo>
                  <a:cubicBezTo>
                    <a:pt x="41386" y="59044"/>
                    <a:pt x="41565" y="58805"/>
                    <a:pt x="41505" y="58698"/>
                  </a:cubicBezTo>
                  <a:cubicBezTo>
                    <a:pt x="41374" y="58472"/>
                    <a:pt x="41494" y="58341"/>
                    <a:pt x="41565" y="58186"/>
                  </a:cubicBezTo>
                  <a:cubicBezTo>
                    <a:pt x="41982" y="57389"/>
                    <a:pt x="42434" y="56603"/>
                    <a:pt x="42863" y="55805"/>
                  </a:cubicBezTo>
                  <a:cubicBezTo>
                    <a:pt x="42898" y="55746"/>
                    <a:pt x="42910" y="55674"/>
                    <a:pt x="42922" y="55615"/>
                  </a:cubicBezTo>
                  <a:lnTo>
                    <a:pt x="42839" y="55567"/>
                  </a:lnTo>
                  <a:cubicBezTo>
                    <a:pt x="42732" y="55710"/>
                    <a:pt x="42625" y="55853"/>
                    <a:pt x="42517" y="55984"/>
                  </a:cubicBezTo>
                  <a:cubicBezTo>
                    <a:pt x="42506" y="55972"/>
                    <a:pt x="42494" y="55972"/>
                    <a:pt x="42482" y="55960"/>
                  </a:cubicBezTo>
                  <a:cubicBezTo>
                    <a:pt x="42541" y="55829"/>
                    <a:pt x="42613" y="55674"/>
                    <a:pt x="42672" y="55543"/>
                  </a:cubicBezTo>
                  <a:cubicBezTo>
                    <a:pt x="42637" y="55531"/>
                    <a:pt x="42613" y="55495"/>
                    <a:pt x="42565" y="55484"/>
                  </a:cubicBezTo>
                  <a:cubicBezTo>
                    <a:pt x="42196" y="55912"/>
                    <a:pt x="42017" y="56496"/>
                    <a:pt x="41708" y="56972"/>
                  </a:cubicBezTo>
                  <a:cubicBezTo>
                    <a:pt x="41672" y="56960"/>
                    <a:pt x="41625" y="56924"/>
                    <a:pt x="41601" y="56912"/>
                  </a:cubicBezTo>
                  <a:cubicBezTo>
                    <a:pt x="41851" y="56424"/>
                    <a:pt x="42101" y="55912"/>
                    <a:pt x="42363" y="55424"/>
                  </a:cubicBezTo>
                  <a:cubicBezTo>
                    <a:pt x="42327" y="55412"/>
                    <a:pt x="42279" y="55388"/>
                    <a:pt x="42256" y="55376"/>
                  </a:cubicBezTo>
                  <a:cubicBezTo>
                    <a:pt x="41494" y="56305"/>
                    <a:pt x="41172" y="57460"/>
                    <a:pt x="40648" y="58520"/>
                  </a:cubicBezTo>
                  <a:cubicBezTo>
                    <a:pt x="40601" y="58508"/>
                    <a:pt x="40553" y="58472"/>
                    <a:pt x="40517" y="58460"/>
                  </a:cubicBezTo>
                  <a:cubicBezTo>
                    <a:pt x="41017" y="57424"/>
                    <a:pt x="41505" y="56365"/>
                    <a:pt x="42065" y="55234"/>
                  </a:cubicBezTo>
                  <a:cubicBezTo>
                    <a:pt x="41946" y="55341"/>
                    <a:pt x="41839" y="55400"/>
                    <a:pt x="41791" y="55484"/>
                  </a:cubicBezTo>
                  <a:cubicBezTo>
                    <a:pt x="41386" y="56246"/>
                    <a:pt x="40993" y="57008"/>
                    <a:pt x="40601" y="57758"/>
                  </a:cubicBezTo>
                  <a:cubicBezTo>
                    <a:pt x="40553" y="57853"/>
                    <a:pt x="40493" y="57948"/>
                    <a:pt x="40434" y="58043"/>
                  </a:cubicBezTo>
                  <a:cubicBezTo>
                    <a:pt x="40410" y="58032"/>
                    <a:pt x="40362" y="57996"/>
                    <a:pt x="40339" y="57984"/>
                  </a:cubicBezTo>
                  <a:cubicBezTo>
                    <a:pt x="40815" y="57055"/>
                    <a:pt x="41291" y="56138"/>
                    <a:pt x="41767" y="55198"/>
                  </a:cubicBezTo>
                  <a:cubicBezTo>
                    <a:pt x="41732" y="55186"/>
                    <a:pt x="41720" y="55174"/>
                    <a:pt x="41684" y="55162"/>
                  </a:cubicBezTo>
                  <a:cubicBezTo>
                    <a:pt x="41077" y="55900"/>
                    <a:pt x="40755" y="56829"/>
                    <a:pt x="40255" y="57639"/>
                  </a:cubicBezTo>
                  <a:cubicBezTo>
                    <a:pt x="40231" y="57627"/>
                    <a:pt x="40184" y="57603"/>
                    <a:pt x="40160" y="57579"/>
                  </a:cubicBezTo>
                  <a:cubicBezTo>
                    <a:pt x="40601" y="56746"/>
                    <a:pt x="41053" y="55936"/>
                    <a:pt x="41482" y="55114"/>
                  </a:cubicBezTo>
                  <a:cubicBezTo>
                    <a:pt x="41446" y="55103"/>
                    <a:pt x="41410" y="55067"/>
                    <a:pt x="41374" y="55055"/>
                  </a:cubicBezTo>
                  <a:cubicBezTo>
                    <a:pt x="40791" y="56067"/>
                    <a:pt x="40220" y="57067"/>
                    <a:pt x="39648" y="58079"/>
                  </a:cubicBezTo>
                  <a:cubicBezTo>
                    <a:pt x="39612" y="58055"/>
                    <a:pt x="39577" y="58032"/>
                    <a:pt x="39541" y="58020"/>
                  </a:cubicBezTo>
                  <a:cubicBezTo>
                    <a:pt x="40112" y="57019"/>
                    <a:pt x="40672" y="56007"/>
                    <a:pt x="41244" y="55007"/>
                  </a:cubicBezTo>
                  <a:cubicBezTo>
                    <a:pt x="40374" y="55912"/>
                    <a:pt x="39839" y="57031"/>
                    <a:pt x="39172" y="58055"/>
                  </a:cubicBezTo>
                  <a:cubicBezTo>
                    <a:pt x="39172" y="57936"/>
                    <a:pt x="39208" y="57853"/>
                    <a:pt x="39255" y="57758"/>
                  </a:cubicBezTo>
                  <a:cubicBezTo>
                    <a:pt x="39815" y="56865"/>
                    <a:pt x="40362" y="55996"/>
                    <a:pt x="40910" y="55103"/>
                  </a:cubicBezTo>
                  <a:cubicBezTo>
                    <a:pt x="40993" y="54995"/>
                    <a:pt x="41077" y="54888"/>
                    <a:pt x="40815" y="54876"/>
                  </a:cubicBezTo>
                  <a:close/>
                  <a:moveTo>
                    <a:pt x="5894" y="44923"/>
                  </a:moveTo>
                  <a:lnTo>
                    <a:pt x="5894" y="44923"/>
                  </a:lnTo>
                  <a:cubicBezTo>
                    <a:pt x="5691" y="44863"/>
                    <a:pt x="5477" y="44804"/>
                    <a:pt x="5239" y="44708"/>
                  </a:cubicBezTo>
                  <a:cubicBezTo>
                    <a:pt x="5037" y="45542"/>
                    <a:pt x="4858" y="46328"/>
                    <a:pt x="4656" y="47125"/>
                  </a:cubicBezTo>
                  <a:cubicBezTo>
                    <a:pt x="4632" y="47102"/>
                    <a:pt x="4596" y="47102"/>
                    <a:pt x="4572" y="47102"/>
                  </a:cubicBezTo>
                  <a:cubicBezTo>
                    <a:pt x="4763" y="46304"/>
                    <a:pt x="4953" y="45494"/>
                    <a:pt x="5132" y="44756"/>
                  </a:cubicBezTo>
                  <a:cubicBezTo>
                    <a:pt x="4953" y="44661"/>
                    <a:pt x="4834" y="44589"/>
                    <a:pt x="4632" y="44482"/>
                  </a:cubicBezTo>
                  <a:cubicBezTo>
                    <a:pt x="4394" y="45709"/>
                    <a:pt x="4167" y="46852"/>
                    <a:pt x="3929" y="48018"/>
                  </a:cubicBezTo>
                  <a:cubicBezTo>
                    <a:pt x="3906" y="47852"/>
                    <a:pt x="3906" y="47697"/>
                    <a:pt x="3929" y="47566"/>
                  </a:cubicBezTo>
                  <a:cubicBezTo>
                    <a:pt x="4120" y="46625"/>
                    <a:pt x="4334" y="45673"/>
                    <a:pt x="4513" y="44744"/>
                  </a:cubicBezTo>
                  <a:cubicBezTo>
                    <a:pt x="4525" y="44637"/>
                    <a:pt x="4477" y="44530"/>
                    <a:pt x="4453" y="44423"/>
                  </a:cubicBezTo>
                  <a:cubicBezTo>
                    <a:pt x="4406" y="44423"/>
                    <a:pt x="4358" y="44447"/>
                    <a:pt x="4334" y="44447"/>
                  </a:cubicBezTo>
                  <a:cubicBezTo>
                    <a:pt x="4144" y="45220"/>
                    <a:pt x="3941" y="46006"/>
                    <a:pt x="3751" y="46780"/>
                  </a:cubicBezTo>
                  <a:cubicBezTo>
                    <a:pt x="3727" y="46768"/>
                    <a:pt x="3691" y="46768"/>
                    <a:pt x="3644" y="46744"/>
                  </a:cubicBezTo>
                  <a:cubicBezTo>
                    <a:pt x="3846" y="45959"/>
                    <a:pt x="4036" y="45185"/>
                    <a:pt x="4215" y="44399"/>
                  </a:cubicBezTo>
                  <a:cubicBezTo>
                    <a:pt x="4084" y="44351"/>
                    <a:pt x="3941" y="44292"/>
                    <a:pt x="3786" y="44244"/>
                  </a:cubicBezTo>
                  <a:cubicBezTo>
                    <a:pt x="3667" y="44756"/>
                    <a:pt x="3560" y="45220"/>
                    <a:pt x="3453" y="45697"/>
                  </a:cubicBezTo>
                  <a:cubicBezTo>
                    <a:pt x="3465" y="45256"/>
                    <a:pt x="3572" y="44839"/>
                    <a:pt x="3644" y="44423"/>
                  </a:cubicBezTo>
                  <a:cubicBezTo>
                    <a:pt x="3667" y="44339"/>
                    <a:pt x="3620" y="44244"/>
                    <a:pt x="3608" y="44161"/>
                  </a:cubicBezTo>
                  <a:cubicBezTo>
                    <a:pt x="3548" y="44220"/>
                    <a:pt x="3441" y="44268"/>
                    <a:pt x="3429" y="44339"/>
                  </a:cubicBezTo>
                  <a:cubicBezTo>
                    <a:pt x="3322" y="44685"/>
                    <a:pt x="3227" y="45018"/>
                    <a:pt x="3144" y="45375"/>
                  </a:cubicBezTo>
                  <a:cubicBezTo>
                    <a:pt x="2989" y="46018"/>
                    <a:pt x="2858" y="46649"/>
                    <a:pt x="2715" y="47280"/>
                  </a:cubicBezTo>
                  <a:cubicBezTo>
                    <a:pt x="2667" y="47221"/>
                    <a:pt x="2655" y="47185"/>
                    <a:pt x="2667" y="47149"/>
                  </a:cubicBezTo>
                  <a:cubicBezTo>
                    <a:pt x="2893" y="46209"/>
                    <a:pt x="3096" y="45280"/>
                    <a:pt x="3334" y="44339"/>
                  </a:cubicBezTo>
                  <a:cubicBezTo>
                    <a:pt x="3382" y="44125"/>
                    <a:pt x="3382" y="43994"/>
                    <a:pt x="3084" y="44030"/>
                  </a:cubicBezTo>
                  <a:cubicBezTo>
                    <a:pt x="2834" y="45054"/>
                    <a:pt x="2572" y="46090"/>
                    <a:pt x="2322" y="47137"/>
                  </a:cubicBezTo>
                  <a:cubicBezTo>
                    <a:pt x="2298" y="47137"/>
                    <a:pt x="2262" y="47125"/>
                    <a:pt x="2239" y="47125"/>
                  </a:cubicBezTo>
                  <a:cubicBezTo>
                    <a:pt x="2251" y="47018"/>
                    <a:pt x="2251" y="46911"/>
                    <a:pt x="2262" y="46828"/>
                  </a:cubicBezTo>
                  <a:cubicBezTo>
                    <a:pt x="2477" y="45959"/>
                    <a:pt x="2679" y="45078"/>
                    <a:pt x="2905" y="44220"/>
                  </a:cubicBezTo>
                  <a:cubicBezTo>
                    <a:pt x="2965" y="43994"/>
                    <a:pt x="2977" y="43863"/>
                    <a:pt x="2620" y="43863"/>
                  </a:cubicBezTo>
                  <a:cubicBezTo>
                    <a:pt x="2370" y="45113"/>
                    <a:pt x="2096" y="46363"/>
                    <a:pt x="1834" y="47614"/>
                  </a:cubicBezTo>
                  <a:cubicBezTo>
                    <a:pt x="1786" y="47602"/>
                    <a:pt x="1762" y="47602"/>
                    <a:pt x="1715" y="47578"/>
                  </a:cubicBezTo>
                  <a:cubicBezTo>
                    <a:pt x="1977" y="46304"/>
                    <a:pt x="2239" y="45018"/>
                    <a:pt x="2501" y="43756"/>
                  </a:cubicBezTo>
                  <a:cubicBezTo>
                    <a:pt x="2441" y="43744"/>
                    <a:pt x="2393" y="43744"/>
                    <a:pt x="2334" y="43732"/>
                  </a:cubicBezTo>
                  <a:cubicBezTo>
                    <a:pt x="2084" y="44994"/>
                    <a:pt x="1846" y="46268"/>
                    <a:pt x="1596" y="47542"/>
                  </a:cubicBezTo>
                  <a:cubicBezTo>
                    <a:pt x="1536" y="47483"/>
                    <a:pt x="1536" y="47423"/>
                    <a:pt x="1548" y="47364"/>
                  </a:cubicBezTo>
                  <a:cubicBezTo>
                    <a:pt x="1774" y="46209"/>
                    <a:pt x="2001" y="45078"/>
                    <a:pt x="2215" y="43935"/>
                  </a:cubicBezTo>
                  <a:cubicBezTo>
                    <a:pt x="2239" y="43827"/>
                    <a:pt x="2215" y="43732"/>
                    <a:pt x="2215" y="43637"/>
                  </a:cubicBezTo>
                  <a:lnTo>
                    <a:pt x="2084" y="43637"/>
                  </a:lnTo>
                  <a:cubicBezTo>
                    <a:pt x="1846" y="44935"/>
                    <a:pt x="1608" y="46232"/>
                    <a:pt x="1381" y="47518"/>
                  </a:cubicBezTo>
                  <a:cubicBezTo>
                    <a:pt x="1358" y="47518"/>
                    <a:pt x="1322" y="47506"/>
                    <a:pt x="1298" y="47506"/>
                  </a:cubicBezTo>
                  <a:cubicBezTo>
                    <a:pt x="1310" y="47340"/>
                    <a:pt x="1322" y="47161"/>
                    <a:pt x="1358" y="47006"/>
                  </a:cubicBezTo>
                  <a:cubicBezTo>
                    <a:pt x="1548" y="45947"/>
                    <a:pt x="1762" y="44875"/>
                    <a:pt x="1941" y="43815"/>
                  </a:cubicBezTo>
                  <a:cubicBezTo>
                    <a:pt x="1953" y="43732"/>
                    <a:pt x="1893" y="43613"/>
                    <a:pt x="1881" y="43506"/>
                  </a:cubicBezTo>
                  <a:cubicBezTo>
                    <a:pt x="1822" y="43506"/>
                    <a:pt x="1762" y="43518"/>
                    <a:pt x="1703" y="43518"/>
                  </a:cubicBezTo>
                  <a:cubicBezTo>
                    <a:pt x="1489" y="44875"/>
                    <a:pt x="1262" y="46232"/>
                    <a:pt x="1060" y="47578"/>
                  </a:cubicBezTo>
                  <a:cubicBezTo>
                    <a:pt x="1072" y="46185"/>
                    <a:pt x="1358" y="44816"/>
                    <a:pt x="1667" y="43434"/>
                  </a:cubicBezTo>
                  <a:cubicBezTo>
                    <a:pt x="1560" y="43387"/>
                    <a:pt x="1477" y="43339"/>
                    <a:pt x="1310" y="43280"/>
                  </a:cubicBezTo>
                  <a:cubicBezTo>
                    <a:pt x="1191" y="44661"/>
                    <a:pt x="1072" y="46006"/>
                    <a:pt x="953" y="47328"/>
                  </a:cubicBezTo>
                  <a:lnTo>
                    <a:pt x="846" y="47328"/>
                  </a:lnTo>
                  <a:lnTo>
                    <a:pt x="893" y="46209"/>
                  </a:lnTo>
                  <a:cubicBezTo>
                    <a:pt x="810" y="46566"/>
                    <a:pt x="750" y="46947"/>
                    <a:pt x="715" y="47316"/>
                  </a:cubicBezTo>
                  <a:cubicBezTo>
                    <a:pt x="691" y="47673"/>
                    <a:pt x="691" y="48030"/>
                    <a:pt x="667" y="48399"/>
                  </a:cubicBezTo>
                  <a:cubicBezTo>
                    <a:pt x="655" y="48757"/>
                    <a:pt x="643" y="49114"/>
                    <a:pt x="607" y="49471"/>
                  </a:cubicBezTo>
                  <a:lnTo>
                    <a:pt x="655" y="49471"/>
                  </a:lnTo>
                  <a:cubicBezTo>
                    <a:pt x="691" y="49388"/>
                    <a:pt x="715" y="49280"/>
                    <a:pt x="762" y="49173"/>
                  </a:cubicBezTo>
                  <a:lnTo>
                    <a:pt x="762" y="51852"/>
                  </a:lnTo>
                  <a:lnTo>
                    <a:pt x="774" y="51852"/>
                  </a:lnTo>
                  <a:cubicBezTo>
                    <a:pt x="846" y="50828"/>
                    <a:pt x="929" y="49816"/>
                    <a:pt x="1012" y="48792"/>
                  </a:cubicBezTo>
                  <a:lnTo>
                    <a:pt x="1108" y="48792"/>
                  </a:lnTo>
                  <a:cubicBezTo>
                    <a:pt x="1024" y="49923"/>
                    <a:pt x="965" y="51054"/>
                    <a:pt x="893" y="52162"/>
                  </a:cubicBezTo>
                  <a:cubicBezTo>
                    <a:pt x="941" y="52162"/>
                    <a:pt x="1000" y="52162"/>
                    <a:pt x="1048" y="52186"/>
                  </a:cubicBezTo>
                  <a:cubicBezTo>
                    <a:pt x="1119" y="51150"/>
                    <a:pt x="1191" y="50138"/>
                    <a:pt x="1262" y="49114"/>
                  </a:cubicBezTo>
                  <a:cubicBezTo>
                    <a:pt x="1298" y="49114"/>
                    <a:pt x="1346" y="49114"/>
                    <a:pt x="1369" y="49126"/>
                  </a:cubicBezTo>
                  <a:lnTo>
                    <a:pt x="1369" y="49364"/>
                  </a:lnTo>
                  <a:cubicBezTo>
                    <a:pt x="1310" y="50233"/>
                    <a:pt x="1250" y="51114"/>
                    <a:pt x="1191" y="51971"/>
                  </a:cubicBezTo>
                  <a:cubicBezTo>
                    <a:pt x="1191" y="52090"/>
                    <a:pt x="1239" y="52209"/>
                    <a:pt x="1262" y="52328"/>
                  </a:cubicBezTo>
                  <a:cubicBezTo>
                    <a:pt x="1298" y="52317"/>
                    <a:pt x="1322" y="52317"/>
                    <a:pt x="1358" y="52305"/>
                  </a:cubicBezTo>
                  <a:cubicBezTo>
                    <a:pt x="1429" y="51150"/>
                    <a:pt x="1489" y="50007"/>
                    <a:pt x="1560" y="48864"/>
                  </a:cubicBezTo>
                  <a:lnTo>
                    <a:pt x="1667" y="48864"/>
                  </a:lnTo>
                  <a:cubicBezTo>
                    <a:pt x="1584" y="50042"/>
                    <a:pt x="1465" y="51209"/>
                    <a:pt x="1536" y="52388"/>
                  </a:cubicBezTo>
                  <a:lnTo>
                    <a:pt x="1667" y="52388"/>
                  </a:lnTo>
                  <a:cubicBezTo>
                    <a:pt x="1715" y="51412"/>
                    <a:pt x="1762" y="50423"/>
                    <a:pt x="1822" y="49447"/>
                  </a:cubicBezTo>
                  <a:lnTo>
                    <a:pt x="1917" y="49447"/>
                  </a:lnTo>
                  <a:cubicBezTo>
                    <a:pt x="1917" y="49471"/>
                    <a:pt x="1941" y="49507"/>
                    <a:pt x="1941" y="49542"/>
                  </a:cubicBezTo>
                  <a:lnTo>
                    <a:pt x="1798" y="52221"/>
                  </a:lnTo>
                  <a:cubicBezTo>
                    <a:pt x="1798" y="52328"/>
                    <a:pt x="1858" y="52424"/>
                    <a:pt x="1893" y="52519"/>
                  </a:cubicBezTo>
                  <a:cubicBezTo>
                    <a:pt x="1917" y="52519"/>
                    <a:pt x="1965" y="52507"/>
                    <a:pt x="2001" y="52507"/>
                  </a:cubicBezTo>
                  <a:cubicBezTo>
                    <a:pt x="2024" y="51412"/>
                    <a:pt x="2012" y="50292"/>
                    <a:pt x="2274" y="49221"/>
                  </a:cubicBezTo>
                  <a:cubicBezTo>
                    <a:pt x="2322" y="49280"/>
                    <a:pt x="2310" y="49340"/>
                    <a:pt x="2310" y="49388"/>
                  </a:cubicBezTo>
                  <a:cubicBezTo>
                    <a:pt x="2251" y="50364"/>
                    <a:pt x="2191" y="51352"/>
                    <a:pt x="2143" y="52340"/>
                  </a:cubicBezTo>
                  <a:cubicBezTo>
                    <a:pt x="2143" y="52448"/>
                    <a:pt x="2215" y="52543"/>
                    <a:pt x="2262" y="52638"/>
                  </a:cubicBezTo>
                  <a:cubicBezTo>
                    <a:pt x="2298" y="52626"/>
                    <a:pt x="2322" y="52626"/>
                    <a:pt x="2358" y="52614"/>
                  </a:cubicBezTo>
                  <a:cubicBezTo>
                    <a:pt x="2370" y="51531"/>
                    <a:pt x="2239" y="50423"/>
                    <a:pt x="2512" y="49340"/>
                  </a:cubicBezTo>
                  <a:cubicBezTo>
                    <a:pt x="2560" y="49423"/>
                    <a:pt x="2560" y="49519"/>
                    <a:pt x="2548" y="49602"/>
                  </a:cubicBezTo>
                  <a:lnTo>
                    <a:pt x="2501" y="52424"/>
                  </a:lnTo>
                  <a:cubicBezTo>
                    <a:pt x="2501" y="52578"/>
                    <a:pt x="2489" y="52781"/>
                    <a:pt x="2774" y="52757"/>
                  </a:cubicBezTo>
                  <a:cubicBezTo>
                    <a:pt x="2715" y="51674"/>
                    <a:pt x="2620" y="50590"/>
                    <a:pt x="2893" y="49519"/>
                  </a:cubicBezTo>
                  <a:cubicBezTo>
                    <a:pt x="2917" y="49650"/>
                    <a:pt x="2905" y="49769"/>
                    <a:pt x="2905" y="49888"/>
                  </a:cubicBezTo>
                  <a:lnTo>
                    <a:pt x="2905" y="52602"/>
                  </a:lnTo>
                  <a:cubicBezTo>
                    <a:pt x="2905" y="52698"/>
                    <a:pt x="3013" y="52817"/>
                    <a:pt x="3048" y="52924"/>
                  </a:cubicBezTo>
                  <a:cubicBezTo>
                    <a:pt x="3108" y="52424"/>
                    <a:pt x="3108" y="51947"/>
                    <a:pt x="3108" y="51471"/>
                  </a:cubicBezTo>
                  <a:cubicBezTo>
                    <a:pt x="3096" y="50281"/>
                    <a:pt x="3096" y="50281"/>
                    <a:pt x="3274" y="50066"/>
                  </a:cubicBezTo>
                  <a:cubicBezTo>
                    <a:pt x="3227" y="51066"/>
                    <a:pt x="3251" y="52031"/>
                    <a:pt x="3429" y="52983"/>
                  </a:cubicBezTo>
                  <a:cubicBezTo>
                    <a:pt x="3441" y="51947"/>
                    <a:pt x="3429" y="50888"/>
                    <a:pt x="3548" y="49864"/>
                  </a:cubicBezTo>
                  <a:cubicBezTo>
                    <a:pt x="3584" y="50054"/>
                    <a:pt x="3584" y="50233"/>
                    <a:pt x="3584" y="50412"/>
                  </a:cubicBezTo>
                  <a:cubicBezTo>
                    <a:pt x="3608" y="51233"/>
                    <a:pt x="3620" y="52031"/>
                    <a:pt x="3644" y="52852"/>
                  </a:cubicBezTo>
                  <a:cubicBezTo>
                    <a:pt x="3667" y="53090"/>
                    <a:pt x="3679" y="53090"/>
                    <a:pt x="3917" y="53090"/>
                  </a:cubicBezTo>
                  <a:cubicBezTo>
                    <a:pt x="3858" y="52328"/>
                    <a:pt x="3786" y="51555"/>
                    <a:pt x="3727" y="50793"/>
                  </a:cubicBezTo>
                  <a:cubicBezTo>
                    <a:pt x="3763" y="50793"/>
                    <a:pt x="3810" y="50793"/>
                    <a:pt x="3858" y="50781"/>
                  </a:cubicBezTo>
                  <a:cubicBezTo>
                    <a:pt x="3870" y="50888"/>
                    <a:pt x="3870" y="51007"/>
                    <a:pt x="3882" y="51114"/>
                  </a:cubicBezTo>
                  <a:cubicBezTo>
                    <a:pt x="3965" y="51733"/>
                    <a:pt x="4025" y="52364"/>
                    <a:pt x="4096" y="52971"/>
                  </a:cubicBezTo>
                  <a:cubicBezTo>
                    <a:pt x="4108" y="53079"/>
                    <a:pt x="4215" y="53162"/>
                    <a:pt x="4275" y="53269"/>
                  </a:cubicBezTo>
                  <a:lnTo>
                    <a:pt x="4358" y="53221"/>
                  </a:lnTo>
                  <a:cubicBezTo>
                    <a:pt x="4287" y="52424"/>
                    <a:pt x="4096" y="51614"/>
                    <a:pt x="4203" y="50781"/>
                  </a:cubicBezTo>
                  <a:cubicBezTo>
                    <a:pt x="4322" y="51555"/>
                    <a:pt x="4417" y="52317"/>
                    <a:pt x="4525" y="53090"/>
                  </a:cubicBezTo>
                  <a:cubicBezTo>
                    <a:pt x="4537" y="53198"/>
                    <a:pt x="4644" y="53293"/>
                    <a:pt x="4703" y="53400"/>
                  </a:cubicBezTo>
                  <a:lnTo>
                    <a:pt x="4798" y="53352"/>
                  </a:lnTo>
                  <a:cubicBezTo>
                    <a:pt x="4703" y="52543"/>
                    <a:pt x="4417" y="51721"/>
                    <a:pt x="4537" y="50888"/>
                  </a:cubicBezTo>
                  <a:cubicBezTo>
                    <a:pt x="4632" y="51293"/>
                    <a:pt x="4679" y="51686"/>
                    <a:pt x="4739" y="52090"/>
                  </a:cubicBezTo>
                  <a:cubicBezTo>
                    <a:pt x="4798" y="52495"/>
                    <a:pt x="4870" y="52900"/>
                    <a:pt x="4953" y="53281"/>
                  </a:cubicBezTo>
                  <a:cubicBezTo>
                    <a:pt x="4977" y="53376"/>
                    <a:pt x="5108" y="53448"/>
                    <a:pt x="5168" y="53519"/>
                  </a:cubicBezTo>
                  <a:cubicBezTo>
                    <a:pt x="5072" y="52721"/>
                    <a:pt x="4989" y="51947"/>
                    <a:pt x="4882" y="51185"/>
                  </a:cubicBezTo>
                  <a:cubicBezTo>
                    <a:pt x="4929" y="51185"/>
                    <a:pt x="4953" y="51174"/>
                    <a:pt x="5001" y="51174"/>
                  </a:cubicBezTo>
                  <a:cubicBezTo>
                    <a:pt x="5037" y="51555"/>
                    <a:pt x="5049" y="51924"/>
                    <a:pt x="5096" y="52305"/>
                  </a:cubicBezTo>
                  <a:cubicBezTo>
                    <a:pt x="5132" y="52674"/>
                    <a:pt x="5227" y="53031"/>
                    <a:pt x="5299" y="53400"/>
                  </a:cubicBezTo>
                  <a:cubicBezTo>
                    <a:pt x="5334" y="53388"/>
                    <a:pt x="5358" y="53388"/>
                    <a:pt x="5406" y="53376"/>
                  </a:cubicBezTo>
                  <a:cubicBezTo>
                    <a:pt x="4941" y="50519"/>
                    <a:pt x="5287" y="47745"/>
                    <a:pt x="6203" y="45006"/>
                  </a:cubicBezTo>
                  <a:cubicBezTo>
                    <a:pt x="6072" y="44982"/>
                    <a:pt x="5989" y="44947"/>
                    <a:pt x="5894" y="44923"/>
                  </a:cubicBezTo>
                  <a:close/>
                  <a:moveTo>
                    <a:pt x="16609" y="24825"/>
                  </a:moveTo>
                  <a:lnTo>
                    <a:pt x="16609" y="24825"/>
                  </a:lnTo>
                  <a:cubicBezTo>
                    <a:pt x="16407" y="24742"/>
                    <a:pt x="16193" y="24635"/>
                    <a:pt x="15978" y="24527"/>
                  </a:cubicBezTo>
                  <a:cubicBezTo>
                    <a:pt x="16300" y="25135"/>
                    <a:pt x="16681" y="25670"/>
                    <a:pt x="17014" y="26230"/>
                  </a:cubicBezTo>
                  <a:cubicBezTo>
                    <a:pt x="17312" y="26718"/>
                    <a:pt x="17562" y="27242"/>
                    <a:pt x="17824" y="27754"/>
                  </a:cubicBezTo>
                  <a:cubicBezTo>
                    <a:pt x="17848" y="27802"/>
                    <a:pt x="17824" y="27861"/>
                    <a:pt x="17812" y="27980"/>
                  </a:cubicBezTo>
                  <a:cubicBezTo>
                    <a:pt x="17705" y="27861"/>
                    <a:pt x="17645" y="27802"/>
                    <a:pt x="17610" y="27730"/>
                  </a:cubicBezTo>
                  <a:cubicBezTo>
                    <a:pt x="17014" y="26730"/>
                    <a:pt x="16395" y="25730"/>
                    <a:pt x="15847" y="24706"/>
                  </a:cubicBezTo>
                  <a:cubicBezTo>
                    <a:pt x="15681" y="24408"/>
                    <a:pt x="15490" y="24361"/>
                    <a:pt x="15193" y="24313"/>
                  </a:cubicBezTo>
                  <a:cubicBezTo>
                    <a:pt x="15550" y="24861"/>
                    <a:pt x="15883" y="25361"/>
                    <a:pt x="16205" y="25849"/>
                  </a:cubicBezTo>
                  <a:cubicBezTo>
                    <a:pt x="16098" y="25849"/>
                    <a:pt x="16038" y="25825"/>
                    <a:pt x="16014" y="25766"/>
                  </a:cubicBezTo>
                  <a:cubicBezTo>
                    <a:pt x="15705" y="25313"/>
                    <a:pt x="15407" y="24849"/>
                    <a:pt x="15085" y="24408"/>
                  </a:cubicBezTo>
                  <a:cubicBezTo>
                    <a:pt x="14990" y="24254"/>
                    <a:pt x="14812" y="24135"/>
                    <a:pt x="14657" y="24015"/>
                  </a:cubicBezTo>
                  <a:lnTo>
                    <a:pt x="14574" y="24111"/>
                  </a:lnTo>
                  <a:cubicBezTo>
                    <a:pt x="14978" y="24706"/>
                    <a:pt x="15383" y="25289"/>
                    <a:pt x="15836" y="25920"/>
                  </a:cubicBezTo>
                  <a:cubicBezTo>
                    <a:pt x="15717" y="25920"/>
                    <a:pt x="15669" y="25920"/>
                    <a:pt x="15657" y="25909"/>
                  </a:cubicBezTo>
                  <a:cubicBezTo>
                    <a:pt x="15205" y="25313"/>
                    <a:pt x="14776" y="24718"/>
                    <a:pt x="14335" y="24123"/>
                  </a:cubicBezTo>
                  <a:cubicBezTo>
                    <a:pt x="14252" y="24039"/>
                    <a:pt x="14181" y="23896"/>
                    <a:pt x="14073" y="23873"/>
                  </a:cubicBezTo>
                  <a:cubicBezTo>
                    <a:pt x="13264" y="23563"/>
                    <a:pt x="12454" y="23265"/>
                    <a:pt x="11633" y="22968"/>
                  </a:cubicBezTo>
                  <a:cubicBezTo>
                    <a:pt x="11585" y="22944"/>
                    <a:pt x="11514" y="22944"/>
                    <a:pt x="11395" y="22932"/>
                  </a:cubicBezTo>
                  <a:cubicBezTo>
                    <a:pt x="11859" y="23646"/>
                    <a:pt x="12311" y="24313"/>
                    <a:pt x="12788" y="25063"/>
                  </a:cubicBezTo>
                  <a:cubicBezTo>
                    <a:pt x="12645" y="25016"/>
                    <a:pt x="12609" y="25016"/>
                    <a:pt x="12609" y="25004"/>
                  </a:cubicBezTo>
                  <a:cubicBezTo>
                    <a:pt x="12157" y="24337"/>
                    <a:pt x="11728" y="23658"/>
                    <a:pt x="11287" y="22992"/>
                  </a:cubicBezTo>
                  <a:cubicBezTo>
                    <a:pt x="11192" y="22861"/>
                    <a:pt x="11073" y="22765"/>
                    <a:pt x="10966" y="22646"/>
                  </a:cubicBezTo>
                  <a:lnTo>
                    <a:pt x="10883" y="22741"/>
                  </a:lnTo>
                  <a:cubicBezTo>
                    <a:pt x="11311" y="23408"/>
                    <a:pt x="11740" y="24075"/>
                    <a:pt x="12204" y="24789"/>
                  </a:cubicBezTo>
                  <a:lnTo>
                    <a:pt x="11966" y="24789"/>
                  </a:lnTo>
                  <a:cubicBezTo>
                    <a:pt x="13835" y="27611"/>
                    <a:pt x="15705" y="30421"/>
                    <a:pt x="17562" y="33219"/>
                  </a:cubicBezTo>
                  <a:cubicBezTo>
                    <a:pt x="17681" y="33398"/>
                    <a:pt x="17812" y="33469"/>
                    <a:pt x="18026" y="33445"/>
                  </a:cubicBezTo>
                  <a:cubicBezTo>
                    <a:pt x="19134" y="33338"/>
                    <a:pt x="20241" y="33278"/>
                    <a:pt x="21360" y="33148"/>
                  </a:cubicBezTo>
                  <a:cubicBezTo>
                    <a:pt x="25384" y="32624"/>
                    <a:pt x="29433" y="32088"/>
                    <a:pt x="33469" y="31552"/>
                  </a:cubicBezTo>
                  <a:cubicBezTo>
                    <a:pt x="33897" y="31493"/>
                    <a:pt x="34338" y="31445"/>
                    <a:pt x="34755" y="31409"/>
                  </a:cubicBezTo>
                  <a:cubicBezTo>
                    <a:pt x="34647" y="31302"/>
                    <a:pt x="34540" y="31254"/>
                    <a:pt x="34433" y="31207"/>
                  </a:cubicBezTo>
                  <a:cubicBezTo>
                    <a:pt x="31933" y="30302"/>
                    <a:pt x="29456" y="29397"/>
                    <a:pt x="26956" y="28504"/>
                  </a:cubicBezTo>
                  <a:cubicBezTo>
                    <a:pt x="26444" y="28325"/>
                    <a:pt x="25920" y="28147"/>
                    <a:pt x="25420" y="27968"/>
                  </a:cubicBezTo>
                  <a:lnTo>
                    <a:pt x="25432" y="27980"/>
                  </a:lnTo>
                  <a:cubicBezTo>
                    <a:pt x="24801" y="27742"/>
                    <a:pt x="24158" y="27492"/>
                    <a:pt x="23420" y="27206"/>
                  </a:cubicBezTo>
                  <a:cubicBezTo>
                    <a:pt x="23622" y="27671"/>
                    <a:pt x="23777" y="28040"/>
                    <a:pt x="23932" y="28397"/>
                  </a:cubicBezTo>
                  <a:cubicBezTo>
                    <a:pt x="23777" y="28230"/>
                    <a:pt x="23646" y="28052"/>
                    <a:pt x="23598" y="27861"/>
                  </a:cubicBezTo>
                  <a:cubicBezTo>
                    <a:pt x="23467" y="27278"/>
                    <a:pt x="23086" y="27028"/>
                    <a:pt x="22527" y="26873"/>
                  </a:cubicBezTo>
                  <a:cubicBezTo>
                    <a:pt x="22074" y="26754"/>
                    <a:pt x="21634" y="26563"/>
                    <a:pt x="21122" y="26385"/>
                  </a:cubicBezTo>
                  <a:cubicBezTo>
                    <a:pt x="21455" y="26980"/>
                    <a:pt x="21777" y="27516"/>
                    <a:pt x="22074" y="28040"/>
                  </a:cubicBezTo>
                  <a:lnTo>
                    <a:pt x="21979" y="28087"/>
                  </a:lnTo>
                  <a:cubicBezTo>
                    <a:pt x="21860" y="27885"/>
                    <a:pt x="21729" y="27718"/>
                    <a:pt x="21634" y="27516"/>
                  </a:cubicBezTo>
                  <a:cubicBezTo>
                    <a:pt x="21277" y="26647"/>
                    <a:pt x="20705" y="26028"/>
                    <a:pt x="19717" y="25885"/>
                  </a:cubicBezTo>
                  <a:cubicBezTo>
                    <a:pt x="19527" y="25849"/>
                    <a:pt x="19348" y="25754"/>
                    <a:pt x="19169" y="25670"/>
                  </a:cubicBezTo>
                  <a:cubicBezTo>
                    <a:pt x="18586" y="25468"/>
                    <a:pt x="18003" y="25254"/>
                    <a:pt x="17312" y="25004"/>
                  </a:cubicBezTo>
                  <a:cubicBezTo>
                    <a:pt x="17502" y="25373"/>
                    <a:pt x="17645" y="25659"/>
                    <a:pt x="17800" y="25932"/>
                  </a:cubicBezTo>
                  <a:cubicBezTo>
                    <a:pt x="17586" y="25718"/>
                    <a:pt x="17443" y="25480"/>
                    <a:pt x="17324" y="25230"/>
                  </a:cubicBezTo>
                  <a:cubicBezTo>
                    <a:pt x="17181" y="24944"/>
                    <a:pt x="16943" y="24837"/>
                    <a:pt x="16609" y="24825"/>
                  </a:cubicBezTo>
                  <a:close/>
                  <a:moveTo>
                    <a:pt x="25956" y="8025"/>
                  </a:moveTo>
                  <a:cubicBezTo>
                    <a:pt x="25777" y="8085"/>
                    <a:pt x="25587" y="8156"/>
                    <a:pt x="25408" y="8216"/>
                  </a:cubicBezTo>
                  <a:cubicBezTo>
                    <a:pt x="23825" y="8680"/>
                    <a:pt x="22253" y="9145"/>
                    <a:pt x="20670" y="9621"/>
                  </a:cubicBezTo>
                  <a:cubicBezTo>
                    <a:pt x="20670" y="9645"/>
                    <a:pt x="20670" y="9668"/>
                    <a:pt x="20658" y="9692"/>
                  </a:cubicBezTo>
                  <a:cubicBezTo>
                    <a:pt x="21348" y="9954"/>
                    <a:pt x="22039" y="10240"/>
                    <a:pt x="22729" y="10514"/>
                  </a:cubicBezTo>
                  <a:cubicBezTo>
                    <a:pt x="22717" y="10538"/>
                    <a:pt x="22717" y="10561"/>
                    <a:pt x="22694" y="10597"/>
                  </a:cubicBezTo>
                  <a:lnTo>
                    <a:pt x="22384" y="10514"/>
                  </a:lnTo>
                  <a:cubicBezTo>
                    <a:pt x="21908" y="10311"/>
                    <a:pt x="21420" y="10180"/>
                    <a:pt x="20967" y="9930"/>
                  </a:cubicBezTo>
                  <a:cubicBezTo>
                    <a:pt x="20419" y="9621"/>
                    <a:pt x="19955" y="9823"/>
                    <a:pt x="19360" y="10049"/>
                  </a:cubicBezTo>
                  <a:lnTo>
                    <a:pt x="21003" y="10704"/>
                  </a:lnTo>
                  <a:cubicBezTo>
                    <a:pt x="20979" y="10728"/>
                    <a:pt x="20967" y="10776"/>
                    <a:pt x="20955" y="10811"/>
                  </a:cubicBezTo>
                  <a:cubicBezTo>
                    <a:pt x="20872" y="10776"/>
                    <a:pt x="20765" y="10764"/>
                    <a:pt x="20670" y="10728"/>
                  </a:cubicBezTo>
                  <a:cubicBezTo>
                    <a:pt x="20253" y="10561"/>
                    <a:pt x="19836" y="10430"/>
                    <a:pt x="19455" y="10240"/>
                  </a:cubicBezTo>
                  <a:cubicBezTo>
                    <a:pt x="19193" y="10121"/>
                    <a:pt x="18979" y="10121"/>
                    <a:pt x="18729" y="10192"/>
                  </a:cubicBezTo>
                  <a:cubicBezTo>
                    <a:pt x="16502" y="10823"/>
                    <a:pt x="14276" y="11442"/>
                    <a:pt x="12061" y="12073"/>
                  </a:cubicBezTo>
                  <a:cubicBezTo>
                    <a:pt x="11240" y="12300"/>
                    <a:pt x="10418" y="12550"/>
                    <a:pt x="9537" y="12800"/>
                  </a:cubicBezTo>
                  <a:cubicBezTo>
                    <a:pt x="10597" y="13276"/>
                    <a:pt x="11597" y="13705"/>
                    <a:pt x="12573" y="14133"/>
                  </a:cubicBezTo>
                  <a:cubicBezTo>
                    <a:pt x="12561" y="14181"/>
                    <a:pt x="12538" y="14229"/>
                    <a:pt x="12514" y="14288"/>
                  </a:cubicBezTo>
                  <a:cubicBezTo>
                    <a:pt x="12418" y="14240"/>
                    <a:pt x="12299" y="14217"/>
                    <a:pt x="12192" y="14169"/>
                  </a:cubicBezTo>
                  <a:cubicBezTo>
                    <a:pt x="11299" y="13776"/>
                    <a:pt x="10406" y="13371"/>
                    <a:pt x="9513" y="12990"/>
                  </a:cubicBezTo>
                  <a:cubicBezTo>
                    <a:pt x="9359" y="12931"/>
                    <a:pt x="9156" y="12919"/>
                    <a:pt x="8989" y="12966"/>
                  </a:cubicBezTo>
                  <a:cubicBezTo>
                    <a:pt x="8192" y="13157"/>
                    <a:pt x="7394" y="13383"/>
                    <a:pt x="6596" y="13586"/>
                  </a:cubicBezTo>
                  <a:cubicBezTo>
                    <a:pt x="6525" y="13609"/>
                    <a:pt x="6442" y="13645"/>
                    <a:pt x="6287" y="13705"/>
                  </a:cubicBezTo>
                  <a:cubicBezTo>
                    <a:pt x="8347" y="14562"/>
                    <a:pt x="10311" y="15419"/>
                    <a:pt x="12323" y="16169"/>
                  </a:cubicBezTo>
                  <a:cubicBezTo>
                    <a:pt x="17121" y="17908"/>
                    <a:pt x="21920" y="19574"/>
                    <a:pt x="26718" y="21265"/>
                  </a:cubicBezTo>
                  <a:cubicBezTo>
                    <a:pt x="30004" y="22432"/>
                    <a:pt x="33290" y="23623"/>
                    <a:pt x="36505" y="24992"/>
                  </a:cubicBezTo>
                  <a:cubicBezTo>
                    <a:pt x="37791" y="25528"/>
                    <a:pt x="39148" y="25885"/>
                    <a:pt x="40470" y="26313"/>
                  </a:cubicBezTo>
                  <a:cubicBezTo>
                    <a:pt x="40958" y="26480"/>
                    <a:pt x="41446" y="26444"/>
                    <a:pt x="41970" y="26266"/>
                  </a:cubicBezTo>
                  <a:cubicBezTo>
                    <a:pt x="43387" y="25778"/>
                    <a:pt x="44815" y="25337"/>
                    <a:pt x="46232" y="24873"/>
                  </a:cubicBezTo>
                  <a:cubicBezTo>
                    <a:pt x="47185" y="24563"/>
                    <a:pt x="48137" y="24230"/>
                    <a:pt x="49125" y="23884"/>
                  </a:cubicBezTo>
                  <a:cubicBezTo>
                    <a:pt x="48506" y="23623"/>
                    <a:pt x="47935" y="23373"/>
                    <a:pt x="47363" y="23146"/>
                  </a:cubicBezTo>
                  <a:cubicBezTo>
                    <a:pt x="47197" y="23087"/>
                    <a:pt x="46970" y="23075"/>
                    <a:pt x="46804" y="23111"/>
                  </a:cubicBezTo>
                  <a:cubicBezTo>
                    <a:pt x="45839" y="23396"/>
                    <a:pt x="44875" y="23694"/>
                    <a:pt x="43911" y="23992"/>
                  </a:cubicBezTo>
                  <a:cubicBezTo>
                    <a:pt x="43613" y="24087"/>
                    <a:pt x="43327" y="24182"/>
                    <a:pt x="42934" y="24301"/>
                  </a:cubicBezTo>
                  <a:cubicBezTo>
                    <a:pt x="43315" y="24349"/>
                    <a:pt x="43589" y="24385"/>
                    <a:pt x="43863" y="24408"/>
                  </a:cubicBezTo>
                  <a:cubicBezTo>
                    <a:pt x="43744" y="24504"/>
                    <a:pt x="43625" y="24504"/>
                    <a:pt x="43518" y="24504"/>
                  </a:cubicBezTo>
                  <a:cubicBezTo>
                    <a:pt x="42863" y="24420"/>
                    <a:pt x="42208" y="24396"/>
                    <a:pt x="41601" y="24742"/>
                  </a:cubicBezTo>
                  <a:cubicBezTo>
                    <a:pt x="41327" y="24885"/>
                    <a:pt x="41029" y="24837"/>
                    <a:pt x="40732" y="24742"/>
                  </a:cubicBezTo>
                  <a:cubicBezTo>
                    <a:pt x="35755" y="22872"/>
                    <a:pt x="30766" y="21051"/>
                    <a:pt x="25789" y="19182"/>
                  </a:cubicBezTo>
                  <a:cubicBezTo>
                    <a:pt x="21503" y="17574"/>
                    <a:pt x="17252" y="15943"/>
                    <a:pt x="12978" y="14324"/>
                  </a:cubicBezTo>
                  <a:cubicBezTo>
                    <a:pt x="12859" y="14276"/>
                    <a:pt x="12752" y="14205"/>
                    <a:pt x="12609" y="14109"/>
                  </a:cubicBezTo>
                  <a:cubicBezTo>
                    <a:pt x="12859" y="13990"/>
                    <a:pt x="13050" y="13883"/>
                    <a:pt x="13252" y="13788"/>
                  </a:cubicBezTo>
                  <a:lnTo>
                    <a:pt x="13252" y="13788"/>
                  </a:lnTo>
                  <a:cubicBezTo>
                    <a:pt x="13514" y="13681"/>
                    <a:pt x="13788" y="13574"/>
                    <a:pt x="14085" y="13443"/>
                  </a:cubicBezTo>
                  <a:cubicBezTo>
                    <a:pt x="13252" y="13097"/>
                    <a:pt x="12430" y="12776"/>
                    <a:pt x="11621" y="12431"/>
                  </a:cubicBezTo>
                  <a:cubicBezTo>
                    <a:pt x="11645" y="12395"/>
                    <a:pt x="11656" y="12359"/>
                    <a:pt x="11668" y="12324"/>
                  </a:cubicBezTo>
                  <a:cubicBezTo>
                    <a:pt x="11740" y="12359"/>
                    <a:pt x="11835" y="12371"/>
                    <a:pt x="11907" y="12395"/>
                  </a:cubicBezTo>
                  <a:cubicBezTo>
                    <a:pt x="12669" y="12693"/>
                    <a:pt x="13407" y="12990"/>
                    <a:pt x="14181" y="13276"/>
                  </a:cubicBezTo>
                  <a:cubicBezTo>
                    <a:pt x="14347" y="13336"/>
                    <a:pt x="14538" y="13288"/>
                    <a:pt x="14716" y="13288"/>
                  </a:cubicBezTo>
                  <a:lnTo>
                    <a:pt x="14716" y="13205"/>
                  </a:lnTo>
                  <a:cubicBezTo>
                    <a:pt x="14443" y="13086"/>
                    <a:pt x="14145" y="12966"/>
                    <a:pt x="13859" y="12835"/>
                  </a:cubicBezTo>
                  <a:cubicBezTo>
                    <a:pt x="13585" y="12716"/>
                    <a:pt x="13311" y="12597"/>
                    <a:pt x="13038" y="12478"/>
                  </a:cubicBezTo>
                  <a:cubicBezTo>
                    <a:pt x="13050" y="12443"/>
                    <a:pt x="13073" y="12395"/>
                    <a:pt x="13085" y="12371"/>
                  </a:cubicBezTo>
                  <a:cubicBezTo>
                    <a:pt x="13264" y="12431"/>
                    <a:pt x="13454" y="12478"/>
                    <a:pt x="13621" y="12574"/>
                  </a:cubicBezTo>
                  <a:cubicBezTo>
                    <a:pt x="14621" y="13193"/>
                    <a:pt x="15633" y="13157"/>
                    <a:pt x="16681" y="12728"/>
                  </a:cubicBezTo>
                  <a:cubicBezTo>
                    <a:pt x="17383" y="12443"/>
                    <a:pt x="18133" y="12264"/>
                    <a:pt x="18872" y="12038"/>
                  </a:cubicBezTo>
                  <a:cubicBezTo>
                    <a:pt x="18800" y="11966"/>
                    <a:pt x="18753" y="11919"/>
                    <a:pt x="18788" y="11943"/>
                  </a:cubicBezTo>
                  <a:cubicBezTo>
                    <a:pt x="18991" y="11919"/>
                    <a:pt x="19241" y="11954"/>
                    <a:pt x="19467" y="11883"/>
                  </a:cubicBezTo>
                  <a:cubicBezTo>
                    <a:pt x="20812" y="11490"/>
                    <a:pt x="22134" y="11073"/>
                    <a:pt x="23456" y="10657"/>
                  </a:cubicBezTo>
                  <a:cubicBezTo>
                    <a:pt x="23646" y="10597"/>
                    <a:pt x="23860" y="10538"/>
                    <a:pt x="24146" y="10454"/>
                  </a:cubicBezTo>
                  <a:cubicBezTo>
                    <a:pt x="23325" y="10097"/>
                    <a:pt x="22598" y="9764"/>
                    <a:pt x="21801" y="9418"/>
                  </a:cubicBezTo>
                  <a:cubicBezTo>
                    <a:pt x="21908" y="9395"/>
                    <a:pt x="21943" y="9383"/>
                    <a:pt x="21955" y="9383"/>
                  </a:cubicBezTo>
                  <a:cubicBezTo>
                    <a:pt x="22694" y="9692"/>
                    <a:pt x="23432" y="10002"/>
                    <a:pt x="24158" y="10311"/>
                  </a:cubicBezTo>
                  <a:cubicBezTo>
                    <a:pt x="24218" y="10347"/>
                    <a:pt x="24289" y="10395"/>
                    <a:pt x="24349" y="10371"/>
                  </a:cubicBezTo>
                  <a:cubicBezTo>
                    <a:pt x="24646" y="10288"/>
                    <a:pt x="24932" y="10192"/>
                    <a:pt x="25301" y="10073"/>
                  </a:cubicBezTo>
                  <a:cubicBezTo>
                    <a:pt x="24872" y="9895"/>
                    <a:pt x="24527" y="9752"/>
                    <a:pt x="24170" y="9621"/>
                  </a:cubicBezTo>
                  <a:cubicBezTo>
                    <a:pt x="24182" y="9573"/>
                    <a:pt x="24206" y="9526"/>
                    <a:pt x="24229" y="9478"/>
                  </a:cubicBezTo>
                  <a:cubicBezTo>
                    <a:pt x="24587" y="9597"/>
                    <a:pt x="24932" y="9740"/>
                    <a:pt x="25289" y="9859"/>
                  </a:cubicBezTo>
                  <a:cubicBezTo>
                    <a:pt x="25420" y="9895"/>
                    <a:pt x="25587" y="9978"/>
                    <a:pt x="25718" y="9942"/>
                  </a:cubicBezTo>
                  <a:cubicBezTo>
                    <a:pt x="26492" y="9740"/>
                    <a:pt x="27254" y="9502"/>
                    <a:pt x="28075" y="9264"/>
                  </a:cubicBezTo>
                  <a:cubicBezTo>
                    <a:pt x="27432" y="8930"/>
                    <a:pt x="26849" y="8645"/>
                    <a:pt x="26265" y="8335"/>
                  </a:cubicBezTo>
                  <a:cubicBezTo>
                    <a:pt x="26146" y="8287"/>
                    <a:pt x="26063" y="8144"/>
                    <a:pt x="25956" y="8025"/>
                  </a:cubicBezTo>
                  <a:lnTo>
                    <a:pt x="28099" y="9097"/>
                  </a:lnTo>
                  <a:cubicBezTo>
                    <a:pt x="28170" y="9121"/>
                    <a:pt x="28266" y="9180"/>
                    <a:pt x="28325" y="9168"/>
                  </a:cubicBezTo>
                  <a:cubicBezTo>
                    <a:pt x="29004" y="8978"/>
                    <a:pt x="29694" y="8764"/>
                    <a:pt x="30456" y="8561"/>
                  </a:cubicBezTo>
                  <a:cubicBezTo>
                    <a:pt x="30254" y="8466"/>
                    <a:pt x="30135" y="8430"/>
                    <a:pt x="30040" y="8383"/>
                  </a:cubicBezTo>
                  <a:cubicBezTo>
                    <a:pt x="29814" y="8275"/>
                    <a:pt x="29599" y="8156"/>
                    <a:pt x="29385" y="8037"/>
                  </a:cubicBezTo>
                  <a:lnTo>
                    <a:pt x="29385" y="7978"/>
                  </a:lnTo>
                  <a:cubicBezTo>
                    <a:pt x="29385" y="7966"/>
                    <a:pt x="29397" y="7966"/>
                    <a:pt x="29409" y="7966"/>
                  </a:cubicBezTo>
                  <a:cubicBezTo>
                    <a:pt x="29683" y="8061"/>
                    <a:pt x="29944" y="8156"/>
                    <a:pt x="30218" y="8264"/>
                  </a:cubicBezTo>
                  <a:cubicBezTo>
                    <a:pt x="30766" y="8478"/>
                    <a:pt x="31302" y="8430"/>
                    <a:pt x="31838" y="8097"/>
                  </a:cubicBezTo>
                  <a:cubicBezTo>
                    <a:pt x="31480" y="7966"/>
                    <a:pt x="31135" y="7823"/>
                    <a:pt x="30790" y="7692"/>
                  </a:cubicBezTo>
                  <a:lnTo>
                    <a:pt x="30837" y="7561"/>
                  </a:lnTo>
                  <a:cubicBezTo>
                    <a:pt x="31242" y="7716"/>
                    <a:pt x="31647" y="7966"/>
                    <a:pt x="32064" y="7978"/>
                  </a:cubicBezTo>
                  <a:cubicBezTo>
                    <a:pt x="32481" y="8013"/>
                    <a:pt x="32921" y="7811"/>
                    <a:pt x="33338" y="7716"/>
                  </a:cubicBezTo>
                  <a:cubicBezTo>
                    <a:pt x="33338" y="7680"/>
                    <a:pt x="33326" y="7656"/>
                    <a:pt x="33326" y="7621"/>
                  </a:cubicBezTo>
                  <a:cubicBezTo>
                    <a:pt x="32659" y="7382"/>
                    <a:pt x="31969" y="7132"/>
                    <a:pt x="31302" y="6894"/>
                  </a:cubicBezTo>
                  <a:cubicBezTo>
                    <a:pt x="31314" y="6859"/>
                    <a:pt x="31314" y="6835"/>
                    <a:pt x="31326" y="6799"/>
                  </a:cubicBezTo>
                  <a:cubicBezTo>
                    <a:pt x="31445" y="6835"/>
                    <a:pt x="31564" y="6859"/>
                    <a:pt x="31683" y="6906"/>
                  </a:cubicBezTo>
                  <a:cubicBezTo>
                    <a:pt x="32278" y="7109"/>
                    <a:pt x="32862" y="7323"/>
                    <a:pt x="33457" y="7525"/>
                  </a:cubicBezTo>
                  <a:cubicBezTo>
                    <a:pt x="33814" y="7644"/>
                    <a:pt x="34397" y="7430"/>
                    <a:pt x="34481" y="7192"/>
                  </a:cubicBezTo>
                  <a:cubicBezTo>
                    <a:pt x="34671" y="7192"/>
                    <a:pt x="34862" y="7228"/>
                    <a:pt x="35017" y="7192"/>
                  </a:cubicBezTo>
                  <a:cubicBezTo>
                    <a:pt x="36767" y="6680"/>
                    <a:pt x="38493" y="6156"/>
                    <a:pt x="40220" y="5620"/>
                  </a:cubicBezTo>
                  <a:cubicBezTo>
                    <a:pt x="41124" y="5346"/>
                    <a:pt x="42017" y="5013"/>
                    <a:pt x="42934" y="4704"/>
                  </a:cubicBezTo>
                  <a:cubicBezTo>
                    <a:pt x="42625" y="4549"/>
                    <a:pt x="42363" y="4418"/>
                    <a:pt x="42077" y="4299"/>
                  </a:cubicBezTo>
                  <a:cubicBezTo>
                    <a:pt x="42089" y="4251"/>
                    <a:pt x="42125" y="4215"/>
                    <a:pt x="42136" y="4156"/>
                  </a:cubicBezTo>
                  <a:cubicBezTo>
                    <a:pt x="42458" y="4287"/>
                    <a:pt x="42779" y="4465"/>
                    <a:pt x="43113" y="4525"/>
                  </a:cubicBezTo>
                  <a:cubicBezTo>
                    <a:pt x="43458" y="4573"/>
                    <a:pt x="43815" y="4477"/>
                    <a:pt x="44172" y="4454"/>
                  </a:cubicBezTo>
                  <a:lnTo>
                    <a:pt x="44172" y="4358"/>
                  </a:lnTo>
                  <a:cubicBezTo>
                    <a:pt x="43922" y="4215"/>
                    <a:pt x="43672" y="4061"/>
                    <a:pt x="43410" y="3930"/>
                  </a:cubicBezTo>
                  <a:cubicBezTo>
                    <a:pt x="43434" y="3882"/>
                    <a:pt x="43458" y="3822"/>
                    <a:pt x="43470" y="3775"/>
                  </a:cubicBezTo>
                  <a:cubicBezTo>
                    <a:pt x="44101" y="4049"/>
                    <a:pt x="44696" y="4549"/>
                    <a:pt x="45363" y="4013"/>
                  </a:cubicBezTo>
                  <a:cubicBezTo>
                    <a:pt x="45196" y="3918"/>
                    <a:pt x="45042" y="3799"/>
                    <a:pt x="44875" y="3692"/>
                  </a:cubicBezTo>
                  <a:cubicBezTo>
                    <a:pt x="44887" y="3644"/>
                    <a:pt x="44899" y="3584"/>
                    <a:pt x="44923" y="3549"/>
                  </a:cubicBezTo>
                  <a:cubicBezTo>
                    <a:pt x="45542" y="4108"/>
                    <a:pt x="46173" y="3965"/>
                    <a:pt x="46828" y="3668"/>
                  </a:cubicBezTo>
                  <a:cubicBezTo>
                    <a:pt x="46625" y="3549"/>
                    <a:pt x="46447" y="3430"/>
                    <a:pt x="46256" y="3311"/>
                  </a:cubicBezTo>
                  <a:cubicBezTo>
                    <a:pt x="46685" y="3275"/>
                    <a:pt x="46970" y="3715"/>
                    <a:pt x="47447" y="3549"/>
                  </a:cubicBezTo>
                  <a:cubicBezTo>
                    <a:pt x="47840" y="3394"/>
                    <a:pt x="48256" y="3322"/>
                    <a:pt x="48709" y="3191"/>
                  </a:cubicBezTo>
                  <a:cubicBezTo>
                    <a:pt x="48137" y="2894"/>
                    <a:pt x="47625" y="2632"/>
                    <a:pt x="47137" y="2382"/>
                  </a:cubicBezTo>
                  <a:cubicBezTo>
                    <a:pt x="47149" y="2334"/>
                    <a:pt x="47185" y="2310"/>
                    <a:pt x="47197" y="2263"/>
                  </a:cubicBezTo>
                  <a:cubicBezTo>
                    <a:pt x="47280" y="2287"/>
                    <a:pt x="47375" y="2334"/>
                    <a:pt x="47459" y="2370"/>
                  </a:cubicBezTo>
                  <a:cubicBezTo>
                    <a:pt x="47792" y="2525"/>
                    <a:pt x="48113" y="2703"/>
                    <a:pt x="48459" y="2858"/>
                  </a:cubicBezTo>
                  <a:cubicBezTo>
                    <a:pt x="49006" y="3108"/>
                    <a:pt x="49637" y="3037"/>
                    <a:pt x="50161" y="2632"/>
                  </a:cubicBezTo>
                  <a:cubicBezTo>
                    <a:pt x="49590" y="2346"/>
                    <a:pt x="49042" y="2084"/>
                    <a:pt x="48483" y="1810"/>
                  </a:cubicBezTo>
                  <a:cubicBezTo>
                    <a:pt x="48506" y="1787"/>
                    <a:pt x="48518" y="1739"/>
                    <a:pt x="48530" y="1715"/>
                  </a:cubicBezTo>
                  <a:cubicBezTo>
                    <a:pt x="48637" y="1763"/>
                    <a:pt x="48744" y="1787"/>
                    <a:pt x="48828" y="1834"/>
                  </a:cubicBezTo>
                  <a:cubicBezTo>
                    <a:pt x="49221" y="2013"/>
                    <a:pt x="49602" y="2203"/>
                    <a:pt x="49995" y="2394"/>
                  </a:cubicBezTo>
                  <a:cubicBezTo>
                    <a:pt x="50530" y="2656"/>
                    <a:pt x="50530" y="2656"/>
                    <a:pt x="50602" y="2072"/>
                  </a:cubicBezTo>
                  <a:cubicBezTo>
                    <a:pt x="50328" y="1941"/>
                    <a:pt x="50066" y="1787"/>
                    <a:pt x="49780" y="1656"/>
                  </a:cubicBezTo>
                  <a:cubicBezTo>
                    <a:pt x="49828" y="1608"/>
                    <a:pt x="49840" y="1584"/>
                    <a:pt x="49840" y="1596"/>
                  </a:cubicBezTo>
                  <a:cubicBezTo>
                    <a:pt x="49887" y="1608"/>
                    <a:pt x="49935" y="1608"/>
                    <a:pt x="49971" y="1620"/>
                  </a:cubicBezTo>
                  <a:cubicBezTo>
                    <a:pt x="50530" y="1965"/>
                    <a:pt x="51126" y="2120"/>
                    <a:pt x="51745" y="2144"/>
                  </a:cubicBezTo>
                  <a:cubicBezTo>
                    <a:pt x="51923" y="2156"/>
                    <a:pt x="52114" y="2191"/>
                    <a:pt x="52293" y="2227"/>
                  </a:cubicBezTo>
                  <a:cubicBezTo>
                    <a:pt x="54174" y="2668"/>
                    <a:pt x="56043" y="3084"/>
                    <a:pt x="57924" y="3561"/>
                  </a:cubicBezTo>
                  <a:cubicBezTo>
                    <a:pt x="61163" y="4394"/>
                    <a:pt x="64401" y="5323"/>
                    <a:pt x="67652" y="6073"/>
                  </a:cubicBezTo>
                  <a:cubicBezTo>
                    <a:pt x="72855" y="7263"/>
                    <a:pt x="78046" y="8442"/>
                    <a:pt x="83189" y="9776"/>
                  </a:cubicBezTo>
                  <a:cubicBezTo>
                    <a:pt x="83535" y="9871"/>
                    <a:pt x="83892" y="9871"/>
                    <a:pt x="84249" y="9907"/>
                  </a:cubicBezTo>
                  <a:cubicBezTo>
                    <a:pt x="84320" y="9930"/>
                    <a:pt x="84416" y="9966"/>
                    <a:pt x="84439" y="10014"/>
                  </a:cubicBezTo>
                  <a:cubicBezTo>
                    <a:pt x="84475" y="10073"/>
                    <a:pt x="84463" y="10192"/>
                    <a:pt x="84416" y="10228"/>
                  </a:cubicBezTo>
                  <a:cubicBezTo>
                    <a:pt x="84297" y="10311"/>
                    <a:pt x="84166" y="10407"/>
                    <a:pt x="84011" y="10442"/>
                  </a:cubicBezTo>
                  <a:cubicBezTo>
                    <a:pt x="83773" y="10538"/>
                    <a:pt x="83535" y="10597"/>
                    <a:pt x="83296" y="10680"/>
                  </a:cubicBezTo>
                  <a:lnTo>
                    <a:pt x="83308" y="10680"/>
                  </a:lnTo>
                  <a:cubicBezTo>
                    <a:pt x="82832" y="10847"/>
                    <a:pt x="82344" y="11002"/>
                    <a:pt x="81808" y="11181"/>
                  </a:cubicBezTo>
                  <a:cubicBezTo>
                    <a:pt x="81987" y="11252"/>
                    <a:pt x="82082" y="11300"/>
                    <a:pt x="82141" y="11323"/>
                  </a:cubicBezTo>
                  <a:cubicBezTo>
                    <a:pt x="81725" y="11371"/>
                    <a:pt x="81308" y="11419"/>
                    <a:pt x="80868" y="11478"/>
                  </a:cubicBezTo>
                  <a:lnTo>
                    <a:pt x="80868" y="11633"/>
                  </a:lnTo>
                  <a:cubicBezTo>
                    <a:pt x="81510" y="11752"/>
                    <a:pt x="82153" y="11895"/>
                    <a:pt x="82796" y="12014"/>
                  </a:cubicBezTo>
                  <a:cubicBezTo>
                    <a:pt x="82653" y="12085"/>
                    <a:pt x="82522" y="12109"/>
                    <a:pt x="82403" y="12085"/>
                  </a:cubicBezTo>
                  <a:cubicBezTo>
                    <a:pt x="81856" y="11978"/>
                    <a:pt x="81320" y="11859"/>
                    <a:pt x="80772" y="11776"/>
                  </a:cubicBezTo>
                  <a:cubicBezTo>
                    <a:pt x="80606" y="11740"/>
                    <a:pt x="80427" y="11740"/>
                    <a:pt x="80260" y="11788"/>
                  </a:cubicBezTo>
                  <a:cubicBezTo>
                    <a:pt x="79653" y="11966"/>
                    <a:pt x="79058" y="12157"/>
                    <a:pt x="78451" y="12347"/>
                  </a:cubicBezTo>
                  <a:cubicBezTo>
                    <a:pt x="78343" y="12383"/>
                    <a:pt x="78248" y="12407"/>
                    <a:pt x="78117" y="12454"/>
                  </a:cubicBezTo>
                  <a:cubicBezTo>
                    <a:pt x="78343" y="12585"/>
                    <a:pt x="78534" y="12693"/>
                    <a:pt x="78712" y="12812"/>
                  </a:cubicBezTo>
                  <a:cubicBezTo>
                    <a:pt x="78308" y="12788"/>
                    <a:pt x="77950" y="12609"/>
                    <a:pt x="77593" y="12609"/>
                  </a:cubicBezTo>
                  <a:cubicBezTo>
                    <a:pt x="77224" y="12621"/>
                    <a:pt x="76855" y="12812"/>
                    <a:pt x="76391" y="12943"/>
                  </a:cubicBezTo>
                  <a:cubicBezTo>
                    <a:pt x="77165" y="13181"/>
                    <a:pt x="77820" y="13383"/>
                    <a:pt x="78486" y="13586"/>
                  </a:cubicBezTo>
                  <a:cubicBezTo>
                    <a:pt x="78474" y="13621"/>
                    <a:pt x="78474" y="13657"/>
                    <a:pt x="78462" y="13693"/>
                  </a:cubicBezTo>
                  <a:cubicBezTo>
                    <a:pt x="78355" y="13681"/>
                    <a:pt x="78248" y="13681"/>
                    <a:pt x="78153" y="13645"/>
                  </a:cubicBezTo>
                  <a:cubicBezTo>
                    <a:pt x="77689" y="13514"/>
                    <a:pt x="77236" y="13395"/>
                    <a:pt x="76784" y="13240"/>
                  </a:cubicBezTo>
                  <a:cubicBezTo>
                    <a:pt x="76081" y="13038"/>
                    <a:pt x="75629" y="13097"/>
                    <a:pt x="74902" y="13514"/>
                  </a:cubicBezTo>
                  <a:cubicBezTo>
                    <a:pt x="75784" y="13740"/>
                    <a:pt x="76617" y="13943"/>
                    <a:pt x="77439" y="14157"/>
                  </a:cubicBezTo>
                  <a:lnTo>
                    <a:pt x="77439" y="14252"/>
                  </a:lnTo>
                  <a:cubicBezTo>
                    <a:pt x="77296" y="14276"/>
                    <a:pt x="77153" y="14300"/>
                    <a:pt x="77034" y="14276"/>
                  </a:cubicBezTo>
                  <a:cubicBezTo>
                    <a:pt x="76260" y="14074"/>
                    <a:pt x="75486" y="13871"/>
                    <a:pt x="74712" y="13693"/>
                  </a:cubicBezTo>
                  <a:cubicBezTo>
                    <a:pt x="74533" y="13645"/>
                    <a:pt x="74307" y="13633"/>
                    <a:pt x="74140" y="13693"/>
                  </a:cubicBezTo>
                  <a:cubicBezTo>
                    <a:pt x="73045" y="14050"/>
                    <a:pt x="71938" y="14443"/>
                    <a:pt x="70854" y="14812"/>
                  </a:cubicBezTo>
                  <a:cubicBezTo>
                    <a:pt x="70771" y="14836"/>
                    <a:pt x="70676" y="14871"/>
                    <a:pt x="70557" y="14919"/>
                  </a:cubicBezTo>
                  <a:cubicBezTo>
                    <a:pt x="70771" y="15002"/>
                    <a:pt x="70950" y="15062"/>
                    <a:pt x="71128" y="15133"/>
                  </a:cubicBezTo>
                  <a:cubicBezTo>
                    <a:pt x="71104" y="15169"/>
                    <a:pt x="71104" y="15193"/>
                    <a:pt x="71092" y="15229"/>
                  </a:cubicBezTo>
                  <a:cubicBezTo>
                    <a:pt x="70783" y="15169"/>
                    <a:pt x="70473" y="15038"/>
                    <a:pt x="70176" y="15062"/>
                  </a:cubicBezTo>
                  <a:cubicBezTo>
                    <a:pt x="69914" y="15086"/>
                    <a:pt x="69557" y="15121"/>
                    <a:pt x="69461" y="15348"/>
                  </a:cubicBezTo>
                  <a:cubicBezTo>
                    <a:pt x="69045" y="15467"/>
                    <a:pt x="68664" y="15562"/>
                    <a:pt x="68295" y="15669"/>
                  </a:cubicBezTo>
                  <a:cubicBezTo>
                    <a:pt x="68295" y="15705"/>
                    <a:pt x="68283" y="15741"/>
                    <a:pt x="68283" y="15776"/>
                  </a:cubicBezTo>
                  <a:cubicBezTo>
                    <a:pt x="68759" y="16038"/>
                    <a:pt x="69223" y="16312"/>
                    <a:pt x="69699" y="16598"/>
                  </a:cubicBezTo>
                  <a:cubicBezTo>
                    <a:pt x="69723" y="16610"/>
                    <a:pt x="69735" y="16634"/>
                    <a:pt x="69771" y="16669"/>
                  </a:cubicBezTo>
                  <a:cubicBezTo>
                    <a:pt x="69640" y="16681"/>
                    <a:pt x="69521" y="16657"/>
                    <a:pt x="69414" y="16610"/>
                  </a:cubicBezTo>
                  <a:cubicBezTo>
                    <a:pt x="68949" y="16407"/>
                    <a:pt x="68485" y="16181"/>
                    <a:pt x="68033" y="15955"/>
                  </a:cubicBezTo>
                  <a:cubicBezTo>
                    <a:pt x="67925" y="15907"/>
                    <a:pt x="67794" y="15848"/>
                    <a:pt x="67699" y="15883"/>
                  </a:cubicBezTo>
                  <a:cubicBezTo>
                    <a:pt x="67175" y="16026"/>
                    <a:pt x="66675" y="16229"/>
                    <a:pt x="66068" y="16419"/>
                  </a:cubicBezTo>
                  <a:cubicBezTo>
                    <a:pt x="66794" y="16765"/>
                    <a:pt x="67413" y="17062"/>
                    <a:pt x="68044" y="17372"/>
                  </a:cubicBezTo>
                  <a:cubicBezTo>
                    <a:pt x="67890" y="17396"/>
                    <a:pt x="67771" y="17372"/>
                    <a:pt x="67675" y="17324"/>
                  </a:cubicBezTo>
                  <a:cubicBezTo>
                    <a:pt x="67175" y="17098"/>
                    <a:pt x="66687" y="16860"/>
                    <a:pt x="66187" y="16634"/>
                  </a:cubicBezTo>
                  <a:cubicBezTo>
                    <a:pt x="65925" y="16515"/>
                    <a:pt x="65354" y="16598"/>
                    <a:pt x="65151" y="16788"/>
                  </a:cubicBezTo>
                  <a:cubicBezTo>
                    <a:pt x="65127" y="16812"/>
                    <a:pt x="65139" y="16872"/>
                    <a:pt x="65139" y="16931"/>
                  </a:cubicBezTo>
                  <a:cubicBezTo>
                    <a:pt x="65127" y="16907"/>
                    <a:pt x="65127" y="16872"/>
                    <a:pt x="65116" y="16836"/>
                  </a:cubicBezTo>
                  <a:cubicBezTo>
                    <a:pt x="64723" y="16955"/>
                    <a:pt x="64342" y="17074"/>
                    <a:pt x="63877" y="17217"/>
                  </a:cubicBezTo>
                  <a:cubicBezTo>
                    <a:pt x="64127" y="17348"/>
                    <a:pt x="64306" y="17443"/>
                    <a:pt x="64473" y="17538"/>
                  </a:cubicBezTo>
                  <a:cubicBezTo>
                    <a:pt x="64639" y="17622"/>
                    <a:pt x="64818" y="17693"/>
                    <a:pt x="64973" y="17777"/>
                  </a:cubicBezTo>
                  <a:cubicBezTo>
                    <a:pt x="64961" y="17800"/>
                    <a:pt x="64949" y="17848"/>
                    <a:pt x="64937" y="17872"/>
                  </a:cubicBezTo>
                  <a:cubicBezTo>
                    <a:pt x="64699" y="17777"/>
                    <a:pt x="64461" y="17681"/>
                    <a:pt x="64223" y="17574"/>
                  </a:cubicBezTo>
                  <a:cubicBezTo>
                    <a:pt x="63639" y="17300"/>
                    <a:pt x="63353" y="17312"/>
                    <a:pt x="62758" y="17717"/>
                  </a:cubicBezTo>
                  <a:cubicBezTo>
                    <a:pt x="63330" y="17955"/>
                    <a:pt x="63865" y="18193"/>
                    <a:pt x="64401" y="18431"/>
                  </a:cubicBezTo>
                  <a:cubicBezTo>
                    <a:pt x="64377" y="18455"/>
                    <a:pt x="64377" y="18491"/>
                    <a:pt x="64365" y="18515"/>
                  </a:cubicBezTo>
                  <a:cubicBezTo>
                    <a:pt x="64246" y="18491"/>
                    <a:pt x="64127" y="18467"/>
                    <a:pt x="64020" y="18431"/>
                  </a:cubicBezTo>
                  <a:cubicBezTo>
                    <a:pt x="63663" y="18277"/>
                    <a:pt x="63294" y="18158"/>
                    <a:pt x="62972" y="17979"/>
                  </a:cubicBezTo>
                  <a:cubicBezTo>
                    <a:pt x="62568" y="17753"/>
                    <a:pt x="62210" y="17777"/>
                    <a:pt x="61818" y="18027"/>
                  </a:cubicBezTo>
                  <a:cubicBezTo>
                    <a:pt x="62210" y="18217"/>
                    <a:pt x="62580" y="18431"/>
                    <a:pt x="62972" y="18622"/>
                  </a:cubicBezTo>
                  <a:cubicBezTo>
                    <a:pt x="62949" y="18670"/>
                    <a:pt x="62925" y="18705"/>
                    <a:pt x="62913" y="18741"/>
                  </a:cubicBezTo>
                  <a:cubicBezTo>
                    <a:pt x="62580" y="18586"/>
                    <a:pt x="62234" y="18455"/>
                    <a:pt x="61913" y="18312"/>
                  </a:cubicBezTo>
                  <a:cubicBezTo>
                    <a:pt x="61425" y="18086"/>
                    <a:pt x="61377" y="18086"/>
                    <a:pt x="60829" y="18431"/>
                  </a:cubicBezTo>
                  <a:cubicBezTo>
                    <a:pt x="61365" y="18646"/>
                    <a:pt x="61877" y="18872"/>
                    <a:pt x="62389" y="19086"/>
                  </a:cubicBezTo>
                  <a:cubicBezTo>
                    <a:pt x="62389" y="19110"/>
                    <a:pt x="62377" y="19146"/>
                    <a:pt x="62377" y="19170"/>
                  </a:cubicBezTo>
                  <a:cubicBezTo>
                    <a:pt x="62234" y="19158"/>
                    <a:pt x="62091" y="19170"/>
                    <a:pt x="61960" y="19110"/>
                  </a:cubicBezTo>
                  <a:cubicBezTo>
                    <a:pt x="61567" y="18967"/>
                    <a:pt x="61186" y="18812"/>
                    <a:pt x="60805" y="18622"/>
                  </a:cubicBezTo>
                  <a:cubicBezTo>
                    <a:pt x="60603" y="18515"/>
                    <a:pt x="60436" y="18503"/>
                    <a:pt x="60210" y="18574"/>
                  </a:cubicBezTo>
                  <a:cubicBezTo>
                    <a:pt x="59722" y="18765"/>
                    <a:pt x="59234" y="18920"/>
                    <a:pt x="58746" y="19098"/>
                  </a:cubicBezTo>
                  <a:cubicBezTo>
                    <a:pt x="57329" y="19598"/>
                    <a:pt x="55912" y="20110"/>
                    <a:pt x="54483" y="20610"/>
                  </a:cubicBezTo>
                  <a:lnTo>
                    <a:pt x="54495" y="20598"/>
                  </a:lnTo>
                  <a:cubicBezTo>
                    <a:pt x="53662" y="20872"/>
                    <a:pt x="52816" y="21134"/>
                    <a:pt x="51983" y="21408"/>
                  </a:cubicBezTo>
                  <a:cubicBezTo>
                    <a:pt x="52078" y="21491"/>
                    <a:pt x="52138" y="21491"/>
                    <a:pt x="52197" y="21527"/>
                  </a:cubicBezTo>
                  <a:cubicBezTo>
                    <a:pt x="52257" y="21539"/>
                    <a:pt x="52293" y="21563"/>
                    <a:pt x="52340" y="21587"/>
                  </a:cubicBezTo>
                  <a:cubicBezTo>
                    <a:pt x="51257" y="21408"/>
                    <a:pt x="50376" y="22075"/>
                    <a:pt x="49411" y="22313"/>
                  </a:cubicBezTo>
                  <a:cubicBezTo>
                    <a:pt x="50054" y="22491"/>
                    <a:pt x="50685" y="22611"/>
                    <a:pt x="51316" y="22789"/>
                  </a:cubicBezTo>
                  <a:cubicBezTo>
                    <a:pt x="52054" y="22992"/>
                    <a:pt x="52685" y="22730"/>
                    <a:pt x="53424" y="22408"/>
                  </a:cubicBezTo>
                  <a:cubicBezTo>
                    <a:pt x="52650" y="22313"/>
                    <a:pt x="51971" y="22265"/>
                    <a:pt x="51328" y="21979"/>
                  </a:cubicBezTo>
                  <a:cubicBezTo>
                    <a:pt x="51816" y="22015"/>
                    <a:pt x="52281" y="22134"/>
                    <a:pt x="52769" y="22182"/>
                  </a:cubicBezTo>
                  <a:cubicBezTo>
                    <a:pt x="53233" y="22218"/>
                    <a:pt x="53721" y="22301"/>
                    <a:pt x="54138" y="22182"/>
                  </a:cubicBezTo>
                  <a:cubicBezTo>
                    <a:pt x="55900" y="21658"/>
                    <a:pt x="57627" y="21027"/>
                    <a:pt x="59365" y="20479"/>
                  </a:cubicBezTo>
                  <a:cubicBezTo>
                    <a:pt x="62615" y="19455"/>
                    <a:pt x="65842" y="18443"/>
                    <a:pt x="69080" y="17419"/>
                  </a:cubicBezTo>
                  <a:cubicBezTo>
                    <a:pt x="69199" y="17372"/>
                    <a:pt x="69318" y="17324"/>
                    <a:pt x="69485" y="17265"/>
                  </a:cubicBezTo>
                  <a:cubicBezTo>
                    <a:pt x="68866" y="17003"/>
                    <a:pt x="68295" y="16776"/>
                    <a:pt x="67747" y="16538"/>
                  </a:cubicBezTo>
                  <a:lnTo>
                    <a:pt x="67794" y="16443"/>
                  </a:lnTo>
                  <a:cubicBezTo>
                    <a:pt x="68342" y="16669"/>
                    <a:pt x="68878" y="16896"/>
                    <a:pt x="69426" y="17086"/>
                  </a:cubicBezTo>
                  <a:cubicBezTo>
                    <a:pt x="69604" y="17146"/>
                    <a:pt x="69842" y="17157"/>
                    <a:pt x="70021" y="17098"/>
                  </a:cubicBezTo>
                  <a:cubicBezTo>
                    <a:pt x="72509" y="16264"/>
                    <a:pt x="74974" y="15407"/>
                    <a:pt x="77462" y="14562"/>
                  </a:cubicBezTo>
                  <a:cubicBezTo>
                    <a:pt x="80713" y="13419"/>
                    <a:pt x="83951" y="12300"/>
                    <a:pt x="87178" y="11145"/>
                  </a:cubicBezTo>
                  <a:cubicBezTo>
                    <a:pt x="88095" y="10823"/>
                    <a:pt x="88988" y="10454"/>
                    <a:pt x="90000" y="10049"/>
                  </a:cubicBezTo>
                  <a:cubicBezTo>
                    <a:pt x="89738" y="9978"/>
                    <a:pt x="89595" y="9918"/>
                    <a:pt x="89428" y="9883"/>
                  </a:cubicBezTo>
                  <a:cubicBezTo>
                    <a:pt x="88368" y="9692"/>
                    <a:pt x="87297" y="9526"/>
                    <a:pt x="86249" y="9287"/>
                  </a:cubicBezTo>
                  <a:cubicBezTo>
                    <a:pt x="82558" y="8442"/>
                    <a:pt x="78843" y="7597"/>
                    <a:pt x="75176" y="6704"/>
                  </a:cubicBezTo>
                  <a:cubicBezTo>
                    <a:pt x="70664" y="5597"/>
                    <a:pt x="66163" y="4442"/>
                    <a:pt x="61675" y="3287"/>
                  </a:cubicBezTo>
                  <a:cubicBezTo>
                    <a:pt x="58162" y="2418"/>
                    <a:pt x="54650" y="1525"/>
                    <a:pt x="51138" y="655"/>
                  </a:cubicBezTo>
                  <a:cubicBezTo>
                    <a:pt x="50911" y="596"/>
                    <a:pt x="50626" y="655"/>
                    <a:pt x="50411" y="727"/>
                  </a:cubicBezTo>
                  <a:cubicBezTo>
                    <a:pt x="49649" y="989"/>
                    <a:pt x="48899" y="1286"/>
                    <a:pt x="48149" y="1525"/>
                  </a:cubicBezTo>
                  <a:cubicBezTo>
                    <a:pt x="46161" y="2120"/>
                    <a:pt x="44184" y="2679"/>
                    <a:pt x="42208" y="3263"/>
                  </a:cubicBezTo>
                  <a:cubicBezTo>
                    <a:pt x="38041" y="4477"/>
                    <a:pt x="33885" y="5716"/>
                    <a:pt x="29730" y="6954"/>
                  </a:cubicBezTo>
                  <a:cubicBezTo>
                    <a:pt x="29182" y="7121"/>
                    <a:pt x="28647" y="7299"/>
                    <a:pt x="28099" y="7478"/>
                  </a:cubicBezTo>
                  <a:cubicBezTo>
                    <a:pt x="28099" y="7513"/>
                    <a:pt x="28087" y="7549"/>
                    <a:pt x="28087" y="7597"/>
                  </a:cubicBezTo>
                  <a:cubicBezTo>
                    <a:pt x="28516" y="7752"/>
                    <a:pt x="28944" y="7930"/>
                    <a:pt x="29373" y="8097"/>
                  </a:cubicBezTo>
                  <a:cubicBezTo>
                    <a:pt x="29349" y="8347"/>
                    <a:pt x="29194" y="8264"/>
                    <a:pt x="29075" y="8204"/>
                  </a:cubicBezTo>
                  <a:cubicBezTo>
                    <a:pt x="28718" y="8037"/>
                    <a:pt x="28385" y="7847"/>
                    <a:pt x="28004" y="7692"/>
                  </a:cubicBezTo>
                  <a:cubicBezTo>
                    <a:pt x="27909" y="7656"/>
                    <a:pt x="27754" y="7609"/>
                    <a:pt x="27647" y="7632"/>
                  </a:cubicBezTo>
                  <a:cubicBezTo>
                    <a:pt x="27373" y="7692"/>
                    <a:pt x="27099" y="7799"/>
                    <a:pt x="26754" y="7906"/>
                  </a:cubicBezTo>
                  <a:cubicBezTo>
                    <a:pt x="27456" y="8168"/>
                    <a:pt x="28111" y="8430"/>
                    <a:pt x="28766" y="8668"/>
                  </a:cubicBezTo>
                  <a:cubicBezTo>
                    <a:pt x="28754" y="8692"/>
                    <a:pt x="28754" y="8728"/>
                    <a:pt x="28742" y="8764"/>
                  </a:cubicBezTo>
                  <a:cubicBezTo>
                    <a:pt x="28635" y="8740"/>
                    <a:pt x="28516" y="8740"/>
                    <a:pt x="28409" y="8692"/>
                  </a:cubicBezTo>
                  <a:cubicBezTo>
                    <a:pt x="28028" y="8561"/>
                    <a:pt x="27623" y="8430"/>
                    <a:pt x="27230" y="8264"/>
                  </a:cubicBezTo>
                  <a:cubicBezTo>
                    <a:pt x="26837" y="8013"/>
                    <a:pt x="26420" y="7859"/>
                    <a:pt x="25956" y="8025"/>
                  </a:cubicBezTo>
                  <a:close/>
                  <a:moveTo>
                    <a:pt x="18003" y="37839"/>
                  </a:moveTo>
                  <a:cubicBezTo>
                    <a:pt x="17919" y="37755"/>
                    <a:pt x="17848" y="37672"/>
                    <a:pt x="17741" y="37612"/>
                  </a:cubicBezTo>
                  <a:cubicBezTo>
                    <a:pt x="16252" y="36707"/>
                    <a:pt x="14776" y="35791"/>
                    <a:pt x="13276" y="34922"/>
                  </a:cubicBezTo>
                  <a:cubicBezTo>
                    <a:pt x="10216" y="33136"/>
                    <a:pt x="7132" y="31362"/>
                    <a:pt x="4048" y="29588"/>
                  </a:cubicBezTo>
                  <a:cubicBezTo>
                    <a:pt x="3751" y="29421"/>
                    <a:pt x="3465" y="29218"/>
                    <a:pt x="3191" y="29040"/>
                  </a:cubicBezTo>
                  <a:lnTo>
                    <a:pt x="3108" y="29111"/>
                  </a:lnTo>
                  <a:cubicBezTo>
                    <a:pt x="3191" y="29207"/>
                    <a:pt x="3251" y="29302"/>
                    <a:pt x="3322" y="29349"/>
                  </a:cubicBezTo>
                  <a:cubicBezTo>
                    <a:pt x="4179" y="29897"/>
                    <a:pt x="5049" y="30481"/>
                    <a:pt x="5941" y="31004"/>
                  </a:cubicBezTo>
                  <a:cubicBezTo>
                    <a:pt x="8013" y="32207"/>
                    <a:pt x="10097" y="33374"/>
                    <a:pt x="12180" y="34564"/>
                  </a:cubicBezTo>
                  <a:cubicBezTo>
                    <a:pt x="13812" y="35493"/>
                    <a:pt x="15466" y="36434"/>
                    <a:pt x="17098" y="37374"/>
                  </a:cubicBezTo>
                  <a:cubicBezTo>
                    <a:pt x="17395" y="37541"/>
                    <a:pt x="17681" y="37696"/>
                    <a:pt x="17979" y="37874"/>
                  </a:cubicBezTo>
                  <a:cubicBezTo>
                    <a:pt x="19538" y="38767"/>
                    <a:pt x="21098" y="39684"/>
                    <a:pt x="22670" y="40577"/>
                  </a:cubicBezTo>
                  <a:cubicBezTo>
                    <a:pt x="19276" y="38970"/>
                    <a:pt x="16098" y="36946"/>
                    <a:pt x="12847" y="35112"/>
                  </a:cubicBezTo>
                  <a:cubicBezTo>
                    <a:pt x="9549" y="33267"/>
                    <a:pt x="6311" y="31362"/>
                    <a:pt x="3036" y="29468"/>
                  </a:cubicBezTo>
                  <a:cubicBezTo>
                    <a:pt x="3024" y="29528"/>
                    <a:pt x="2989" y="29623"/>
                    <a:pt x="2965" y="29707"/>
                  </a:cubicBezTo>
                  <a:cubicBezTo>
                    <a:pt x="5322" y="31076"/>
                    <a:pt x="7668" y="32433"/>
                    <a:pt x="10002" y="33790"/>
                  </a:cubicBezTo>
                  <a:cubicBezTo>
                    <a:pt x="12752" y="35374"/>
                    <a:pt x="15490" y="37005"/>
                    <a:pt x="18276" y="38529"/>
                  </a:cubicBezTo>
                  <a:cubicBezTo>
                    <a:pt x="21574" y="40363"/>
                    <a:pt x="24932" y="42137"/>
                    <a:pt x="28266" y="43935"/>
                  </a:cubicBezTo>
                  <a:cubicBezTo>
                    <a:pt x="28397" y="44006"/>
                    <a:pt x="28563" y="44066"/>
                    <a:pt x="28706" y="44066"/>
                  </a:cubicBezTo>
                  <a:cubicBezTo>
                    <a:pt x="30052" y="44030"/>
                    <a:pt x="31397" y="43982"/>
                    <a:pt x="32707" y="43613"/>
                  </a:cubicBezTo>
                  <a:cubicBezTo>
                    <a:pt x="34528" y="43101"/>
                    <a:pt x="36326" y="42577"/>
                    <a:pt x="38112" y="42006"/>
                  </a:cubicBezTo>
                  <a:cubicBezTo>
                    <a:pt x="42434" y="40589"/>
                    <a:pt x="46732" y="39101"/>
                    <a:pt x="51066" y="37696"/>
                  </a:cubicBezTo>
                  <a:cubicBezTo>
                    <a:pt x="57079" y="35767"/>
                    <a:pt x="63115" y="33874"/>
                    <a:pt x="69140" y="31981"/>
                  </a:cubicBezTo>
                  <a:cubicBezTo>
                    <a:pt x="70354" y="31600"/>
                    <a:pt x="71569" y="31266"/>
                    <a:pt x="72771" y="30909"/>
                  </a:cubicBezTo>
                  <a:cubicBezTo>
                    <a:pt x="73271" y="30766"/>
                    <a:pt x="73533" y="30373"/>
                    <a:pt x="73414" y="29945"/>
                  </a:cubicBezTo>
                  <a:cubicBezTo>
                    <a:pt x="68390" y="31707"/>
                    <a:pt x="63413" y="33683"/>
                    <a:pt x="58234" y="34993"/>
                  </a:cubicBezTo>
                  <a:cubicBezTo>
                    <a:pt x="60615" y="34160"/>
                    <a:pt x="63032" y="33398"/>
                    <a:pt x="65425" y="32564"/>
                  </a:cubicBezTo>
                  <a:cubicBezTo>
                    <a:pt x="67818" y="31731"/>
                    <a:pt x="70188" y="30826"/>
                    <a:pt x="72581" y="29957"/>
                  </a:cubicBezTo>
                  <a:cubicBezTo>
                    <a:pt x="72569" y="29933"/>
                    <a:pt x="72569" y="29885"/>
                    <a:pt x="72557" y="29838"/>
                  </a:cubicBezTo>
                  <a:cubicBezTo>
                    <a:pt x="71926" y="29980"/>
                    <a:pt x="71307" y="30052"/>
                    <a:pt x="70711" y="30242"/>
                  </a:cubicBezTo>
                  <a:cubicBezTo>
                    <a:pt x="69009" y="30790"/>
                    <a:pt x="67330" y="31421"/>
                    <a:pt x="65651" y="31981"/>
                  </a:cubicBezTo>
                  <a:cubicBezTo>
                    <a:pt x="63163" y="32814"/>
                    <a:pt x="60675" y="33636"/>
                    <a:pt x="58186" y="34469"/>
                  </a:cubicBezTo>
                  <a:cubicBezTo>
                    <a:pt x="58067" y="34517"/>
                    <a:pt x="57948" y="34517"/>
                    <a:pt x="57817" y="34541"/>
                  </a:cubicBezTo>
                  <a:cubicBezTo>
                    <a:pt x="57805" y="34517"/>
                    <a:pt x="57805" y="34469"/>
                    <a:pt x="57793" y="34445"/>
                  </a:cubicBezTo>
                  <a:cubicBezTo>
                    <a:pt x="61996" y="33017"/>
                    <a:pt x="66199" y="31588"/>
                    <a:pt x="70390" y="30159"/>
                  </a:cubicBezTo>
                  <a:cubicBezTo>
                    <a:pt x="70378" y="30100"/>
                    <a:pt x="70366" y="30052"/>
                    <a:pt x="70354" y="29992"/>
                  </a:cubicBezTo>
                  <a:cubicBezTo>
                    <a:pt x="69711" y="30171"/>
                    <a:pt x="69057" y="30314"/>
                    <a:pt x="68414" y="30516"/>
                  </a:cubicBezTo>
                  <a:cubicBezTo>
                    <a:pt x="64770" y="31659"/>
                    <a:pt x="61103" y="32802"/>
                    <a:pt x="57460" y="33945"/>
                  </a:cubicBezTo>
                  <a:cubicBezTo>
                    <a:pt x="57329" y="33993"/>
                    <a:pt x="57198" y="34005"/>
                    <a:pt x="57055" y="34029"/>
                  </a:cubicBezTo>
                  <a:cubicBezTo>
                    <a:pt x="57043" y="33981"/>
                    <a:pt x="57043" y="33933"/>
                    <a:pt x="57031" y="33874"/>
                  </a:cubicBezTo>
                  <a:cubicBezTo>
                    <a:pt x="58924" y="33290"/>
                    <a:pt x="60829" y="32731"/>
                    <a:pt x="62699" y="32135"/>
                  </a:cubicBezTo>
                  <a:cubicBezTo>
                    <a:pt x="64604" y="31528"/>
                    <a:pt x="66485" y="30885"/>
                    <a:pt x="68390" y="30254"/>
                  </a:cubicBezTo>
                  <a:cubicBezTo>
                    <a:pt x="68366" y="30230"/>
                    <a:pt x="68366" y="30195"/>
                    <a:pt x="68354" y="30183"/>
                  </a:cubicBezTo>
                  <a:cubicBezTo>
                    <a:pt x="67509" y="30409"/>
                    <a:pt x="66604" y="30219"/>
                    <a:pt x="65747" y="30647"/>
                  </a:cubicBezTo>
                  <a:cubicBezTo>
                    <a:pt x="65211" y="30933"/>
                    <a:pt x="64592" y="31028"/>
                    <a:pt x="63996" y="31207"/>
                  </a:cubicBezTo>
                  <a:cubicBezTo>
                    <a:pt x="61639" y="31945"/>
                    <a:pt x="59293" y="32659"/>
                    <a:pt x="56936" y="33386"/>
                  </a:cubicBezTo>
                  <a:cubicBezTo>
                    <a:pt x="56817" y="33409"/>
                    <a:pt x="56698" y="33433"/>
                    <a:pt x="56579" y="33445"/>
                  </a:cubicBezTo>
                  <a:lnTo>
                    <a:pt x="56579" y="33386"/>
                  </a:lnTo>
                  <a:cubicBezTo>
                    <a:pt x="59615" y="32445"/>
                    <a:pt x="62639" y="31493"/>
                    <a:pt x="65675" y="30552"/>
                  </a:cubicBezTo>
                  <a:cubicBezTo>
                    <a:pt x="65675" y="30528"/>
                    <a:pt x="65663" y="30492"/>
                    <a:pt x="65663" y="30469"/>
                  </a:cubicBezTo>
                  <a:cubicBezTo>
                    <a:pt x="64758" y="30540"/>
                    <a:pt x="63865" y="30611"/>
                    <a:pt x="62949" y="30707"/>
                  </a:cubicBezTo>
                  <a:cubicBezTo>
                    <a:pt x="62496" y="30754"/>
                    <a:pt x="62020" y="30766"/>
                    <a:pt x="61579" y="30897"/>
                  </a:cubicBezTo>
                  <a:cubicBezTo>
                    <a:pt x="58936" y="31743"/>
                    <a:pt x="56305" y="32624"/>
                    <a:pt x="53662" y="33517"/>
                  </a:cubicBezTo>
                  <a:cubicBezTo>
                    <a:pt x="48161" y="35398"/>
                    <a:pt x="42672" y="37267"/>
                    <a:pt x="37172" y="39172"/>
                  </a:cubicBezTo>
                  <a:cubicBezTo>
                    <a:pt x="36040" y="39565"/>
                    <a:pt x="34897" y="39898"/>
                    <a:pt x="33766" y="40315"/>
                  </a:cubicBezTo>
                  <a:cubicBezTo>
                    <a:pt x="32731" y="40708"/>
                    <a:pt x="31576" y="40779"/>
                    <a:pt x="30468" y="41006"/>
                  </a:cubicBezTo>
                  <a:cubicBezTo>
                    <a:pt x="30373" y="41018"/>
                    <a:pt x="30266" y="41006"/>
                    <a:pt x="30183" y="41006"/>
                  </a:cubicBezTo>
                  <a:lnTo>
                    <a:pt x="30183" y="40898"/>
                  </a:lnTo>
                  <a:lnTo>
                    <a:pt x="31254" y="40720"/>
                  </a:lnTo>
                  <a:cubicBezTo>
                    <a:pt x="31159" y="40672"/>
                    <a:pt x="31064" y="40672"/>
                    <a:pt x="30968" y="40672"/>
                  </a:cubicBezTo>
                  <a:cubicBezTo>
                    <a:pt x="29873" y="40696"/>
                    <a:pt x="28778" y="40732"/>
                    <a:pt x="27742" y="40232"/>
                  </a:cubicBezTo>
                  <a:cubicBezTo>
                    <a:pt x="26575" y="39660"/>
                    <a:pt x="25349" y="39279"/>
                    <a:pt x="24194" y="38696"/>
                  </a:cubicBezTo>
                  <a:cubicBezTo>
                    <a:pt x="22444" y="37839"/>
                    <a:pt x="20741" y="36850"/>
                    <a:pt x="18991" y="35969"/>
                  </a:cubicBezTo>
                  <a:cubicBezTo>
                    <a:pt x="18753" y="35850"/>
                    <a:pt x="18348" y="35874"/>
                    <a:pt x="18110" y="35993"/>
                  </a:cubicBezTo>
                  <a:cubicBezTo>
                    <a:pt x="17812" y="36124"/>
                    <a:pt x="17705" y="36029"/>
                    <a:pt x="17586" y="35826"/>
                  </a:cubicBezTo>
                  <a:cubicBezTo>
                    <a:pt x="17395" y="35469"/>
                    <a:pt x="17169" y="35195"/>
                    <a:pt x="16752" y="35005"/>
                  </a:cubicBezTo>
                  <a:cubicBezTo>
                    <a:pt x="12645" y="33028"/>
                    <a:pt x="8716" y="30731"/>
                    <a:pt x="4810" y="28433"/>
                  </a:cubicBezTo>
                  <a:cubicBezTo>
                    <a:pt x="4310" y="28147"/>
                    <a:pt x="3834" y="27837"/>
                    <a:pt x="3346" y="27516"/>
                  </a:cubicBezTo>
                  <a:cubicBezTo>
                    <a:pt x="3239" y="27790"/>
                    <a:pt x="3441" y="27861"/>
                    <a:pt x="3596" y="27956"/>
                  </a:cubicBezTo>
                  <a:cubicBezTo>
                    <a:pt x="6620" y="29695"/>
                    <a:pt x="9644" y="31421"/>
                    <a:pt x="12669" y="33148"/>
                  </a:cubicBezTo>
                  <a:cubicBezTo>
                    <a:pt x="12764" y="33207"/>
                    <a:pt x="12871" y="33278"/>
                    <a:pt x="12978" y="33338"/>
                  </a:cubicBezTo>
                  <a:cubicBezTo>
                    <a:pt x="12942" y="33386"/>
                    <a:pt x="12919" y="33433"/>
                    <a:pt x="12907" y="33457"/>
                  </a:cubicBezTo>
                  <a:cubicBezTo>
                    <a:pt x="9716" y="31647"/>
                    <a:pt x="6549" y="29838"/>
                    <a:pt x="3358" y="28028"/>
                  </a:cubicBezTo>
                  <a:cubicBezTo>
                    <a:pt x="3346" y="28052"/>
                    <a:pt x="3322" y="28099"/>
                    <a:pt x="3298" y="28135"/>
                  </a:cubicBezTo>
                  <a:cubicBezTo>
                    <a:pt x="5144" y="29278"/>
                    <a:pt x="6989" y="30433"/>
                    <a:pt x="8859" y="31588"/>
                  </a:cubicBezTo>
                  <a:cubicBezTo>
                    <a:pt x="8835" y="31612"/>
                    <a:pt x="8811" y="31659"/>
                    <a:pt x="8799" y="31683"/>
                  </a:cubicBezTo>
                  <a:cubicBezTo>
                    <a:pt x="6977" y="30576"/>
                    <a:pt x="5168" y="29445"/>
                    <a:pt x="3346" y="28325"/>
                  </a:cubicBezTo>
                  <a:cubicBezTo>
                    <a:pt x="3322" y="28337"/>
                    <a:pt x="3298" y="28349"/>
                    <a:pt x="3274" y="28373"/>
                  </a:cubicBezTo>
                  <a:cubicBezTo>
                    <a:pt x="3322" y="28468"/>
                    <a:pt x="3346" y="28576"/>
                    <a:pt x="3405" y="28671"/>
                  </a:cubicBezTo>
                  <a:cubicBezTo>
                    <a:pt x="3465" y="28742"/>
                    <a:pt x="3560" y="28754"/>
                    <a:pt x="3644" y="28814"/>
                  </a:cubicBezTo>
                  <a:cubicBezTo>
                    <a:pt x="4120" y="29123"/>
                    <a:pt x="4608" y="29421"/>
                    <a:pt x="5084" y="29742"/>
                  </a:cubicBezTo>
                  <a:cubicBezTo>
                    <a:pt x="5072" y="29766"/>
                    <a:pt x="5049" y="29802"/>
                    <a:pt x="5025" y="29826"/>
                  </a:cubicBezTo>
                  <a:cubicBezTo>
                    <a:pt x="4453" y="29468"/>
                    <a:pt x="3870" y="29099"/>
                    <a:pt x="3274" y="28742"/>
                  </a:cubicBezTo>
                  <a:lnTo>
                    <a:pt x="3179" y="28873"/>
                  </a:lnTo>
                  <a:cubicBezTo>
                    <a:pt x="3382" y="29004"/>
                    <a:pt x="3572" y="29159"/>
                    <a:pt x="3775" y="29278"/>
                  </a:cubicBezTo>
                  <a:cubicBezTo>
                    <a:pt x="5239" y="30123"/>
                    <a:pt x="6692" y="30969"/>
                    <a:pt x="8144" y="31802"/>
                  </a:cubicBezTo>
                  <a:cubicBezTo>
                    <a:pt x="10787" y="33338"/>
                    <a:pt x="13454" y="34874"/>
                    <a:pt x="16086" y="36422"/>
                  </a:cubicBezTo>
                  <a:cubicBezTo>
                    <a:pt x="16717" y="36791"/>
                    <a:pt x="17312" y="37208"/>
                    <a:pt x="17919" y="37624"/>
                  </a:cubicBezTo>
                  <a:cubicBezTo>
                    <a:pt x="17979" y="37660"/>
                    <a:pt x="17979" y="37755"/>
                    <a:pt x="18003" y="37839"/>
                  </a:cubicBezTo>
                  <a:close/>
                  <a:moveTo>
                    <a:pt x="48613" y="20753"/>
                  </a:moveTo>
                  <a:cubicBezTo>
                    <a:pt x="48625" y="20706"/>
                    <a:pt x="48625" y="20670"/>
                    <a:pt x="48637" y="20634"/>
                  </a:cubicBezTo>
                  <a:cubicBezTo>
                    <a:pt x="48744" y="20646"/>
                    <a:pt x="48852" y="20658"/>
                    <a:pt x="48947" y="20694"/>
                  </a:cubicBezTo>
                  <a:cubicBezTo>
                    <a:pt x="49518" y="20836"/>
                    <a:pt x="50102" y="20967"/>
                    <a:pt x="50661" y="21134"/>
                  </a:cubicBezTo>
                  <a:cubicBezTo>
                    <a:pt x="51114" y="21265"/>
                    <a:pt x="51435" y="21039"/>
                    <a:pt x="51864" y="20896"/>
                  </a:cubicBezTo>
                  <a:cubicBezTo>
                    <a:pt x="51054" y="20610"/>
                    <a:pt x="50292" y="20396"/>
                    <a:pt x="49637" y="19944"/>
                  </a:cubicBezTo>
                  <a:cubicBezTo>
                    <a:pt x="49756" y="19932"/>
                    <a:pt x="49864" y="19979"/>
                    <a:pt x="49959" y="20015"/>
                  </a:cubicBezTo>
                  <a:cubicBezTo>
                    <a:pt x="50602" y="20253"/>
                    <a:pt x="51245" y="20515"/>
                    <a:pt x="51888" y="20729"/>
                  </a:cubicBezTo>
                  <a:cubicBezTo>
                    <a:pt x="52031" y="20777"/>
                    <a:pt x="52209" y="20789"/>
                    <a:pt x="52364" y="20729"/>
                  </a:cubicBezTo>
                  <a:cubicBezTo>
                    <a:pt x="54781" y="19920"/>
                    <a:pt x="57210" y="19086"/>
                    <a:pt x="59639" y="18253"/>
                  </a:cubicBezTo>
                  <a:cubicBezTo>
                    <a:pt x="59746" y="18217"/>
                    <a:pt x="59829" y="18158"/>
                    <a:pt x="59960" y="18110"/>
                  </a:cubicBezTo>
                  <a:cubicBezTo>
                    <a:pt x="59651" y="17919"/>
                    <a:pt x="59389" y="17753"/>
                    <a:pt x="59115" y="17610"/>
                  </a:cubicBezTo>
                  <a:cubicBezTo>
                    <a:pt x="59127" y="17562"/>
                    <a:pt x="59162" y="17515"/>
                    <a:pt x="59174" y="17491"/>
                  </a:cubicBezTo>
                  <a:cubicBezTo>
                    <a:pt x="59270" y="17503"/>
                    <a:pt x="59353" y="17515"/>
                    <a:pt x="59424" y="17562"/>
                  </a:cubicBezTo>
                  <a:cubicBezTo>
                    <a:pt x="59627" y="17658"/>
                    <a:pt x="59817" y="17741"/>
                    <a:pt x="59984" y="17860"/>
                  </a:cubicBezTo>
                  <a:cubicBezTo>
                    <a:pt x="60305" y="18098"/>
                    <a:pt x="60555" y="17931"/>
                    <a:pt x="60853" y="17777"/>
                  </a:cubicBezTo>
                  <a:cubicBezTo>
                    <a:pt x="60651" y="17658"/>
                    <a:pt x="60484" y="17550"/>
                    <a:pt x="60317" y="17455"/>
                  </a:cubicBezTo>
                  <a:cubicBezTo>
                    <a:pt x="60341" y="17419"/>
                    <a:pt x="60353" y="17372"/>
                    <a:pt x="60353" y="17324"/>
                  </a:cubicBezTo>
                  <a:cubicBezTo>
                    <a:pt x="60841" y="17455"/>
                    <a:pt x="61317" y="17896"/>
                    <a:pt x="61806" y="17396"/>
                  </a:cubicBezTo>
                  <a:cubicBezTo>
                    <a:pt x="61294" y="17134"/>
                    <a:pt x="60770" y="16860"/>
                    <a:pt x="60246" y="16586"/>
                  </a:cubicBezTo>
                  <a:cubicBezTo>
                    <a:pt x="60258" y="16538"/>
                    <a:pt x="60294" y="16503"/>
                    <a:pt x="60305" y="16467"/>
                  </a:cubicBezTo>
                  <a:cubicBezTo>
                    <a:pt x="60377" y="16491"/>
                    <a:pt x="60472" y="16503"/>
                    <a:pt x="60544" y="16550"/>
                  </a:cubicBezTo>
                  <a:cubicBezTo>
                    <a:pt x="60877" y="16717"/>
                    <a:pt x="61210" y="16848"/>
                    <a:pt x="61496" y="17062"/>
                  </a:cubicBezTo>
                  <a:cubicBezTo>
                    <a:pt x="62079" y="17479"/>
                    <a:pt x="62568" y="17205"/>
                    <a:pt x="63139" y="16955"/>
                  </a:cubicBezTo>
                  <a:cubicBezTo>
                    <a:pt x="62913" y="16824"/>
                    <a:pt x="62734" y="16717"/>
                    <a:pt x="62556" y="16598"/>
                  </a:cubicBezTo>
                  <a:lnTo>
                    <a:pt x="62603" y="16503"/>
                  </a:lnTo>
                  <a:cubicBezTo>
                    <a:pt x="62865" y="16622"/>
                    <a:pt x="63151" y="16836"/>
                    <a:pt x="63413" y="16836"/>
                  </a:cubicBezTo>
                  <a:cubicBezTo>
                    <a:pt x="63711" y="16836"/>
                    <a:pt x="64032" y="16645"/>
                    <a:pt x="64365" y="16503"/>
                  </a:cubicBezTo>
                  <a:cubicBezTo>
                    <a:pt x="63937" y="16253"/>
                    <a:pt x="63556" y="16014"/>
                    <a:pt x="63163" y="15776"/>
                  </a:cubicBezTo>
                  <a:cubicBezTo>
                    <a:pt x="63175" y="15753"/>
                    <a:pt x="63199" y="15717"/>
                    <a:pt x="63222" y="15693"/>
                  </a:cubicBezTo>
                  <a:cubicBezTo>
                    <a:pt x="63592" y="15895"/>
                    <a:pt x="63949" y="16122"/>
                    <a:pt x="64330" y="16324"/>
                  </a:cubicBezTo>
                  <a:cubicBezTo>
                    <a:pt x="64413" y="16372"/>
                    <a:pt x="64544" y="16431"/>
                    <a:pt x="64639" y="16407"/>
                  </a:cubicBezTo>
                  <a:cubicBezTo>
                    <a:pt x="65139" y="16241"/>
                    <a:pt x="65639" y="16050"/>
                    <a:pt x="66211" y="15836"/>
                  </a:cubicBezTo>
                  <a:cubicBezTo>
                    <a:pt x="65318" y="15372"/>
                    <a:pt x="64508" y="14955"/>
                    <a:pt x="63770" y="14574"/>
                  </a:cubicBezTo>
                  <a:cubicBezTo>
                    <a:pt x="63520" y="14717"/>
                    <a:pt x="63353" y="14860"/>
                    <a:pt x="63151" y="14919"/>
                  </a:cubicBezTo>
                  <a:cubicBezTo>
                    <a:pt x="62365" y="15169"/>
                    <a:pt x="61567" y="15395"/>
                    <a:pt x="60782" y="15610"/>
                  </a:cubicBezTo>
                  <a:cubicBezTo>
                    <a:pt x="60532" y="15693"/>
                    <a:pt x="60353" y="15669"/>
                    <a:pt x="60305" y="15360"/>
                  </a:cubicBezTo>
                  <a:cubicBezTo>
                    <a:pt x="60305" y="15312"/>
                    <a:pt x="60234" y="15241"/>
                    <a:pt x="60186" y="15229"/>
                  </a:cubicBezTo>
                  <a:cubicBezTo>
                    <a:pt x="59960" y="15133"/>
                    <a:pt x="59746" y="15050"/>
                    <a:pt x="59520" y="15002"/>
                  </a:cubicBezTo>
                  <a:cubicBezTo>
                    <a:pt x="58972" y="14871"/>
                    <a:pt x="58400" y="14752"/>
                    <a:pt x="57817" y="14633"/>
                  </a:cubicBezTo>
                  <a:cubicBezTo>
                    <a:pt x="57817" y="14621"/>
                    <a:pt x="57853" y="14562"/>
                    <a:pt x="57912" y="14443"/>
                  </a:cubicBezTo>
                  <a:lnTo>
                    <a:pt x="56888" y="14443"/>
                  </a:lnTo>
                  <a:lnTo>
                    <a:pt x="56888" y="14383"/>
                  </a:lnTo>
                  <a:cubicBezTo>
                    <a:pt x="56960" y="14348"/>
                    <a:pt x="57043" y="14324"/>
                    <a:pt x="57126" y="14276"/>
                  </a:cubicBezTo>
                  <a:cubicBezTo>
                    <a:pt x="57126" y="14240"/>
                    <a:pt x="57103" y="14205"/>
                    <a:pt x="57103" y="14169"/>
                  </a:cubicBezTo>
                  <a:cubicBezTo>
                    <a:pt x="56650" y="14229"/>
                    <a:pt x="56186" y="14288"/>
                    <a:pt x="55733" y="14348"/>
                  </a:cubicBezTo>
                  <a:cubicBezTo>
                    <a:pt x="55722" y="14324"/>
                    <a:pt x="55722" y="14276"/>
                    <a:pt x="55710" y="14240"/>
                  </a:cubicBezTo>
                  <a:cubicBezTo>
                    <a:pt x="55912" y="14181"/>
                    <a:pt x="56126" y="14109"/>
                    <a:pt x="56329" y="14050"/>
                  </a:cubicBezTo>
                  <a:cubicBezTo>
                    <a:pt x="56317" y="14026"/>
                    <a:pt x="56317" y="13978"/>
                    <a:pt x="56305" y="13943"/>
                  </a:cubicBezTo>
                  <a:cubicBezTo>
                    <a:pt x="55912" y="14002"/>
                    <a:pt x="55519" y="14050"/>
                    <a:pt x="55126" y="14109"/>
                  </a:cubicBezTo>
                  <a:cubicBezTo>
                    <a:pt x="55126" y="14086"/>
                    <a:pt x="55114" y="14038"/>
                    <a:pt x="55114" y="14002"/>
                  </a:cubicBezTo>
                  <a:cubicBezTo>
                    <a:pt x="55293" y="13943"/>
                    <a:pt x="55483" y="13907"/>
                    <a:pt x="55662" y="13848"/>
                  </a:cubicBezTo>
                  <a:cubicBezTo>
                    <a:pt x="55662" y="13812"/>
                    <a:pt x="55650" y="13800"/>
                    <a:pt x="55650" y="13764"/>
                  </a:cubicBezTo>
                  <a:cubicBezTo>
                    <a:pt x="55400" y="13812"/>
                    <a:pt x="55162" y="13848"/>
                    <a:pt x="54900" y="13883"/>
                  </a:cubicBezTo>
                  <a:cubicBezTo>
                    <a:pt x="54888" y="13859"/>
                    <a:pt x="54888" y="13824"/>
                    <a:pt x="54876" y="13812"/>
                  </a:cubicBezTo>
                  <a:cubicBezTo>
                    <a:pt x="54948" y="13752"/>
                    <a:pt x="55019" y="13705"/>
                    <a:pt x="55174" y="13586"/>
                  </a:cubicBezTo>
                  <a:cubicBezTo>
                    <a:pt x="54864" y="13562"/>
                    <a:pt x="54590" y="13586"/>
                    <a:pt x="54364" y="13514"/>
                  </a:cubicBezTo>
                  <a:cubicBezTo>
                    <a:pt x="53995" y="13407"/>
                    <a:pt x="53650" y="13228"/>
                    <a:pt x="53281" y="13109"/>
                  </a:cubicBezTo>
                  <a:cubicBezTo>
                    <a:pt x="53197" y="13086"/>
                    <a:pt x="53078" y="13109"/>
                    <a:pt x="52983" y="13109"/>
                  </a:cubicBezTo>
                  <a:cubicBezTo>
                    <a:pt x="52912" y="13109"/>
                    <a:pt x="52793" y="13145"/>
                    <a:pt x="52793" y="13133"/>
                  </a:cubicBezTo>
                  <a:cubicBezTo>
                    <a:pt x="52721" y="12835"/>
                    <a:pt x="52447" y="12907"/>
                    <a:pt x="52257" y="12847"/>
                  </a:cubicBezTo>
                  <a:cubicBezTo>
                    <a:pt x="51388" y="12574"/>
                    <a:pt x="50530" y="12312"/>
                    <a:pt x="49685" y="12014"/>
                  </a:cubicBezTo>
                  <a:cubicBezTo>
                    <a:pt x="49125" y="11823"/>
                    <a:pt x="48590" y="11669"/>
                    <a:pt x="48042" y="11954"/>
                  </a:cubicBezTo>
                  <a:cubicBezTo>
                    <a:pt x="47982" y="11978"/>
                    <a:pt x="47911" y="11954"/>
                    <a:pt x="47840" y="11943"/>
                  </a:cubicBezTo>
                  <a:cubicBezTo>
                    <a:pt x="47840" y="11907"/>
                    <a:pt x="47816" y="11883"/>
                    <a:pt x="47816" y="11859"/>
                  </a:cubicBezTo>
                  <a:cubicBezTo>
                    <a:pt x="47994" y="11788"/>
                    <a:pt x="48173" y="11728"/>
                    <a:pt x="48435" y="11645"/>
                  </a:cubicBezTo>
                  <a:cubicBezTo>
                    <a:pt x="47935" y="11490"/>
                    <a:pt x="47518" y="11300"/>
                    <a:pt x="47089" y="11252"/>
                  </a:cubicBezTo>
                  <a:cubicBezTo>
                    <a:pt x="46673" y="11204"/>
                    <a:pt x="46244" y="11300"/>
                    <a:pt x="45816" y="11347"/>
                  </a:cubicBezTo>
                  <a:cubicBezTo>
                    <a:pt x="45816" y="11311"/>
                    <a:pt x="45792" y="11300"/>
                    <a:pt x="45792" y="11264"/>
                  </a:cubicBezTo>
                  <a:cubicBezTo>
                    <a:pt x="45994" y="11204"/>
                    <a:pt x="46173" y="11133"/>
                    <a:pt x="46363" y="11073"/>
                  </a:cubicBezTo>
                  <a:lnTo>
                    <a:pt x="46363" y="10990"/>
                  </a:lnTo>
                  <a:cubicBezTo>
                    <a:pt x="46030" y="10942"/>
                    <a:pt x="45708" y="10895"/>
                    <a:pt x="45435" y="10847"/>
                  </a:cubicBezTo>
                  <a:cubicBezTo>
                    <a:pt x="45292" y="10752"/>
                    <a:pt x="45173" y="10609"/>
                    <a:pt x="45042" y="10585"/>
                  </a:cubicBezTo>
                  <a:cubicBezTo>
                    <a:pt x="44649" y="10490"/>
                    <a:pt x="44327" y="10311"/>
                    <a:pt x="43970" y="10180"/>
                  </a:cubicBezTo>
                  <a:cubicBezTo>
                    <a:pt x="43637" y="10061"/>
                    <a:pt x="43315" y="9942"/>
                    <a:pt x="42982" y="9835"/>
                  </a:cubicBezTo>
                  <a:cubicBezTo>
                    <a:pt x="42160" y="9573"/>
                    <a:pt x="41339" y="9299"/>
                    <a:pt x="40541" y="9026"/>
                  </a:cubicBezTo>
                  <a:cubicBezTo>
                    <a:pt x="40410" y="8978"/>
                    <a:pt x="40303" y="8871"/>
                    <a:pt x="40184" y="8799"/>
                  </a:cubicBezTo>
                  <a:cubicBezTo>
                    <a:pt x="40291" y="8704"/>
                    <a:pt x="40398" y="8549"/>
                    <a:pt x="40517" y="8514"/>
                  </a:cubicBezTo>
                  <a:cubicBezTo>
                    <a:pt x="41422" y="8287"/>
                    <a:pt x="42339" y="8085"/>
                    <a:pt x="43256" y="7871"/>
                  </a:cubicBezTo>
                  <a:cubicBezTo>
                    <a:pt x="43339" y="7859"/>
                    <a:pt x="43434" y="7871"/>
                    <a:pt x="43518" y="7894"/>
                  </a:cubicBezTo>
                  <a:cubicBezTo>
                    <a:pt x="44422" y="8144"/>
                    <a:pt x="45268" y="8585"/>
                    <a:pt x="46244" y="8668"/>
                  </a:cubicBezTo>
                  <a:cubicBezTo>
                    <a:pt x="46268" y="8668"/>
                    <a:pt x="46304" y="8704"/>
                    <a:pt x="46316" y="8728"/>
                  </a:cubicBezTo>
                  <a:cubicBezTo>
                    <a:pt x="46423" y="8799"/>
                    <a:pt x="46506" y="8906"/>
                    <a:pt x="46625" y="8942"/>
                  </a:cubicBezTo>
                  <a:cubicBezTo>
                    <a:pt x="47947" y="9383"/>
                    <a:pt x="49268" y="9823"/>
                    <a:pt x="50602" y="10228"/>
                  </a:cubicBezTo>
                  <a:cubicBezTo>
                    <a:pt x="50840" y="10299"/>
                    <a:pt x="51114" y="10276"/>
                    <a:pt x="51376" y="10276"/>
                  </a:cubicBezTo>
                  <a:cubicBezTo>
                    <a:pt x="51566" y="10252"/>
                    <a:pt x="51769" y="10192"/>
                    <a:pt x="51947" y="10169"/>
                  </a:cubicBezTo>
                  <a:cubicBezTo>
                    <a:pt x="51959" y="10216"/>
                    <a:pt x="51959" y="10252"/>
                    <a:pt x="51971" y="10288"/>
                  </a:cubicBezTo>
                  <a:cubicBezTo>
                    <a:pt x="51769" y="10347"/>
                    <a:pt x="51554" y="10407"/>
                    <a:pt x="51364" y="10466"/>
                  </a:cubicBezTo>
                  <a:cubicBezTo>
                    <a:pt x="51888" y="10907"/>
                    <a:pt x="52423" y="10419"/>
                    <a:pt x="52935" y="10478"/>
                  </a:cubicBezTo>
                  <a:cubicBezTo>
                    <a:pt x="52959" y="10526"/>
                    <a:pt x="52959" y="10550"/>
                    <a:pt x="52971" y="10597"/>
                  </a:cubicBezTo>
                  <a:cubicBezTo>
                    <a:pt x="52757" y="10669"/>
                    <a:pt x="52566" y="10752"/>
                    <a:pt x="52340" y="10835"/>
                  </a:cubicBezTo>
                  <a:cubicBezTo>
                    <a:pt x="52435" y="10871"/>
                    <a:pt x="52495" y="10907"/>
                    <a:pt x="52554" y="10931"/>
                  </a:cubicBezTo>
                  <a:cubicBezTo>
                    <a:pt x="53495" y="11264"/>
                    <a:pt x="54471" y="11466"/>
                    <a:pt x="55412" y="11800"/>
                  </a:cubicBezTo>
                  <a:cubicBezTo>
                    <a:pt x="55841" y="11966"/>
                    <a:pt x="56317" y="12014"/>
                    <a:pt x="56781" y="12121"/>
                  </a:cubicBezTo>
                  <a:cubicBezTo>
                    <a:pt x="56805" y="12121"/>
                    <a:pt x="56853" y="12133"/>
                    <a:pt x="56865" y="12157"/>
                  </a:cubicBezTo>
                  <a:cubicBezTo>
                    <a:pt x="57138" y="12490"/>
                    <a:pt x="57484" y="12431"/>
                    <a:pt x="57817" y="12371"/>
                  </a:cubicBezTo>
                  <a:cubicBezTo>
                    <a:pt x="57960" y="12359"/>
                    <a:pt x="58103" y="12335"/>
                    <a:pt x="58234" y="12324"/>
                  </a:cubicBezTo>
                  <a:cubicBezTo>
                    <a:pt x="58234" y="12359"/>
                    <a:pt x="58234" y="12371"/>
                    <a:pt x="58258" y="12395"/>
                  </a:cubicBezTo>
                  <a:cubicBezTo>
                    <a:pt x="58150" y="12443"/>
                    <a:pt x="58031" y="12490"/>
                    <a:pt x="57924" y="12538"/>
                  </a:cubicBezTo>
                  <a:cubicBezTo>
                    <a:pt x="57936" y="12562"/>
                    <a:pt x="57936" y="12597"/>
                    <a:pt x="57960" y="12621"/>
                  </a:cubicBezTo>
                  <a:lnTo>
                    <a:pt x="59389" y="12359"/>
                  </a:lnTo>
                  <a:cubicBezTo>
                    <a:pt x="59401" y="12395"/>
                    <a:pt x="59401" y="12443"/>
                    <a:pt x="59412" y="12490"/>
                  </a:cubicBezTo>
                  <a:cubicBezTo>
                    <a:pt x="59127" y="12562"/>
                    <a:pt x="58829" y="12633"/>
                    <a:pt x="58531" y="12716"/>
                  </a:cubicBezTo>
                  <a:cubicBezTo>
                    <a:pt x="58531" y="12740"/>
                    <a:pt x="58531" y="12776"/>
                    <a:pt x="58555" y="12812"/>
                  </a:cubicBezTo>
                  <a:cubicBezTo>
                    <a:pt x="58829" y="12812"/>
                    <a:pt x="59115" y="12859"/>
                    <a:pt x="59389" y="12800"/>
                  </a:cubicBezTo>
                  <a:cubicBezTo>
                    <a:pt x="59710" y="12740"/>
                    <a:pt x="59651" y="12871"/>
                    <a:pt x="59579" y="13074"/>
                  </a:cubicBezTo>
                  <a:lnTo>
                    <a:pt x="62079" y="13871"/>
                  </a:lnTo>
                  <a:cubicBezTo>
                    <a:pt x="62425" y="13978"/>
                    <a:pt x="62734" y="13978"/>
                    <a:pt x="63044" y="13764"/>
                  </a:cubicBezTo>
                  <a:cubicBezTo>
                    <a:pt x="63270" y="13621"/>
                    <a:pt x="63520" y="13752"/>
                    <a:pt x="63508" y="14026"/>
                  </a:cubicBezTo>
                  <a:cubicBezTo>
                    <a:pt x="63496" y="14240"/>
                    <a:pt x="63627" y="14383"/>
                    <a:pt x="63794" y="14455"/>
                  </a:cubicBezTo>
                  <a:lnTo>
                    <a:pt x="66199" y="15705"/>
                  </a:lnTo>
                  <a:cubicBezTo>
                    <a:pt x="66306" y="15753"/>
                    <a:pt x="66425" y="15824"/>
                    <a:pt x="66509" y="15812"/>
                  </a:cubicBezTo>
                  <a:cubicBezTo>
                    <a:pt x="66830" y="15717"/>
                    <a:pt x="67140" y="15598"/>
                    <a:pt x="67509" y="15479"/>
                  </a:cubicBezTo>
                  <a:cubicBezTo>
                    <a:pt x="66949" y="15169"/>
                    <a:pt x="66437" y="14883"/>
                    <a:pt x="65937" y="14621"/>
                  </a:cubicBezTo>
                  <a:cubicBezTo>
                    <a:pt x="65949" y="14586"/>
                    <a:pt x="65973" y="14538"/>
                    <a:pt x="65997" y="14514"/>
                  </a:cubicBezTo>
                  <a:cubicBezTo>
                    <a:pt x="66425" y="14740"/>
                    <a:pt x="66866" y="14931"/>
                    <a:pt x="67259" y="15193"/>
                  </a:cubicBezTo>
                  <a:cubicBezTo>
                    <a:pt x="67747" y="15526"/>
                    <a:pt x="68140" y="15288"/>
                    <a:pt x="68640" y="15121"/>
                  </a:cubicBezTo>
                  <a:cubicBezTo>
                    <a:pt x="67759" y="14705"/>
                    <a:pt x="66961" y="14336"/>
                    <a:pt x="66175" y="13943"/>
                  </a:cubicBezTo>
                  <a:cubicBezTo>
                    <a:pt x="66306" y="13919"/>
                    <a:pt x="66413" y="13943"/>
                    <a:pt x="66509" y="14002"/>
                  </a:cubicBezTo>
                  <a:cubicBezTo>
                    <a:pt x="67140" y="14300"/>
                    <a:pt x="67794" y="14574"/>
                    <a:pt x="68390" y="14919"/>
                  </a:cubicBezTo>
                  <a:cubicBezTo>
                    <a:pt x="68830" y="15169"/>
                    <a:pt x="69164" y="14955"/>
                    <a:pt x="69568" y="14776"/>
                  </a:cubicBezTo>
                  <a:cubicBezTo>
                    <a:pt x="68806" y="14467"/>
                    <a:pt x="68104" y="14169"/>
                    <a:pt x="67390" y="13871"/>
                  </a:cubicBezTo>
                  <a:cubicBezTo>
                    <a:pt x="67402" y="13824"/>
                    <a:pt x="67425" y="13788"/>
                    <a:pt x="67449" y="13740"/>
                  </a:cubicBezTo>
                  <a:cubicBezTo>
                    <a:pt x="67556" y="13764"/>
                    <a:pt x="67663" y="13812"/>
                    <a:pt x="67747" y="13848"/>
                  </a:cubicBezTo>
                  <a:cubicBezTo>
                    <a:pt x="68211" y="14038"/>
                    <a:pt x="68687" y="14205"/>
                    <a:pt x="69128" y="14407"/>
                  </a:cubicBezTo>
                  <a:cubicBezTo>
                    <a:pt x="69616" y="14645"/>
                    <a:pt x="70080" y="14693"/>
                    <a:pt x="70592" y="14443"/>
                  </a:cubicBezTo>
                  <a:cubicBezTo>
                    <a:pt x="70890" y="14288"/>
                    <a:pt x="71223" y="14240"/>
                    <a:pt x="71545" y="14121"/>
                  </a:cubicBezTo>
                  <a:cubicBezTo>
                    <a:pt x="72259" y="13871"/>
                    <a:pt x="72986" y="13621"/>
                    <a:pt x="73748" y="13336"/>
                  </a:cubicBezTo>
                  <a:cubicBezTo>
                    <a:pt x="73652" y="13288"/>
                    <a:pt x="73629" y="13276"/>
                    <a:pt x="73593" y="13252"/>
                  </a:cubicBezTo>
                  <a:cubicBezTo>
                    <a:pt x="73509" y="13169"/>
                    <a:pt x="73414" y="13086"/>
                    <a:pt x="73331" y="12990"/>
                  </a:cubicBezTo>
                  <a:cubicBezTo>
                    <a:pt x="73450" y="12990"/>
                    <a:pt x="73581" y="12990"/>
                    <a:pt x="73700" y="13014"/>
                  </a:cubicBezTo>
                  <a:cubicBezTo>
                    <a:pt x="73902" y="13038"/>
                    <a:pt x="74140" y="13169"/>
                    <a:pt x="74331" y="13133"/>
                  </a:cubicBezTo>
                  <a:cubicBezTo>
                    <a:pt x="75272" y="12847"/>
                    <a:pt x="76212" y="12538"/>
                    <a:pt x="77200" y="12216"/>
                  </a:cubicBezTo>
                  <a:cubicBezTo>
                    <a:pt x="76498" y="11740"/>
                    <a:pt x="75736" y="11538"/>
                    <a:pt x="74962" y="11347"/>
                  </a:cubicBezTo>
                  <a:cubicBezTo>
                    <a:pt x="74140" y="11133"/>
                    <a:pt x="73355" y="10835"/>
                    <a:pt x="72557" y="10585"/>
                  </a:cubicBezTo>
                  <a:cubicBezTo>
                    <a:pt x="72462" y="10550"/>
                    <a:pt x="72402" y="10490"/>
                    <a:pt x="72319" y="10430"/>
                  </a:cubicBezTo>
                  <a:lnTo>
                    <a:pt x="72355" y="10347"/>
                  </a:lnTo>
                  <a:cubicBezTo>
                    <a:pt x="72855" y="10454"/>
                    <a:pt x="73295" y="10764"/>
                    <a:pt x="73843" y="10692"/>
                  </a:cubicBezTo>
                  <a:cubicBezTo>
                    <a:pt x="74105" y="10657"/>
                    <a:pt x="74379" y="10835"/>
                    <a:pt x="74641" y="10942"/>
                  </a:cubicBezTo>
                  <a:cubicBezTo>
                    <a:pt x="74772" y="11002"/>
                    <a:pt x="74879" y="11133"/>
                    <a:pt x="75010" y="11181"/>
                  </a:cubicBezTo>
                  <a:cubicBezTo>
                    <a:pt x="75545" y="11359"/>
                    <a:pt x="76105" y="11502"/>
                    <a:pt x="76641" y="11704"/>
                  </a:cubicBezTo>
                  <a:cubicBezTo>
                    <a:pt x="76974" y="11823"/>
                    <a:pt x="77284" y="12121"/>
                    <a:pt x="77581" y="12085"/>
                  </a:cubicBezTo>
                  <a:cubicBezTo>
                    <a:pt x="78189" y="12026"/>
                    <a:pt x="78772" y="11788"/>
                    <a:pt x="79367" y="11621"/>
                  </a:cubicBezTo>
                  <a:cubicBezTo>
                    <a:pt x="79367" y="11609"/>
                    <a:pt x="79355" y="11585"/>
                    <a:pt x="79355" y="11562"/>
                  </a:cubicBezTo>
                  <a:cubicBezTo>
                    <a:pt x="78951" y="11466"/>
                    <a:pt x="78534" y="11359"/>
                    <a:pt x="78129" y="11252"/>
                  </a:cubicBezTo>
                  <a:cubicBezTo>
                    <a:pt x="78153" y="11204"/>
                    <a:pt x="78165" y="11169"/>
                    <a:pt x="78165" y="11133"/>
                  </a:cubicBezTo>
                  <a:cubicBezTo>
                    <a:pt x="78629" y="11240"/>
                    <a:pt x="79070" y="11371"/>
                    <a:pt x="79534" y="11466"/>
                  </a:cubicBezTo>
                  <a:cubicBezTo>
                    <a:pt x="80034" y="11550"/>
                    <a:pt x="80439" y="11240"/>
                    <a:pt x="80891" y="11121"/>
                  </a:cubicBezTo>
                  <a:cubicBezTo>
                    <a:pt x="79844" y="10454"/>
                    <a:pt x="78665" y="10371"/>
                    <a:pt x="77581" y="10049"/>
                  </a:cubicBezTo>
                  <a:cubicBezTo>
                    <a:pt x="77641" y="10014"/>
                    <a:pt x="77700" y="10002"/>
                    <a:pt x="77760" y="10014"/>
                  </a:cubicBezTo>
                  <a:cubicBezTo>
                    <a:pt x="78451" y="10157"/>
                    <a:pt x="79129" y="10288"/>
                    <a:pt x="79820" y="10430"/>
                  </a:cubicBezTo>
                  <a:cubicBezTo>
                    <a:pt x="79879" y="10454"/>
                    <a:pt x="79939" y="10490"/>
                    <a:pt x="79998" y="10526"/>
                  </a:cubicBezTo>
                  <a:cubicBezTo>
                    <a:pt x="80415" y="10692"/>
                    <a:pt x="80856" y="11002"/>
                    <a:pt x="81260" y="10954"/>
                  </a:cubicBezTo>
                  <a:cubicBezTo>
                    <a:pt x="81903" y="10883"/>
                    <a:pt x="82522" y="10550"/>
                    <a:pt x="83154" y="10335"/>
                  </a:cubicBezTo>
                  <a:cubicBezTo>
                    <a:pt x="82653" y="10133"/>
                    <a:pt x="82177" y="10038"/>
                    <a:pt x="81701" y="9883"/>
                  </a:cubicBezTo>
                  <a:cubicBezTo>
                    <a:pt x="80629" y="9573"/>
                    <a:pt x="79522" y="9442"/>
                    <a:pt x="78427" y="9145"/>
                  </a:cubicBezTo>
                  <a:cubicBezTo>
                    <a:pt x="75807" y="8430"/>
                    <a:pt x="73164" y="7847"/>
                    <a:pt x="70497" y="7275"/>
                  </a:cubicBezTo>
                  <a:cubicBezTo>
                    <a:pt x="66032" y="6311"/>
                    <a:pt x="61627" y="5096"/>
                    <a:pt x="57210" y="3918"/>
                  </a:cubicBezTo>
                  <a:cubicBezTo>
                    <a:pt x="55329" y="3406"/>
                    <a:pt x="53471" y="2906"/>
                    <a:pt x="51542" y="2691"/>
                  </a:cubicBezTo>
                  <a:cubicBezTo>
                    <a:pt x="51376" y="2679"/>
                    <a:pt x="51209" y="2739"/>
                    <a:pt x="51007" y="2787"/>
                  </a:cubicBezTo>
                  <a:cubicBezTo>
                    <a:pt x="51090" y="2906"/>
                    <a:pt x="51126" y="2953"/>
                    <a:pt x="51185" y="3025"/>
                  </a:cubicBezTo>
                  <a:cubicBezTo>
                    <a:pt x="50685" y="2930"/>
                    <a:pt x="50685" y="2930"/>
                    <a:pt x="49661" y="3394"/>
                  </a:cubicBezTo>
                  <a:cubicBezTo>
                    <a:pt x="49899" y="3465"/>
                    <a:pt x="50114" y="3549"/>
                    <a:pt x="50316" y="3620"/>
                  </a:cubicBezTo>
                  <a:lnTo>
                    <a:pt x="50316" y="3799"/>
                  </a:lnTo>
                  <a:cubicBezTo>
                    <a:pt x="49459" y="3263"/>
                    <a:pt x="48709" y="3727"/>
                    <a:pt x="47828" y="3942"/>
                  </a:cubicBezTo>
                  <a:cubicBezTo>
                    <a:pt x="48352" y="4168"/>
                    <a:pt x="48780" y="4346"/>
                    <a:pt x="49221" y="4537"/>
                  </a:cubicBezTo>
                  <a:cubicBezTo>
                    <a:pt x="49197" y="4584"/>
                    <a:pt x="49185" y="4632"/>
                    <a:pt x="49173" y="4656"/>
                  </a:cubicBezTo>
                  <a:cubicBezTo>
                    <a:pt x="48840" y="4525"/>
                    <a:pt x="48483" y="4454"/>
                    <a:pt x="48209" y="4263"/>
                  </a:cubicBezTo>
                  <a:cubicBezTo>
                    <a:pt x="47613" y="3882"/>
                    <a:pt x="47089" y="4168"/>
                    <a:pt x="46435" y="4346"/>
                  </a:cubicBezTo>
                  <a:cubicBezTo>
                    <a:pt x="47113" y="4632"/>
                    <a:pt x="47709" y="4882"/>
                    <a:pt x="48304" y="5132"/>
                  </a:cubicBezTo>
                  <a:cubicBezTo>
                    <a:pt x="48161" y="5180"/>
                    <a:pt x="48006" y="5180"/>
                    <a:pt x="47875" y="5132"/>
                  </a:cubicBezTo>
                  <a:cubicBezTo>
                    <a:pt x="47470" y="4989"/>
                    <a:pt x="47054" y="4858"/>
                    <a:pt x="46685" y="4632"/>
                  </a:cubicBezTo>
                  <a:cubicBezTo>
                    <a:pt x="46244" y="4382"/>
                    <a:pt x="45839" y="4442"/>
                    <a:pt x="45351" y="4680"/>
                  </a:cubicBezTo>
                  <a:cubicBezTo>
                    <a:pt x="46030" y="4942"/>
                    <a:pt x="46661" y="5192"/>
                    <a:pt x="47292" y="5454"/>
                  </a:cubicBezTo>
                  <a:cubicBezTo>
                    <a:pt x="47280" y="5477"/>
                    <a:pt x="47280" y="5513"/>
                    <a:pt x="47268" y="5537"/>
                  </a:cubicBezTo>
                  <a:cubicBezTo>
                    <a:pt x="47137" y="5513"/>
                    <a:pt x="46982" y="5513"/>
                    <a:pt x="46851" y="5466"/>
                  </a:cubicBezTo>
                  <a:lnTo>
                    <a:pt x="45423" y="4930"/>
                  </a:lnTo>
                  <a:cubicBezTo>
                    <a:pt x="44934" y="4739"/>
                    <a:pt x="44732" y="4751"/>
                    <a:pt x="44220" y="5037"/>
                  </a:cubicBezTo>
                  <a:cubicBezTo>
                    <a:pt x="44851" y="5251"/>
                    <a:pt x="45446" y="5466"/>
                    <a:pt x="46066" y="5668"/>
                  </a:cubicBezTo>
                  <a:cubicBezTo>
                    <a:pt x="45899" y="5727"/>
                    <a:pt x="45720" y="5751"/>
                    <a:pt x="45565" y="5704"/>
                  </a:cubicBezTo>
                  <a:cubicBezTo>
                    <a:pt x="45125" y="5573"/>
                    <a:pt x="44673" y="5418"/>
                    <a:pt x="44256" y="5251"/>
                  </a:cubicBezTo>
                  <a:cubicBezTo>
                    <a:pt x="43946" y="5132"/>
                    <a:pt x="43684" y="5120"/>
                    <a:pt x="43351" y="5227"/>
                  </a:cubicBezTo>
                  <a:cubicBezTo>
                    <a:pt x="40803" y="6025"/>
                    <a:pt x="38267" y="6823"/>
                    <a:pt x="35719" y="7621"/>
                  </a:cubicBezTo>
                  <a:cubicBezTo>
                    <a:pt x="35683" y="7632"/>
                    <a:pt x="35659" y="7668"/>
                    <a:pt x="35588" y="7716"/>
                  </a:cubicBezTo>
                  <a:cubicBezTo>
                    <a:pt x="36219" y="7990"/>
                    <a:pt x="36838" y="8264"/>
                    <a:pt x="37445" y="8549"/>
                  </a:cubicBezTo>
                  <a:lnTo>
                    <a:pt x="37398" y="8680"/>
                  </a:lnTo>
                  <a:cubicBezTo>
                    <a:pt x="37291" y="8668"/>
                    <a:pt x="37195" y="8645"/>
                    <a:pt x="37088" y="8609"/>
                  </a:cubicBezTo>
                  <a:cubicBezTo>
                    <a:pt x="36612" y="8406"/>
                    <a:pt x="36124" y="8252"/>
                    <a:pt x="35683" y="7978"/>
                  </a:cubicBezTo>
                  <a:cubicBezTo>
                    <a:pt x="35255" y="7728"/>
                    <a:pt x="34897" y="7847"/>
                    <a:pt x="34457" y="8037"/>
                  </a:cubicBezTo>
                  <a:cubicBezTo>
                    <a:pt x="35243" y="8466"/>
                    <a:pt x="35981" y="8871"/>
                    <a:pt x="36731" y="9276"/>
                  </a:cubicBezTo>
                  <a:lnTo>
                    <a:pt x="36683" y="9407"/>
                  </a:lnTo>
                  <a:cubicBezTo>
                    <a:pt x="36576" y="9383"/>
                    <a:pt x="36469" y="9383"/>
                    <a:pt x="36374" y="9335"/>
                  </a:cubicBezTo>
                  <a:cubicBezTo>
                    <a:pt x="35707" y="8978"/>
                    <a:pt x="35017" y="8609"/>
                    <a:pt x="34350" y="8252"/>
                  </a:cubicBezTo>
                  <a:cubicBezTo>
                    <a:pt x="34243" y="8204"/>
                    <a:pt x="34124" y="8133"/>
                    <a:pt x="34040" y="8144"/>
                  </a:cubicBezTo>
                  <a:cubicBezTo>
                    <a:pt x="33743" y="8216"/>
                    <a:pt x="33445" y="8323"/>
                    <a:pt x="33064" y="8442"/>
                  </a:cubicBezTo>
                  <a:cubicBezTo>
                    <a:pt x="33302" y="8514"/>
                    <a:pt x="33457" y="8561"/>
                    <a:pt x="33600" y="8609"/>
                  </a:cubicBezTo>
                  <a:cubicBezTo>
                    <a:pt x="33600" y="8645"/>
                    <a:pt x="33600" y="8680"/>
                    <a:pt x="33588" y="8728"/>
                  </a:cubicBezTo>
                  <a:cubicBezTo>
                    <a:pt x="32933" y="8466"/>
                    <a:pt x="32326" y="8561"/>
                    <a:pt x="31671" y="8918"/>
                  </a:cubicBezTo>
                  <a:cubicBezTo>
                    <a:pt x="32135" y="9061"/>
                    <a:pt x="32564" y="9216"/>
                    <a:pt x="32981" y="9347"/>
                  </a:cubicBezTo>
                  <a:cubicBezTo>
                    <a:pt x="32885" y="9407"/>
                    <a:pt x="32814" y="9418"/>
                    <a:pt x="32742" y="9407"/>
                  </a:cubicBezTo>
                  <a:cubicBezTo>
                    <a:pt x="32350" y="9299"/>
                    <a:pt x="31969" y="9168"/>
                    <a:pt x="31576" y="9061"/>
                  </a:cubicBezTo>
                  <a:cubicBezTo>
                    <a:pt x="31421" y="9026"/>
                    <a:pt x="31207" y="9002"/>
                    <a:pt x="31040" y="9049"/>
                  </a:cubicBezTo>
                  <a:cubicBezTo>
                    <a:pt x="30242" y="9276"/>
                    <a:pt x="29433" y="9514"/>
                    <a:pt x="28635" y="9752"/>
                  </a:cubicBezTo>
                  <a:cubicBezTo>
                    <a:pt x="27932" y="9954"/>
                    <a:pt x="27254" y="10180"/>
                    <a:pt x="26480" y="10419"/>
                  </a:cubicBezTo>
                  <a:cubicBezTo>
                    <a:pt x="26849" y="10585"/>
                    <a:pt x="27147" y="10704"/>
                    <a:pt x="27444" y="10835"/>
                  </a:cubicBezTo>
                  <a:cubicBezTo>
                    <a:pt x="27432" y="10883"/>
                    <a:pt x="27397" y="10931"/>
                    <a:pt x="27385" y="10966"/>
                  </a:cubicBezTo>
                  <a:cubicBezTo>
                    <a:pt x="27111" y="10883"/>
                    <a:pt x="26837" y="10823"/>
                    <a:pt x="26599" y="10704"/>
                  </a:cubicBezTo>
                  <a:cubicBezTo>
                    <a:pt x="26254" y="10538"/>
                    <a:pt x="25944" y="10550"/>
                    <a:pt x="25599" y="10669"/>
                  </a:cubicBezTo>
                  <a:lnTo>
                    <a:pt x="16181" y="13526"/>
                  </a:lnTo>
                  <a:cubicBezTo>
                    <a:pt x="15478" y="13740"/>
                    <a:pt x="14764" y="13943"/>
                    <a:pt x="14014" y="14169"/>
                  </a:cubicBezTo>
                  <a:cubicBezTo>
                    <a:pt x="15347" y="14860"/>
                    <a:pt x="40505" y="24361"/>
                    <a:pt x="41279" y="24504"/>
                  </a:cubicBezTo>
                  <a:cubicBezTo>
                    <a:pt x="41505" y="24396"/>
                    <a:pt x="41636" y="24325"/>
                    <a:pt x="41779" y="24289"/>
                  </a:cubicBezTo>
                  <a:cubicBezTo>
                    <a:pt x="42279" y="24146"/>
                    <a:pt x="42768" y="23992"/>
                    <a:pt x="43351" y="23825"/>
                  </a:cubicBezTo>
                  <a:cubicBezTo>
                    <a:pt x="42232" y="23503"/>
                    <a:pt x="41208" y="23218"/>
                    <a:pt x="40184" y="22920"/>
                  </a:cubicBezTo>
                  <a:cubicBezTo>
                    <a:pt x="40196" y="22896"/>
                    <a:pt x="40196" y="22849"/>
                    <a:pt x="40208" y="22813"/>
                  </a:cubicBezTo>
                  <a:cubicBezTo>
                    <a:pt x="40327" y="22849"/>
                    <a:pt x="40446" y="22872"/>
                    <a:pt x="40553" y="22920"/>
                  </a:cubicBezTo>
                  <a:cubicBezTo>
                    <a:pt x="41446" y="23170"/>
                    <a:pt x="42339" y="23444"/>
                    <a:pt x="43232" y="23682"/>
                  </a:cubicBezTo>
                  <a:cubicBezTo>
                    <a:pt x="43422" y="23742"/>
                    <a:pt x="43684" y="23730"/>
                    <a:pt x="43875" y="23670"/>
                  </a:cubicBezTo>
                  <a:cubicBezTo>
                    <a:pt x="46077" y="22968"/>
                    <a:pt x="48268" y="22265"/>
                    <a:pt x="50471" y="21551"/>
                  </a:cubicBezTo>
                  <a:cubicBezTo>
                    <a:pt x="50507" y="21539"/>
                    <a:pt x="50554" y="21491"/>
                    <a:pt x="50614" y="21468"/>
                  </a:cubicBezTo>
                  <a:cubicBezTo>
                    <a:pt x="49923" y="21110"/>
                    <a:pt x="49268" y="20932"/>
                    <a:pt x="48613" y="20753"/>
                  </a:cubicBezTo>
                  <a:close/>
                  <a:moveTo>
                    <a:pt x="85606" y="36076"/>
                  </a:moveTo>
                  <a:cubicBezTo>
                    <a:pt x="85594" y="36065"/>
                    <a:pt x="85535" y="36005"/>
                    <a:pt x="85475" y="35969"/>
                  </a:cubicBezTo>
                  <a:cubicBezTo>
                    <a:pt x="84868" y="35553"/>
                    <a:pt x="84237" y="35136"/>
                    <a:pt x="83630" y="34719"/>
                  </a:cubicBezTo>
                  <a:cubicBezTo>
                    <a:pt x="81189" y="33052"/>
                    <a:pt x="78760" y="31385"/>
                    <a:pt x="76319" y="29742"/>
                  </a:cubicBezTo>
                  <a:cubicBezTo>
                    <a:pt x="76236" y="29683"/>
                    <a:pt x="76117" y="29695"/>
                    <a:pt x="75974" y="29659"/>
                  </a:cubicBezTo>
                  <a:cubicBezTo>
                    <a:pt x="76069" y="30671"/>
                    <a:pt x="75581" y="31254"/>
                    <a:pt x="74783" y="31600"/>
                  </a:cubicBezTo>
                  <a:cubicBezTo>
                    <a:pt x="74307" y="31802"/>
                    <a:pt x="73855" y="32028"/>
                    <a:pt x="73331" y="32183"/>
                  </a:cubicBezTo>
                  <a:cubicBezTo>
                    <a:pt x="71664" y="32671"/>
                    <a:pt x="70009" y="33231"/>
                    <a:pt x="68378" y="33802"/>
                  </a:cubicBezTo>
                  <a:cubicBezTo>
                    <a:pt x="65878" y="34648"/>
                    <a:pt x="63389" y="35553"/>
                    <a:pt x="60877" y="36374"/>
                  </a:cubicBezTo>
                  <a:cubicBezTo>
                    <a:pt x="59591" y="36791"/>
                    <a:pt x="58281" y="37088"/>
                    <a:pt x="56984" y="37493"/>
                  </a:cubicBezTo>
                  <a:cubicBezTo>
                    <a:pt x="55722" y="37898"/>
                    <a:pt x="54412" y="38136"/>
                    <a:pt x="53221" y="38803"/>
                  </a:cubicBezTo>
                  <a:cubicBezTo>
                    <a:pt x="52793" y="39053"/>
                    <a:pt x="52269" y="39172"/>
                    <a:pt x="51792" y="39327"/>
                  </a:cubicBezTo>
                  <a:cubicBezTo>
                    <a:pt x="50078" y="39863"/>
                    <a:pt x="48375" y="40339"/>
                    <a:pt x="46673" y="40898"/>
                  </a:cubicBezTo>
                  <a:cubicBezTo>
                    <a:pt x="44506" y="41625"/>
                    <a:pt x="42339" y="42422"/>
                    <a:pt x="40172" y="43173"/>
                  </a:cubicBezTo>
                  <a:cubicBezTo>
                    <a:pt x="40065" y="43208"/>
                    <a:pt x="39946" y="43232"/>
                    <a:pt x="39839" y="43268"/>
                  </a:cubicBezTo>
                  <a:cubicBezTo>
                    <a:pt x="39827" y="43232"/>
                    <a:pt x="39827" y="43196"/>
                    <a:pt x="39815" y="43161"/>
                  </a:cubicBezTo>
                  <a:cubicBezTo>
                    <a:pt x="41232" y="42672"/>
                    <a:pt x="42637" y="42161"/>
                    <a:pt x="44053" y="41684"/>
                  </a:cubicBezTo>
                  <a:cubicBezTo>
                    <a:pt x="45470" y="41196"/>
                    <a:pt x="46887" y="40708"/>
                    <a:pt x="48316" y="40244"/>
                  </a:cubicBezTo>
                  <a:cubicBezTo>
                    <a:pt x="49721" y="39779"/>
                    <a:pt x="51173" y="39363"/>
                    <a:pt x="52578" y="38934"/>
                  </a:cubicBezTo>
                  <a:cubicBezTo>
                    <a:pt x="47578" y="40101"/>
                    <a:pt x="42779" y="41899"/>
                    <a:pt x="37934" y="43589"/>
                  </a:cubicBezTo>
                  <a:cubicBezTo>
                    <a:pt x="37815" y="43637"/>
                    <a:pt x="37695" y="43685"/>
                    <a:pt x="37541" y="43744"/>
                  </a:cubicBezTo>
                  <a:cubicBezTo>
                    <a:pt x="37624" y="43756"/>
                    <a:pt x="37660" y="43768"/>
                    <a:pt x="37684" y="43756"/>
                  </a:cubicBezTo>
                  <a:cubicBezTo>
                    <a:pt x="39124" y="43565"/>
                    <a:pt x="40589" y="43387"/>
                    <a:pt x="42029" y="43173"/>
                  </a:cubicBezTo>
                  <a:cubicBezTo>
                    <a:pt x="45363" y="42696"/>
                    <a:pt x="48697" y="42220"/>
                    <a:pt x="52031" y="41732"/>
                  </a:cubicBezTo>
                  <a:cubicBezTo>
                    <a:pt x="53519" y="41506"/>
                    <a:pt x="54995" y="41327"/>
                    <a:pt x="56472" y="41065"/>
                  </a:cubicBezTo>
                  <a:cubicBezTo>
                    <a:pt x="59031" y="40601"/>
                    <a:pt x="61567" y="40065"/>
                    <a:pt x="64127" y="39625"/>
                  </a:cubicBezTo>
                  <a:cubicBezTo>
                    <a:pt x="66735" y="39160"/>
                    <a:pt x="69354" y="38743"/>
                    <a:pt x="71962" y="38303"/>
                  </a:cubicBezTo>
                  <a:cubicBezTo>
                    <a:pt x="76534" y="37565"/>
                    <a:pt x="81070" y="36827"/>
                    <a:pt x="85606" y="36076"/>
                  </a:cubicBezTo>
                  <a:close/>
                  <a:moveTo>
                    <a:pt x="30540" y="36255"/>
                  </a:moveTo>
                  <a:cubicBezTo>
                    <a:pt x="30540" y="36291"/>
                    <a:pt x="30528" y="36326"/>
                    <a:pt x="30528" y="36362"/>
                  </a:cubicBezTo>
                  <a:cubicBezTo>
                    <a:pt x="30397" y="36326"/>
                    <a:pt x="30254" y="36315"/>
                    <a:pt x="30135" y="36267"/>
                  </a:cubicBezTo>
                  <a:cubicBezTo>
                    <a:pt x="29230" y="35886"/>
                    <a:pt x="28325" y="35493"/>
                    <a:pt x="27420" y="35100"/>
                  </a:cubicBezTo>
                  <a:cubicBezTo>
                    <a:pt x="27325" y="35053"/>
                    <a:pt x="27218" y="34993"/>
                    <a:pt x="27123" y="34993"/>
                  </a:cubicBezTo>
                  <a:cubicBezTo>
                    <a:pt x="26408" y="35053"/>
                    <a:pt x="25694" y="35124"/>
                    <a:pt x="24980" y="35195"/>
                  </a:cubicBezTo>
                  <a:lnTo>
                    <a:pt x="24980" y="35255"/>
                  </a:lnTo>
                  <a:cubicBezTo>
                    <a:pt x="25480" y="35469"/>
                    <a:pt x="25992" y="35684"/>
                    <a:pt x="26492" y="35898"/>
                  </a:cubicBezTo>
                  <a:cubicBezTo>
                    <a:pt x="26480" y="35945"/>
                    <a:pt x="26468" y="35969"/>
                    <a:pt x="26444" y="36017"/>
                  </a:cubicBezTo>
                  <a:cubicBezTo>
                    <a:pt x="26373" y="36005"/>
                    <a:pt x="26301" y="36005"/>
                    <a:pt x="26242" y="35969"/>
                  </a:cubicBezTo>
                  <a:cubicBezTo>
                    <a:pt x="25718" y="35767"/>
                    <a:pt x="25218" y="35553"/>
                    <a:pt x="24682" y="35362"/>
                  </a:cubicBezTo>
                  <a:cubicBezTo>
                    <a:pt x="24468" y="35291"/>
                    <a:pt x="24229" y="35291"/>
                    <a:pt x="24003" y="35243"/>
                  </a:cubicBezTo>
                  <a:cubicBezTo>
                    <a:pt x="23991" y="35291"/>
                    <a:pt x="23991" y="35314"/>
                    <a:pt x="23979" y="35362"/>
                  </a:cubicBezTo>
                  <a:lnTo>
                    <a:pt x="27682" y="36969"/>
                  </a:lnTo>
                  <a:lnTo>
                    <a:pt x="27635" y="37100"/>
                  </a:lnTo>
                  <a:cubicBezTo>
                    <a:pt x="27504" y="37077"/>
                    <a:pt x="27373" y="37041"/>
                    <a:pt x="27242" y="36993"/>
                  </a:cubicBezTo>
                  <a:cubicBezTo>
                    <a:pt x="26051" y="36493"/>
                    <a:pt x="24872" y="35969"/>
                    <a:pt x="23682" y="35481"/>
                  </a:cubicBezTo>
                  <a:cubicBezTo>
                    <a:pt x="23467" y="35386"/>
                    <a:pt x="23206" y="35410"/>
                    <a:pt x="22979" y="35362"/>
                  </a:cubicBezTo>
                  <a:cubicBezTo>
                    <a:pt x="22967" y="35410"/>
                    <a:pt x="22956" y="35457"/>
                    <a:pt x="22956" y="35493"/>
                  </a:cubicBezTo>
                  <a:cubicBezTo>
                    <a:pt x="24896" y="36374"/>
                    <a:pt x="26837" y="37267"/>
                    <a:pt x="28790" y="38148"/>
                  </a:cubicBezTo>
                  <a:cubicBezTo>
                    <a:pt x="28766" y="38184"/>
                    <a:pt x="28754" y="38220"/>
                    <a:pt x="28742" y="38267"/>
                  </a:cubicBezTo>
                  <a:cubicBezTo>
                    <a:pt x="28635" y="38220"/>
                    <a:pt x="28516" y="38208"/>
                    <a:pt x="28409" y="38148"/>
                  </a:cubicBezTo>
                  <a:cubicBezTo>
                    <a:pt x="26551" y="37291"/>
                    <a:pt x="24706" y="36434"/>
                    <a:pt x="22848" y="35588"/>
                  </a:cubicBezTo>
                  <a:cubicBezTo>
                    <a:pt x="22670" y="35493"/>
                    <a:pt x="22444" y="35493"/>
                    <a:pt x="22241" y="35457"/>
                  </a:cubicBezTo>
                  <a:lnTo>
                    <a:pt x="22194" y="35588"/>
                  </a:lnTo>
                  <a:cubicBezTo>
                    <a:pt x="23682" y="36267"/>
                    <a:pt x="25170" y="36946"/>
                    <a:pt x="26658" y="37624"/>
                  </a:cubicBezTo>
                  <a:cubicBezTo>
                    <a:pt x="26646" y="37648"/>
                    <a:pt x="26623" y="37684"/>
                    <a:pt x="26611" y="37731"/>
                  </a:cubicBezTo>
                  <a:cubicBezTo>
                    <a:pt x="26444" y="37672"/>
                    <a:pt x="26265" y="37624"/>
                    <a:pt x="26111" y="37553"/>
                  </a:cubicBezTo>
                  <a:cubicBezTo>
                    <a:pt x="24753" y="36922"/>
                    <a:pt x="23396" y="36279"/>
                    <a:pt x="22027" y="35672"/>
                  </a:cubicBezTo>
                  <a:cubicBezTo>
                    <a:pt x="21824" y="35588"/>
                    <a:pt x="21586" y="35588"/>
                    <a:pt x="21360" y="35541"/>
                  </a:cubicBezTo>
                  <a:cubicBezTo>
                    <a:pt x="21348" y="35588"/>
                    <a:pt x="21348" y="35612"/>
                    <a:pt x="21324" y="35660"/>
                  </a:cubicBezTo>
                  <a:cubicBezTo>
                    <a:pt x="21955" y="35981"/>
                    <a:pt x="22575" y="36303"/>
                    <a:pt x="23206" y="36624"/>
                  </a:cubicBezTo>
                  <a:cubicBezTo>
                    <a:pt x="23194" y="36672"/>
                    <a:pt x="23170" y="36696"/>
                    <a:pt x="23158" y="36743"/>
                  </a:cubicBezTo>
                  <a:cubicBezTo>
                    <a:pt x="23039" y="36719"/>
                    <a:pt x="22908" y="36696"/>
                    <a:pt x="22801" y="36648"/>
                  </a:cubicBezTo>
                  <a:cubicBezTo>
                    <a:pt x="22194" y="36350"/>
                    <a:pt x="21598" y="36029"/>
                    <a:pt x="21003" y="35731"/>
                  </a:cubicBezTo>
                  <a:cubicBezTo>
                    <a:pt x="20872" y="35672"/>
                    <a:pt x="20705" y="35660"/>
                    <a:pt x="20539" y="35624"/>
                  </a:cubicBezTo>
                  <a:cubicBezTo>
                    <a:pt x="20527" y="35660"/>
                    <a:pt x="20527" y="35684"/>
                    <a:pt x="20515" y="35731"/>
                  </a:cubicBezTo>
                  <a:cubicBezTo>
                    <a:pt x="21777" y="36350"/>
                    <a:pt x="23039" y="36958"/>
                    <a:pt x="24289" y="37553"/>
                  </a:cubicBezTo>
                  <a:cubicBezTo>
                    <a:pt x="24277" y="37589"/>
                    <a:pt x="24265" y="37624"/>
                    <a:pt x="24241" y="37672"/>
                  </a:cubicBezTo>
                  <a:cubicBezTo>
                    <a:pt x="24099" y="37624"/>
                    <a:pt x="23944" y="37589"/>
                    <a:pt x="23813" y="37541"/>
                  </a:cubicBezTo>
                  <a:cubicBezTo>
                    <a:pt x="22622" y="36981"/>
                    <a:pt x="21443" y="36422"/>
                    <a:pt x="20253" y="35850"/>
                  </a:cubicBezTo>
                  <a:cubicBezTo>
                    <a:pt x="20122" y="35791"/>
                    <a:pt x="19991" y="35767"/>
                    <a:pt x="19836" y="35731"/>
                  </a:cubicBezTo>
                  <a:cubicBezTo>
                    <a:pt x="20122" y="35969"/>
                    <a:pt x="20431" y="36124"/>
                    <a:pt x="20729" y="36303"/>
                  </a:cubicBezTo>
                  <a:cubicBezTo>
                    <a:pt x="22741" y="37493"/>
                    <a:pt x="24861" y="38470"/>
                    <a:pt x="27004" y="39398"/>
                  </a:cubicBezTo>
                  <a:cubicBezTo>
                    <a:pt x="27313" y="39529"/>
                    <a:pt x="27635" y="39672"/>
                    <a:pt x="27980" y="39744"/>
                  </a:cubicBezTo>
                  <a:cubicBezTo>
                    <a:pt x="29718" y="40077"/>
                    <a:pt x="31445" y="40041"/>
                    <a:pt x="33159" y="39541"/>
                  </a:cubicBezTo>
                  <a:cubicBezTo>
                    <a:pt x="34933" y="39041"/>
                    <a:pt x="36683" y="38470"/>
                    <a:pt x="38446" y="37922"/>
                  </a:cubicBezTo>
                  <a:cubicBezTo>
                    <a:pt x="38969" y="37755"/>
                    <a:pt x="39481" y="37565"/>
                    <a:pt x="40112" y="37362"/>
                  </a:cubicBezTo>
                  <a:cubicBezTo>
                    <a:pt x="39577" y="37136"/>
                    <a:pt x="39148" y="36958"/>
                    <a:pt x="38707" y="36779"/>
                  </a:cubicBezTo>
                  <a:cubicBezTo>
                    <a:pt x="38731" y="36743"/>
                    <a:pt x="38743" y="36707"/>
                    <a:pt x="38755" y="36672"/>
                  </a:cubicBezTo>
                  <a:cubicBezTo>
                    <a:pt x="38850" y="36707"/>
                    <a:pt x="38934" y="36719"/>
                    <a:pt x="39029" y="36743"/>
                  </a:cubicBezTo>
                  <a:cubicBezTo>
                    <a:pt x="39339" y="36862"/>
                    <a:pt x="39648" y="37005"/>
                    <a:pt x="39958" y="37124"/>
                  </a:cubicBezTo>
                  <a:cubicBezTo>
                    <a:pt x="40398" y="37279"/>
                    <a:pt x="40541" y="37267"/>
                    <a:pt x="40970" y="36981"/>
                  </a:cubicBezTo>
                  <a:cubicBezTo>
                    <a:pt x="40172" y="36600"/>
                    <a:pt x="39386" y="36231"/>
                    <a:pt x="38588" y="35850"/>
                  </a:cubicBezTo>
                  <a:cubicBezTo>
                    <a:pt x="38612" y="35815"/>
                    <a:pt x="38636" y="35767"/>
                    <a:pt x="38648" y="35731"/>
                  </a:cubicBezTo>
                  <a:cubicBezTo>
                    <a:pt x="38755" y="35767"/>
                    <a:pt x="38862" y="35815"/>
                    <a:pt x="38946" y="35838"/>
                  </a:cubicBezTo>
                  <a:cubicBezTo>
                    <a:pt x="39624" y="36148"/>
                    <a:pt x="40303" y="36446"/>
                    <a:pt x="40958" y="36791"/>
                  </a:cubicBezTo>
                  <a:cubicBezTo>
                    <a:pt x="41374" y="37017"/>
                    <a:pt x="41684" y="36779"/>
                    <a:pt x="42077" y="36660"/>
                  </a:cubicBezTo>
                  <a:cubicBezTo>
                    <a:pt x="41470" y="36350"/>
                    <a:pt x="40910" y="36076"/>
                    <a:pt x="40362" y="35791"/>
                  </a:cubicBezTo>
                  <a:cubicBezTo>
                    <a:pt x="40374" y="35755"/>
                    <a:pt x="40410" y="35719"/>
                    <a:pt x="40422" y="35672"/>
                  </a:cubicBezTo>
                  <a:cubicBezTo>
                    <a:pt x="40517" y="35707"/>
                    <a:pt x="40601" y="35755"/>
                    <a:pt x="40696" y="35791"/>
                  </a:cubicBezTo>
                  <a:cubicBezTo>
                    <a:pt x="41053" y="35969"/>
                    <a:pt x="41434" y="36124"/>
                    <a:pt x="41779" y="36350"/>
                  </a:cubicBezTo>
                  <a:cubicBezTo>
                    <a:pt x="42256" y="36660"/>
                    <a:pt x="42684" y="36517"/>
                    <a:pt x="43149" y="36267"/>
                  </a:cubicBezTo>
                  <a:cubicBezTo>
                    <a:pt x="42779" y="36124"/>
                    <a:pt x="42434" y="35993"/>
                    <a:pt x="42089" y="35838"/>
                  </a:cubicBezTo>
                  <a:cubicBezTo>
                    <a:pt x="42101" y="35815"/>
                    <a:pt x="42125" y="35767"/>
                    <a:pt x="42136" y="35731"/>
                  </a:cubicBezTo>
                  <a:cubicBezTo>
                    <a:pt x="42422" y="35838"/>
                    <a:pt x="42720" y="35934"/>
                    <a:pt x="42982" y="36065"/>
                  </a:cubicBezTo>
                  <a:cubicBezTo>
                    <a:pt x="43399" y="36291"/>
                    <a:pt x="43744" y="36112"/>
                    <a:pt x="44113" y="35934"/>
                  </a:cubicBezTo>
                  <a:cubicBezTo>
                    <a:pt x="43827" y="35815"/>
                    <a:pt x="43577" y="35707"/>
                    <a:pt x="43327" y="35588"/>
                  </a:cubicBezTo>
                  <a:cubicBezTo>
                    <a:pt x="43589" y="35612"/>
                    <a:pt x="43827" y="35719"/>
                    <a:pt x="44089" y="35791"/>
                  </a:cubicBezTo>
                  <a:cubicBezTo>
                    <a:pt x="44220" y="35838"/>
                    <a:pt x="44387" y="35850"/>
                    <a:pt x="44506" y="35815"/>
                  </a:cubicBezTo>
                  <a:cubicBezTo>
                    <a:pt x="48983" y="34291"/>
                    <a:pt x="53459" y="32755"/>
                    <a:pt x="57936" y="31231"/>
                  </a:cubicBezTo>
                  <a:cubicBezTo>
                    <a:pt x="58031" y="31195"/>
                    <a:pt x="58103" y="31147"/>
                    <a:pt x="58198" y="31123"/>
                  </a:cubicBezTo>
                  <a:cubicBezTo>
                    <a:pt x="58198" y="31112"/>
                    <a:pt x="58174" y="31088"/>
                    <a:pt x="58174" y="31076"/>
                  </a:cubicBezTo>
                  <a:cubicBezTo>
                    <a:pt x="56626" y="31183"/>
                    <a:pt x="55079" y="31302"/>
                    <a:pt x="53531" y="31409"/>
                  </a:cubicBezTo>
                  <a:lnTo>
                    <a:pt x="53531" y="31457"/>
                  </a:lnTo>
                  <a:cubicBezTo>
                    <a:pt x="53805" y="31600"/>
                    <a:pt x="54067" y="31719"/>
                    <a:pt x="54340" y="31850"/>
                  </a:cubicBezTo>
                  <a:cubicBezTo>
                    <a:pt x="54031" y="31802"/>
                    <a:pt x="53745" y="31707"/>
                    <a:pt x="53471" y="31564"/>
                  </a:cubicBezTo>
                  <a:cubicBezTo>
                    <a:pt x="53197" y="31421"/>
                    <a:pt x="52900" y="31385"/>
                    <a:pt x="52519" y="31493"/>
                  </a:cubicBezTo>
                  <a:cubicBezTo>
                    <a:pt x="52864" y="31659"/>
                    <a:pt x="53138" y="31790"/>
                    <a:pt x="53412" y="31921"/>
                  </a:cubicBezTo>
                  <a:cubicBezTo>
                    <a:pt x="52793" y="31885"/>
                    <a:pt x="52304" y="31314"/>
                    <a:pt x="51554" y="31552"/>
                  </a:cubicBezTo>
                  <a:cubicBezTo>
                    <a:pt x="51983" y="31778"/>
                    <a:pt x="52376" y="31981"/>
                    <a:pt x="52745" y="32195"/>
                  </a:cubicBezTo>
                  <a:cubicBezTo>
                    <a:pt x="52733" y="32219"/>
                    <a:pt x="52721" y="32266"/>
                    <a:pt x="52685" y="32302"/>
                  </a:cubicBezTo>
                  <a:cubicBezTo>
                    <a:pt x="52340" y="32124"/>
                    <a:pt x="51983" y="31969"/>
                    <a:pt x="51661" y="31778"/>
                  </a:cubicBezTo>
                  <a:cubicBezTo>
                    <a:pt x="51292" y="31552"/>
                    <a:pt x="50911" y="31528"/>
                    <a:pt x="50411" y="31612"/>
                  </a:cubicBezTo>
                  <a:cubicBezTo>
                    <a:pt x="51019" y="31969"/>
                    <a:pt x="51554" y="32278"/>
                    <a:pt x="52090" y="32576"/>
                  </a:cubicBezTo>
                  <a:lnTo>
                    <a:pt x="52042" y="32671"/>
                  </a:lnTo>
                  <a:cubicBezTo>
                    <a:pt x="51947" y="32624"/>
                    <a:pt x="51828" y="32600"/>
                    <a:pt x="51721" y="32552"/>
                  </a:cubicBezTo>
                  <a:cubicBezTo>
                    <a:pt x="51292" y="32314"/>
                    <a:pt x="50852" y="32088"/>
                    <a:pt x="50459" y="31802"/>
                  </a:cubicBezTo>
                  <a:cubicBezTo>
                    <a:pt x="50042" y="31504"/>
                    <a:pt x="49602" y="31659"/>
                    <a:pt x="49173" y="31719"/>
                  </a:cubicBezTo>
                  <a:cubicBezTo>
                    <a:pt x="49876" y="32112"/>
                    <a:pt x="50554" y="32516"/>
                    <a:pt x="51257" y="32921"/>
                  </a:cubicBezTo>
                  <a:lnTo>
                    <a:pt x="51209" y="33017"/>
                  </a:lnTo>
                  <a:cubicBezTo>
                    <a:pt x="51114" y="32969"/>
                    <a:pt x="50995" y="32921"/>
                    <a:pt x="50899" y="32874"/>
                  </a:cubicBezTo>
                  <a:cubicBezTo>
                    <a:pt x="50411" y="32612"/>
                    <a:pt x="49899" y="32362"/>
                    <a:pt x="49459" y="32040"/>
                  </a:cubicBezTo>
                  <a:cubicBezTo>
                    <a:pt x="49006" y="31731"/>
                    <a:pt x="48590" y="31707"/>
                    <a:pt x="48137" y="32040"/>
                  </a:cubicBezTo>
                  <a:cubicBezTo>
                    <a:pt x="48756" y="32386"/>
                    <a:pt x="49387" y="32731"/>
                    <a:pt x="49995" y="33076"/>
                  </a:cubicBezTo>
                  <a:cubicBezTo>
                    <a:pt x="49983" y="33100"/>
                    <a:pt x="49959" y="33124"/>
                    <a:pt x="49959" y="33159"/>
                  </a:cubicBezTo>
                  <a:cubicBezTo>
                    <a:pt x="49864" y="33112"/>
                    <a:pt x="49745" y="33088"/>
                    <a:pt x="49637" y="33028"/>
                  </a:cubicBezTo>
                  <a:cubicBezTo>
                    <a:pt x="49161" y="32778"/>
                    <a:pt x="48673" y="32516"/>
                    <a:pt x="48185" y="32255"/>
                  </a:cubicBezTo>
                  <a:cubicBezTo>
                    <a:pt x="47947" y="32124"/>
                    <a:pt x="47756" y="32088"/>
                    <a:pt x="47506" y="32278"/>
                  </a:cubicBezTo>
                  <a:cubicBezTo>
                    <a:pt x="47756" y="32433"/>
                    <a:pt x="47994" y="32576"/>
                    <a:pt x="48232" y="32731"/>
                  </a:cubicBezTo>
                  <a:cubicBezTo>
                    <a:pt x="47947" y="32659"/>
                    <a:pt x="47709" y="32540"/>
                    <a:pt x="47470" y="32397"/>
                  </a:cubicBezTo>
                  <a:cubicBezTo>
                    <a:pt x="47173" y="32243"/>
                    <a:pt x="46970" y="32457"/>
                    <a:pt x="46637" y="32540"/>
                  </a:cubicBezTo>
                  <a:cubicBezTo>
                    <a:pt x="47197" y="32814"/>
                    <a:pt x="47637" y="33052"/>
                    <a:pt x="48090" y="33278"/>
                  </a:cubicBezTo>
                  <a:lnTo>
                    <a:pt x="48042" y="33374"/>
                  </a:lnTo>
                  <a:cubicBezTo>
                    <a:pt x="47649" y="33171"/>
                    <a:pt x="47256" y="33017"/>
                    <a:pt x="46863" y="32790"/>
                  </a:cubicBezTo>
                  <a:cubicBezTo>
                    <a:pt x="46554" y="32612"/>
                    <a:pt x="46292" y="32600"/>
                    <a:pt x="45970" y="32802"/>
                  </a:cubicBezTo>
                  <a:lnTo>
                    <a:pt x="47673" y="33790"/>
                  </a:lnTo>
                  <a:lnTo>
                    <a:pt x="47625" y="33874"/>
                  </a:lnTo>
                  <a:cubicBezTo>
                    <a:pt x="47518" y="33826"/>
                    <a:pt x="47435" y="33802"/>
                    <a:pt x="47328" y="33755"/>
                  </a:cubicBezTo>
                  <a:cubicBezTo>
                    <a:pt x="46947" y="33552"/>
                    <a:pt x="46554" y="33326"/>
                    <a:pt x="46173" y="33100"/>
                  </a:cubicBezTo>
                  <a:cubicBezTo>
                    <a:pt x="45637" y="32802"/>
                    <a:pt x="45601" y="32802"/>
                    <a:pt x="45006" y="33112"/>
                  </a:cubicBezTo>
                  <a:cubicBezTo>
                    <a:pt x="45637" y="33445"/>
                    <a:pt x="46244" y="33767"/>
                    <a:pt x="46851" y="34088"/>
                  </a:cubicBezTo>
                  <a:cubicBezTo>
                    <a:pt x="46839" y="34112"/>
                    <a:pt x="46839" y="34148"/>
                    <a:pt x="46828" y="34171"/>
                  </a:cubicBezTo>
                  <a:cubicBezTo>
                    <a:pt x="46708" y="34148"/>
                    <a:pt x="46566" y="34124"/>
                    <a:pt x="46470" y="34064"/>
                  </a:cubicBezTo>
                  <a:cubicBezTo>
                    <a:pt x="45970" y="33814"/>
                    <a:pt x="45482" y="33529"/>
                    <a:pt x="44994" y="33290"/>
                  </a:cubicBezTo>
                  <a:cubicBezTo>
                    <a:pt x="44815" y="33207"/>
                    <a:pt x="44601" y="33207"/>
                    <a:pt x="44411" y="33159"/>
                  </a:cubicBezTo>
                  <a:cubicBezTo>
                    <a:pt x="44399" y="33207"/>
                    <a:pt x="44387" y="33231"/>
                    <a:pt x="44387" y="33278"/>
                  </a:cubicBezTo>
                  <a:cubicBezTo>
                    <a:pt x="44625" y="33445"/>
                    <a:pt x="44863" y="33588"/>
                    <a:pt x="45101" y="33755"/>
                  </a:cubicBezTo>
                  <a:cubicBezTo>
                    <a:pt x="44565" y="33743"/>
                    <a:pt x="44161" y="33040"/>
                    <a:pt x="43530" y="33552"/>
                  </a:cubicBezTo>
                  <a:cubicBezTo>
                    <a:pt x="44172" y="33862"/>
                    <a:pt x="44780" y="34171"/>
                    <a:pt x="45411" y="34481"/>
                  </a:cubicBezTo>
                  <a:cubicBezTo>
                    <a:pt x="45399" y="34517"/>
                    <a:pt x="45375" y="34564"/>
                    <a:pt x="45363" y="34588"/>
                  </a:cubicBezTo>
                  <a:cubicBezTo>
                    <a:pt x="45244" y="34541"/>
                    <a:pt x="45113" y="34517"/>
                    <a:pt x="44994" y="34469"/>
                  </a:cubicBezTo>
                  <a:cubicBezTo>
                    <a:pt x="44482" y="34219"/>
                    <a:pt x="43970" y="33981"/>
                    <a:pt x="43470" y="33707"/>
                  </a:cubicBezTo>
                  <a:cubicBezTo>
                    <a:pt x="43160" y="33529"/>
                    <a:pt x="42898" y="33636"/>
                    <a:pt x="42565" y="33755"/>
                  </a:cubicBezTo>
                  <a:cubicBezTo>
                    <a:pt x="43041" y="33981"/>
                    <a:pt x="43458" y="34183"/>
                    <a:pt x="43875" y="34398"/>
                  </a:cubicBezTo>
                  <a:cubicBezTo>
                    <a:pt x="43863" y="34421"/>
                    <a:pt x="43839" y="34469"/>
                    <a:pt x="43827" y="34505"/>
                  </a:cubicBezTo>
                  <a:cubicBezTo>
                    <a:pt x="43089" y="34386"/>
                    <a:pt x="42494" y="33695"/>
                    <a:pt x="41565" y="33862"/>
                  </a:cubicBezTo>
                  <a:cubicBezTo>
                    <a:pt x="42291" y="34219"/>
                    <a:pt x="42934" y="34529"/>
                    <a:pt x="43577" y="34838"/>
                  </a:cubicBezTo>
                  <a:lnTo>
                    <a:pt x="43530" y="34981"/>
                  </a:lnTo>
                  <a:cubicBezTo>
                    <a:pt x="43410" y="34945"/>
                    <a:pt x="43268" y="34922"/>
                    <a:pt x="43160" y="34874"/>
                  </a:cubicBezTo>
                  <a:cubicBezTo>
                    <a:pt x="42267" y="34445"/>
                    <a:pt x="41374" y="33993"/>
                    <a:pt x="40470" y="33564"/>
                  </a:cubicBezTo>
                  <a:cubicBezTo>
                    <a:pt x="40303" y="33493"/>
                    <a:pt x="40101" y="33517"/>
                    <a:pt x="39898" y="33493"/>
                  </a:cubicBezTo>
                  <a:cubicBezTo>
                    <a:pt x="39898" y="33517"/>
                    <a:pt x="39886" y="33564"/>
                    <a:pt x="39886" y="33588"/>
                  </a:cubicBezTo>
                  <a:cubicBezTo>
                    <a:pt x="40398" y="33862"/>
                    <a:pt x="40910" y="34124"/>
                    <a:pt x="41422" y="34398"/>
                  </a:cubicBezTo>
                  <a:cubicBezTo>
                    <a:pt x="41398" y="34445"/>
                    <a:pt x="41386" y="34469"/>
                    <a:pt x="41363" y="34517"/>
                  </a:cubicBezTo>
                  <a:cubicBezTo>
                    <a:pt x="41255" y="34469"/>
                    <a:pt x="41172" y="34445"/>
                    <a:pt x="41065" y="34398"/>
                  </a:cubicBezTo>
                  <a:cubicBezTo>
                    <a:pt x="40636" y="34183"/>
                    <a:pt x="40184" y="33969"/>
                    <a:pt x="39755" y="33743"/>
                  </a:cubicBezTo>
                  <a:cubicBezTo>
                    <a:pt x="39398" y="33564"/>
                    <a:pt x="39350" y="33564"/>
                    <a:pt x="38934" y="33743"/>
                  </a:cubicBezTo>
                  <a:cubicBezTo>
                    <a:pt x="39839" y="34148"/>
                    <a:pt x="40732" y="34541"/>
                    <a:pt x="41613" y="34945"/>
                  </a:cubicBezTo>
                  <a:lnTo>
                    <a:pt x="41565" y="35041"/>
                  </a:lnTo>
                  <a:cubicBezTo>
                    <a:pt x="41446" y="34993"/>
                    <a:pt x="41315" y="34957"/>
                    <a:pt x="41196" y="34922"/>
                  </a:cubicBezTo>
                  <a:cubicBezTo>
                    <a:pt x="40482" y="34588"/>
                    <a:pt x="39743" y="34291"/>
                    <a:pt x="39041" y="33933"/>
                  </a:cubicBezTo>
                  <a:cubicBezTo>
                    <a:pt x="38636" y="33731"/>
                    <a:pt x="38267" y="33731"/>
                    <a:pt x="37791" y="33874"/>
                  </a:cubicBezTo>
                  <a:cubicBezTo>
                    <a:pt x="39100" y="34421"/>
                    <a:pt x="40351" y="34945"/>
                    <a:pt x="41613" y="35469"/>
                  </a:cubicBezTo>
                  <a:cubicBezTo>
                    <a:pt x="41601" y="35517"/>
                    <a:pt x="41589" y="35541"/>
                    <a:pt x="41565" y="35588"/>
                  </a:cubicBezTo>
                  <a:cubicBezTo>
                    <a:pt x="41434" y="35541"/>
                    <a:pt x="41291" y="35517"/>
                    <a:pt x="41148" y="35457"/>
                  </a:cubicBezTo>
                  <a:cubicBezTo>
                    <a:pt x="40005" y="34981"/>
                    <a:pt x="38862" y="34481"/>
                    <a:pt x="37719" y="34029"/>
                  </a:cubicBezTo>
                  <a:cubicBezTo>
                    <a:pt x="37457" y="33921"/>
                    <a:pt x="37148" y="33933"/>
                    <a:pt x="36862" y="33886"/>
                  </a:cubicBezTo>
                  <a:cubicBezTo>
                    <a:pt x="36850" y="33933"/>
                    <a:pt x="36850" y="33981"/>
                    <a:pt x="36838" y="34029"/>
                  </a:cubicBezTo>
                  <a:cubicBezTo>
                    <a:pt x="37362" y="34279"/>
                    <a:pt x="37874" y="34517"/>
                    <a:pt x="38386" y="34767"/>
                  </a:cubicBezTo>
                  <a:cubicBezTo>
                    <a:pt x="38374" y="34802"/>
                    <a:pt x="38350" y="34826"/>
                    <a:pt x="38338" y="34874"/>
                  </a:cubicBezTo>
                  <a:cubicBezTo>
                    <a:pt x="37957" y="34695"/>
                    <a:pt x="37517" y="34541"/>
                    <a:pt x="37160" y="34302"/>
                  </a:cubicBezTo>
                  <a:cubicBezTo>
                    <a:pt x="36612" y="33969"/>
                    <a:pt x="36064" y="34005"/>
                    <a:pt x="35457" y="34207"/>
                  </a:cubicBezTo>
                  <a:cubicBezTo>
                    <a:pt x="36410" y="34576"/>
                    <a:pt x="37374" y="34933"/>
                    <a:pt x="38326" y="35303"/>
                  </a:cubicBezTo>
                  <a:cubicBezTo>
                    <a:pt x="38315" y="35338"/>
                    <a:pt x="38315" y="35362"/>
                    <a:pt x="38291" y="35398"/>
                  </a:cubicBezTo>
                  <a:cubicBezTo>
                    <a:pt x="38219" y="35374"/>
                    <a:pt x="38148" y="35374"/>
                    <a:pt x="38088" y="35362"/>
                  </a:cubicBezTo>
                  <a:cubicBezTo>
                    <a:pt x="37303" y="35064"/>
                    <a:pt x="36493" y="34802"/>
                    <a:pt x="35707" y="34457"/>
                  </a:cubicBezTo>
                  <a:cubicBezTo>
                    <a:pt x="35255" y="34267"/>
                    <a:pt x="34826" y="34148"/>
                    <a:pt x="34338" y="34231"/>
                  </a:cubicBezTo>
                  <a:cubicBezTo>
                    <a:pt x="33731" y="34338"/>
                    <a:pt x="33112" y="34386"/>
                    <a:pt x="32421" y="34469"/>
                  </a:cubicBezTo>
                  <a:cubicBezTo>
                    <a:pt x="32719" y="34648"/>
                    <a:pt x="32921" y="34767"/>
                    <a:pt x="33135" y="34898"/>
                  </a:cubicBezTo>
                  <a:lnTo>
                    <a:pt x="33088" y="34993"/>
                  </a:lnTo>
                  <a:cubicBezTo>
                    <a:pt x="32909" y="34898"/>
                    <a:pt x="32731" y="34838"/>
                    <a:pt x="32564" y="34743"/>
                  </a:cubicBezTo>
                  <a:cubicBezTo>
                    <a:pt x="32254" y="34529"/>
                    <a:pt x="31945" y="34481"/>
                    <a:pt x="31564" y="34564"/>
                  </a:cubicBezTo>
                  <a:cubicBezTo>
                    <a:pt x="31230" y="34624"/>
                    <a:pt x="30861" y="34636"/>
                    <a:pt x="30528" y="34660"/>
                  </a:cubicBezTo>
                  <a:lnTo>
                    <a:pt x="30040" y="34707"/>
                  </a:lnTo>
                  <a:lnTo>
                    <a:pt x="30040" y="34767"/>
                  </a:lnTo>
                  <a:cubicBezTo>
                    <a:pt x="30397" y="34922"/>
                    <a:pt x="30730" y="35064"/>
                    <a:pt x="31087" y="35195"/>
                  </a:cubicBezTo>
                  <a:cubicBezTo>
                    <a:pt x="31076" y="35231"/>
                    <a:pt x="31076" y="35255"/>
                    <a:pt x="31064" y="35291"/>
                  </a:cubicBezTo>
                  <a:cubicBezTo>
                    <a:pt x="30290" y="35100"/>
                    <a:pt x="29587" y="34481"/>
                    <a:pt x="28682" y="34862"/>
                  </a:cubicBezTo>
                  <a:cubicBezTo>
                    <a:pt x="29230" y="35076"/>
                    <a:pt x="29742" y="35291"/>
                    <a:pt x="30254" y="35493"/>
                  </a:cubicBezTo>
                  <a:cubicBezTo>
                    <a:pt x="30778" y="35707"/>
                    <a:pt x="31314" y="35934"/>
                    <a:pt x="31838" y="36148"/>
                  </a:cubicBezTo>
                  <a:cubicBezTo>
                    <a:pt x="32326" y="36362"/>
                    <a:pt x="32850" y="36529"/>
                    <a:pt x="33278" y="36838"/>
                  </a:cubicBezTo>
                  <a:cubicBezTo>
                    <a:pt x="33147" y="36850"/>
                    <a:pt x="33028" y="36827"/>
                    <a:pt x="32909" y="36779"/>
                  </a:cubicBezTo>
                  <a:cubicBezTo>
                    <a:pt x="31421" y="36184"/>
                    <a:pt x="29944" y="35553"/>
                    <a:pt x="28456" y="34981"/>
                  </a:cubicBezTo>
                  <a:cubicBezTo>
                    <a:pt x="28218" y="34886"/>
                    <a:pt x="27932" y="34898"/>
                    <a:pt x="27670" y="34874"/>
                  </a:cubicBezTo>
                  <a:cubicBezTo>
                    <a:pt x="27670" y="34922"/>
                    <a:pt x="27658" y="34945"/>
                    <a:pt x="27658" y="34993"/>
                  </a:cubicBezTo>
                  <a:cubicBezTo>
                    <a:pt x="28587" y="35410"/>
                    <a:pt x="29575" y="35826"/>
                    <a:pt x="30540" y="36255"/>
                  </a:cubicBezTo>
                  <a:close/>
                  <a:moveTo>
                    <a:pt x="84427" y="42327"/>
                  </a:moveTo>
                  <a:cubicBezTo>
                    <a:pt x="82856" y="42530"/>
                    <a:pt x="81320" y="42756"/>
                    <a:pt x="79772" y="42923"/>
                  </a:cubicBezTo>
                  <a:cubicBezTo>
                    <a:pt x="76450" y="43268"/>
                    <a:pt x="73140" y="43565"/>
                    <a:pt x="69878" y="44304"/>
                  </a:cubicBezTo>
                  <a:cubicBezTo>
                    <a:pt x="69819" y="44316"/>
                    <a:pt x="69747" y="44304"/>
                    <a:pt x="69664" y="44292"/>
                  </a:cubicBezTo>
                  <a:cubicBezTo>
                    <a:pt x="69664" y="44256"/>
                    <a:pt x="69652" y="44232"/>
                    <a:pt x="69652" y="44196"/>
                  </a:cubicBezTo>
                  <a:cubicBezTo>
                    <a:pt x="69830" y="44137"/>
                    <a:pt x="70009" y="44066"/>
                    <a:pt x="70283" y="43982"/>
                  </a:cubicBezTo>
                  <a:cubicBezTo>
                    <a:pt x="69295" y="44125"/>
                    <a:pt x="68414" y="44280"/>
                    <a:pt x="67544" y="44399"/>
                  </a:cubicBezTo>
                  <a:cubicBezTo>
                    <a:pt x="65699" y="44649"/>
                    <a:pt x="63853" y="44839"/>
                    <a:pt x="62020" y="45125"/>
                  </a:cubicBezTo>
                  <a:cubicBezTo>
                    <a:pt x="58770" y="45625"/>
                    <a:pt x="55531" y="46185"/>
                    <a:pt x="52304" y="46733"/>
                  </a:cubicBezTo>
                  <a:cubicBezTo>
                    <a:pt x="50757" y="46994"/>
                    <a:pt x="49221" y="47328"/>
                    <a:pt x="47685" y="47578"/>
                  </a:cubicBezTo>
                  <a:cubicBezTo>
                    <a:pt x="44280" y="48126"/>
                    <a:pt x="40851" y="48649"/>
                    <a:pt x="37434" y="49197"/>
                  </a:cubicBezTo>
                  <a:cubicBezTo>
                    <a:pt x="34064" y="49733"/>
                    <a:pt x="30718" y="50304"/>
                    <a:pt x="27361" y="50840"/>
                  </a:cubicBezTo>
                  <a:cubicBezTo>
                    <a:pt x="24813" y="51257"/>
                    <a:pt x="22265" y="51638"/>
                    <a:pt x="19717" y="52043"/>
                  </a:cubicBezTo>
                  <a:cubicBezTo>
                    <a:pt x="19265" y="52114"/>
                    <a:pt x="19229" y="52162"/>
                    <a:pt x="19300" y="52626"/>
                  </a:cubicBezTo>
                  <a:cubicBezTo>
                    <a:pt x="19419" y="52614"/>
                    <a:pt x="19527" y="52590"/>
                    <a:pt x="19646" y="52578"/>
                  </a:cubicBezTo>
                  <a:cubicBezTo>
                    <a:pt x="20693" y="52400"/>
                    <a:pt x="21729" y="52197"/>
                    <a:pt x="22777" y="52055"/>
                  </a:cubicBezTo>
                  <a:cubicBezTo>
                    <a:pt x="24658" y="51816"/>
                    <a:pt x="26563" y="51674"/>
                    <a:pt x="28444" y="51400"/>
                  </a:cubicBezTo>
                  <a:cubicBezTo>
                    <a:pt x="31707" y="50924"/>
                    <a:pt x="34957" y="50376"/>
                    <a:pt x="38207" y="49852"/>
                  </a:cubicBezTo>
                  <a:cubicBezTo>
                    <a:pt x="38672" y="49781"/>
                    <a:pt x="39124" y="49709"/>
                    <a:pt x="39577" y="49638"/>
                  </a:cubicBezTo>
                  <a:cubicBezTo>
                    <a:pt x="39589" y="49661"/>
                    <a:pt x="39589" y="49697"/>
                    <a:pt x="39600" y="49733"/>
                  </a:cubicBezTo>
                  <a:cubicBezTo>
                    <a:pt x="39469" y="49769"/>
                    <a:pt x="39339" y="49816"/>
                    <a:pt x="39184" y="49828"/>
                  </a:cubicBezTo>
                  <a:cubicBezTo>
                    <a:pt x="37303" y="50162"/>
                    <a:pt x="35409" y="50435"/>
                    <a:pt x="33528" y="50793"/>
                  </a:cubicBezTo>
                  <a:cubicBezTo>
                    <a:pt x="30790" y="51305"/>
                    <a:pt x="28039" y="51721"/>
                    <a:pt x="25277" y="52019"/>
                  </a:cubicBezTo>
                  <a:cubicBezTo>
                    <a:pt x="23325" y="52221"/>
                    <a:pt x="21384" y="52555"/>
                    <a:pt x="19443" y="52817"/>
                  </a:cubicBezTo>
                  <a:cubicBezTo>
                    <a:pt x="19348" y="52840"/>
                    <a:pt x="19217" y="52888"/>
                    <a:pt x="19205" y="52948"/>
                  </a:cubicBezTo>
                  <a:cubicBezTo>
                    <a:pt x="19122" y="53210"/>
                    <a:pt x="19086" y="53483"/>
                    <a:pt x="19026" y="53769"/>
                  </a:cubicBezTo>
                  <a:cubicBezTo>
                    <a:pt x="19205" y="53745"/>
                    <a:pt x="19336" y="53710"/>
                    <a:pt x="19467" y="53698"/>
                  </a:cubicBezTo>
                  <a:cubicBezTo>
                    <a:pt x="22444" y="53186"/>
                    <a:pt x="25420" y="52686"/>
                    <a:pt x="28397" y="52197"/>
                  </a:cubicBezTo>
                  <a:cubicBezTo>
                    <a:pt x="30837" y="51793"/>
                    <a:pt x="33290" y="51495"/>
                    <a:pt x="35719" y="51031"/>
                  </a:cubicBezTo>
                  <a:cubicBezTo>
                    <a:pt x="40934" y="50054"/>
                    <a:pt x="46125" y="48971"/>
                    <a:pt x="51328" y="47983"/>
                  </a:cubicBezTo>
                  <a:cubicBezTo>
                    <a:pt x="53436" y="47578"/>
                    <a:pt x="55543" y="47316"/>
                    <a:pt x="57674" y="47042"/>
                  </a:cubicBezTo>
                  <a:cubicBezTo>
                    <a:pt x="60174" y="46721"/>
                    <a:pt x="62675" y="46447"/>
                    <a:pt x="65175" y="46137"/>
                  </a:cubicBezTo>
                  <a:cubicBezTo>
                    <a:pt x="65520" y="46090"/>
                    <a:pt x="65830" y="45887"/>
                    <a:pt x="66175" y="45875"/>
                  </a:cubicBezTo>
                  <a:cubicBezTo>
                    <a:pt x="68473" y="45792"/>
                    <a:pt x="70735" y="45339"/>
                    <a:pt x="72986" y="44887"/>
                  </a:cubicBezTo>
                  <a:cubicBezTo>
                    <a:pt x="76367" y="44232"/>
                    <a:pt x="79760" y="43732"/>
                    <a:pt x="83154" y="43256"/>
                  </a:cubicBezTo>
                  <a:cubicBezTo>
                    <a:pt x="83570" y="43196"/>
                    <a:pt x="83987" y="43137"/>
                    <a:pt x="84332" y="43089"/>
                  </a:cubicBezTo>
                  <a:cubicBezTo>
                    <a:pt x="84368" y="42792"/>
                    <a:pt x="84404" y="42542"/>
                    <a:pt x="84427" y="42327"/>
                  </a:cubicBezTo>
                  <a:close/>
                  <a:moveTo>
                    <a:pt x="73926" y="22194"/>
                  </a:moveTo>
                  <a:cubicBezTo>
                    <a:pt x="74355" y="22730"/>
                    <a:pt x="74772" y="23230"/>
                    <a:pt x="75176" y="23754"/>
                  </a:cubicBezTo>
                  <a:cubicBezTo>
                    <a:pt x="75141" y="23789"/>
                    <a:pt x="75117" y="23801"/>
                    <a:pt x="75069" y="23825"/>
                  </a:cubicBezTo>
                  <a:cubicBezTo>
                    <a:pt x="74712" y="23396"/>
                    <a:pt x="74331" y="22980"/>
                    <a:pt x="73998" y="22515"/>
                  </a:cubicBezTo>
                  <a:cubicBezTo>
                    <a:pt x="73771" y="22194"/>
                    <a:pt x="73569" y="22218"/>
                    <a:pt x="73236" y="22444"/>
                  </a:cubicBezTo>
                  <a:cubicBezTo>
                    <a:pt x="73998" y="23134"/>
                    <a:pt x="74736" y="23789"/>
                    <a:pt x="75474" y="24456"/>
                  </a:cubicBezTo>
                  <a:cubicBezTo>
                    <a:pt x="75307" y="24408"/>
                    <a:pt x="75188" y="24337"/>
                    <a:pt x="75081" y="24242"/>
                  </a:cubicBezTo>
                  <a:lnTo>
                    <a:pt x="73295" y="22634"/>
                  </a:lnTo>
                  <a:cubicBezTo>
                    <a:pt x="73224" y="22563"/>
                    <a:pt x="73093" y="22456"/>
                    <a:pt x="73009" y="22491"/>
                  </a:cubicBezTo>
                  <a:cubicBezTo>
                    <a:pt x="72712" y="22575"/>
                    <a:pt x="72414" y="22694"/>
                    <a:pt x="72105" y="22813"/>
                  </a:cubicBezTo>
                  <a:cubicBezTo>
                    <a:pt x="72521" y="23396"/>
                    <a:pt x="72914" y="23944"/>
                    <a:pt x="73295" y="24480"/>
                  </a:cubicBezTo>
                  <a:cubicBezTo>
                    <a:pt x="73248" y="24516"/>
                    <a:pt x="73224" y="24539"/>
                    <a:pt x="73176" y="24575"/>
                  </a:cubicBezTo>
                  <a:cubicBezTo>
                    <a:pt x="73105" y="24504"/>
                    <a:pt x="73033" y="24420"/>
                    <a:pt x="72974" y="24337"/>
                  </a:cubicBezTo>
                  <a:cubicBezTo>
                    <a:pt x="72676" y="23920"/>
                    <a:pt x="72355" y="23515"/>
                    <a:pt x="72057" y="23099"/>
                  </a:cubicBezTo>
                  <a:cubicBezTo>
                    <a:pt x="71866" y="22825"/>
                    <a:pt x="71854" y="22825"/>
                    <a:pt x="71557" y="23051"/>
                  </a:cubicBezTo>
                  <a:cubicBezTo>
                    <a:pt x="71866" y="23420"/>
                    <a:pt x="72188" y="23777"/>
                    <a:pt x="72497" y="24158"/>
                  </a:cubicBezTo>
                  <a:lnTo>
                    <a:pt x="72414" y="24230"/>
                  </a:lnTo>
                  <a:cubicBezTo>
                    <a:pt x="72331" y="24158"/>
                    <a:pt x="72224" y="24075"/>
                    <a:pt x="72152" y="23992"/>
                  </a:cubicBezTo>
                  <a:cubicBezTo>
                    <a:pt x="71950" y="23765"/>
                    <a:pt x="71735" y="23539"/>
                    <a:pt x="71557" y="23301"/>
                  </a:cubicBezTo>
                  <a:cubicBezTo>
                    <a:pt x="71402" y="23099"/>
                    <a:pt x="71259" y="23051"/>
                    <a:pt x="71033" y="23170"/>
                  </a:cubicBezTo>
                  <a:cubicBezTo>
                    <a:pt x="70914" y="23230"/>
                    <a:pt x="70795" y="23265"/>
                    <a:pt x="70652" y="23325"/>
                  </a:cubicBezTo>
                  <a:cubicBezTo>
                    <a:pt x="71128" y="23777"/>
                    <a:pt x="71604" y="24230"/>
                    <a:pt x="72057" y="24658"/>
                  </a:cubicBezTo>
                  <a:cubicBezTo>
                    <a:pt x="72045" y="24694"/>
                    <a:pt x="72021" y="24706"/>
                    <a:pt x="71997" y="24730"/>
                  </a:cubicBezTo>
                  <a:cubicBezTo>
                    <a:pt x="71914" y="24658"/>
                    <a:pt x="71807" y="24599"/>
                    <a:pt x="71724" y="24527"/>
                  </a:cubicBezTo>
                  <a:cubicBezTo>
                    <a:pt x="71426" y="24254"/>
                    <a:pt x="71140" y="23992"/>
                    <a:pt x="70854" y="23718"/>
                  </a:cubicBezTo>
                  <a:cubicBezTo>
                    <a:pt x="70426" y="23325"/>
                    <a:pt x="70426" y="23325"/>
                    <a:pt x="69783" y="23670"/>
                  </a:cubicBezTo>
                  <a:cubicBezTo>
                    <a:pt x="69961" y="23801"/>
                    <a:pt x="70116" y="23920"/>
                    <a:pt x="70259" y="24039"/>
                  </a:cubicBezTo>
                  <a:cubicBezTo>
                    <a:pt x="70128" y="23980"/>
                    <a:pt x="70021" y="23873"/>
                    <a:pt x="69902" y="23801"/>
                  </a:cubicBezTo>
                  <a:cubicBezTo>
                    <a:pt x="69819" y="23742"/>
                    <a:pt x="69699" y="23646"/>
                    <a:pt x="69628" y="23682"/>
                  </a:cubicBezTo>
                  <a:cubicBezTo>
                    <a:pt x="69187" y="23813"/>
                    <a:pt x="68771" y="23992"/>
                    <a:pt x="68295" y="24170"/>
                  </a:cubicBezTo>
                  <a:cubicBezTo>
                    <a:pt x="68937" y="24754"/>
                    <a:pt x="69533" y="25289"/>
                    <a:pt x="70116" y="25825"/>
                  </a:cubicBezTo>
                  <a:cubicBezTo>
                    <a:pt x="70080" y="25849"/>
                    <a:pt x="70069" y="25885"/>
                    <a:pt x="70045" y="25909"/>
                  </a:cubicBezTo>
                  <a:cubicBezTo>
                    <a:pt x="69938" y="25837"/>
                    <a:pt x="69830" y="25778"/>
                    <a:pt x="69747" y="25706"/>
                  </a:cubicBezTo>
                  <a:cubicBezTo>
                    <a:pt x="69247" y="25278"/>
                    <a:pt x="68771" y="24837"/>
                    <a:pt x="68271" y="24420"/>
                  </a:cubicBezTo>
                  <a:cubicBezTo>
                    <a:pt x="68164" y="24349"/>
                    <a:pt x="67973" y="24301"/>
                    <a:pt x="67854" y="24337"/>
                  </a:cubicBezTo>
                  <a:cubicBezTo>
                    <a:pt x="67402" y="24468"/>
                    <a:pt x="66961" y="24646"/>
                    <a:pt x="66532" y="24825"/>
                  </a:cubicBezTo>
                  <a:cubicBezTo>
                    <a:pt x="66139" y="24980"/>
                    <a:pt x="66116" y="25111"/>
                    <a:pt x="66437" y="25361"/>
                  </a:cubicBezTo>
                  <a:cubicBezTo>
                    <a:pt x="66925" y="25730"/>
                    <a:pt x="67449" y="26111"/>
                    <a:pt x="67937" y="26468"/>
                  </a:cubicBezTo>
                  <a:cubicBezTo>
                    <a:pt x="67342" y="26170"/>
                    <a:pt x="66782" y="25825"/>
                    <a:pt x="66235" y="25432"/>
                  </a:cubicBezTo>
                  <a:cubicBezTo>
                    <a:pt x="65794" y="25135"/>
                    <a:pt x="65473" y="25111"/>
                    <a:pt x="65056" y="25420"/>
                  </a:cubicBezTo>
                  <a:cubicBezTo>
                    <a:pt x="65413" y="25670"/>
                    <a:pt x="65770" y="25909"/>
                    <a:pt x="66128" y="26170"/>
                  </a:cubicBezTo>
                  <a:cubicBezTo>
                    <a:pt x="66116" y="26194"/>
                    <a:pt x="66092" y="26206"/>
                    <a:pt x="66068" y="26242"/>
                  </a:cubicBezTo>
                  <a:cubicBezTo>
                    <a:pt x="65723" y="26016"/>
                    <a:pt x="65377" y="25778"/>
                    <a:pt x="65020" y="25575"/>
                  </a:cubicBezTo>
                  <a:cubicBezTo>
                    <a:pt x="64937" y="25516"/>
                    <a:pt x="64806" y="25480"/>
                    <a:pt x="64711" y="25492"/>
                  </a:cubicBezTo>
                  <a:cubicBezTo>
                    <a:pt x="64461" y="25575"/>
                    <a:pt x="64223" y="25670"/>
                    <a:pt x="63925" y="25789"/>
                  </a:cubicBezTo>
                  <a:cubicBezTo>
                    <a:pt x="64342" y="26063"/>
                    <a:pt x="64699" y="26301"/>
                    <a:pt x="65056" y="26540"/>
                  </a:cubicBezTo>
                  <a:cubicBezTo>
                    <a:pt x="65044" y="26563"/>
                    <a:pt x="65008" y="26599"/>
                    <a:pt x="64996" y="26623"/>
                  </a:cubicBezTo>
                  <a:cubicBezTo>
                    <a:pt x="64687" y="26432"/>
                    <a:pt x="64342" y="26254"/>
                    <a:pt x="64044" y="26051"/>
                  </a:cubicBezTo>
                  <a:cubicBezTo>
                    <a:pt x="63818" y="25885"/>
                    <a:pt x="63627" y="25885"/>
                    <a:pt x="63377" y="25968"/>
                  </a:cubicBezTo>
                  <a:cubicBezTo>
                    <a:pt x="62425" y="26349"/>
                    <a:pt x="61472" y="26682"/>
                    <a:pt x="60520" y="27063"/>
                  </a:cubicBezTo>
                  <a:cubicBezTo>
                    <a:pt x="59924" y="27278"/>
                    <a:pt x="59341" y="27516"/>
                    <a:pt x="58686" y="27790"/>
                  </a:cubicBezTo>
                  <a:cubicBezTo>
                    <a:pt x="60496" y="27623"/>
                    <a:pt x="62222" y="27444"/>
                    <a:pt x="63973" y="27313"/>
                  </a:cubicBezTo>
                  <a:cubicBezTo>
                    <a:pt x="65163" y="27206"/>
                    <a:pt x="66366" y="27182"/>
                    <a:pt x="67556" y="27087"/>
                  </a:cubicBezTo>
                  <a:cubicBezTo>
                    <a:pt x="69461" y="26921"/>
                    <a:pt x="71366" y="26742"/>
                    <a:pt x="73283" y="26563"/>
                  </a:cubicBezTo>
                  <a:cubicBezTo>
                    <a:pt x="75105" y="26409"/>
                    <a:pt x="76915" y="26254"/>
                    <a:pt x="78736" y="26051"/>
                  </a:cubicBezTo>
                  <a:cubicBezTo>
                    <a:pt x="81058" y="25766"/>
                    <a:pt x="83356" y="25420"/>
                    <a:pt x="85666" y="25111"/>
                  </a:cubicBezTo>
                  <a:cubicBezTo>
                    <a:pt x="86059" y="25051"/>
                    <a:pt x="86428" y="24992"/>
                    <a:pt x="86844" y="24932"/>
                  </a:cubicBezTo>
                  <a:cubicBezTo>
                    <a:pt x="84451" y="23265"/>
                    <a:pt x="82106" y="21622"/>
                    <a:pt x="79760" y="19991"/>
                  </a:cubicBezTo>
                  <a:cubicBezTo>
                    <a:pt x="79725" y="20015"/>
                    <a:pt x="79713" y="20051"/>
                    <a:pt x="79689" y="20098"/>
                  </a:cubicBezTo>
                  <a:cubicBezTo>
                    <a:pt x="80201" y="20491"/>
                    <a:pt x="80713" y="20896"/>
                    <a:pt x="81213" y="21301"/>
                  </a:cubicBezTo>
                  <a:cubicBezTo>
                    <a:pt x="81296" y="21360"/>
                    <a:pt x="81320" y="21491"/>
                    <a:pt x="81379" y="21598"/>
                  </a:cubicBezTo>
                  <a:cubicBezTo>
                    <a:pt x="81260" y="21587"/>
                    <a:pt x="81118" y="21622"/>
                    <a:pt x="81022" y="21563"/>
                  </a:cubicBezTo>
                  <a:cubicBezTo>
                    <a:pt x="80546" y="21206"/>
                    <a:pt x="80070" y="20872"/>
                    <a:pt x="79629" y="20467"/>
                  </a:cubicBezTo>
                  <a:cubicBezTo>
                    <a:pt x="79332" y="20182"/>
                    <a:pt x="79058" y="20170"/>
                    <a:pt x="78736" y="20432"/>
                  </a:cubicBezTo>
                  <a:cubicBezTo>
                    <a:pt x="79403" y="20908"/>
                    <a:pt x="80082" y="21384"/>
                    <a:pt x="80760" y="21860"/>
                  </a:cubicBezTo>
                  <a:cubicBezTo>
                    <a:pt x="80737" y="21896"/>
                    <a:pt x="80713" y="21920"/>
                    <a:pt x="80701" y="21956"/>
                  </a:cubicBezTo>
                  <a:cubicBezTo>
                    <a:pt x="80320" y="21706"/>
                    <a:pt x="79963" y="21444"/>
                    <a:pt x="79582" y="21206"/>
                  </a:cubicBezTo>
                  <a:cubicBezTo>
                    <a:pt x="79213" y="20967"/>
                    <a:pt x="78891" y="20634"/>
                    <a:pt x="78415" y="20586"/>
                  </a:cubicBezTo>
                  <a:lnTo>
                    <a:pt x="80344" y="22146"/>
                  </a:lnTo>
                  <a:cubicBezTo>
                    <a:pt x="80308" y="22182"/>
                    <a:pt x="80284" y="22218"/>
                    <a:pt x="80248" y="22253"/>
                  </a:cubicBezTo>
                  <a:cubicBezTo>
                    <a:pt x="80141" y="22182"/>
                    <a:pt x="80058" y="22122"/>
                    <a:pt x="79963" y="22039"/>
                  </a:cubicBezTo>
                  <a:cubicBezTo>
                    <a:pt x="79427" y="21622"/>
                    <a:pt x="78891" y="21194"/>
                    <a:pt x="78343" y="20777"/>
                  </a:cubicBezTo>
                  <a:cubicBezTo>
                    <a:pt x="78141" y="20634"/>
                    <a:pt x="78141" y="20634"/>
                    <a:pt x="77903" y="20813"/>
                  </a:cubicBezTo>
                  <a:cubicBezTo>
                    <a:pt x="78462" y="21265"/>
                    <a:pt x="79034" y="21718"/>
                    <a:pt x="79582" y="22158"/>
                  </a:cubicBezTo>
                  <a:cubicBezTo>
                    <a:pt x="79451" y="22158"/>
                    <a:pt x="79367" y="22122"/>
                    <a:pt x="79296" y="22063"/>
                  </a:cubicBezTo>
                  <a:cubicBezTo>
                    <a:pt x="78832" y="21682"/>
                    <a:pt x="78379" y="21313"/>
                    <a:pt x="77903" y="20956"/>
                  </a:cubicBezTo>
                  <a:cubicBezTo>
                    <a:pt x="77808" y="20896"/>
                    <a:pt x="77689" y="20872"/>
                    <a:pt x="77581" y="20825"/>
                  </a:cubicBezTo>
                  <a:cubicBezTo>
                    <a:pt x="77569" y="20848"/>
                    <a:pt x="77558" y="20896"/>
                    <a:pt x="77522" y="20932"/>
                  </a:cubicBezTo>
                  <a:cubicBezTo>
                    <a:pt x="78117" y="21432"/>
                    <a:pt x="78736" y="21944"/>
                    <a:pt x="79332" y="22456"/>
                  </a:cubicBezTo>
                  <a:cubicBezTo>
                    <a:pt x="79296" y="22491"/>
                    <a:pt x="79272" y="22539"/>
                    <a:pt x="79236" y="22563"/>
                  </a:cubicBezTo>
                  <a:cubicBezTo>
                    <a:pt x="79129" y="22491"/>
                    <a:pt x="79034" y="22432"/>
                    <a:pt x="78939" y="22337"/>
                  </a:cubicBezTo>
                  <a:cubicBezTo>
                    <a:pt x="78439" y="21920"/>
                    <a:pt x="77939" y="21503"/>
                    <a:pt x="77439" y="21110"/>
                  </a:cubicBezTo>
                  <a:cubicBezTo>
                    <a:pt x="77343" y="21051"/>
                    <a:pt x="77212" y="21051"/>
                    <a:pt x="77105" y="21015"/>
                  </a:cubicBezTo>
                  <a:cubicBezTo>
                    <a:pt x="77093" y="21051"/>
                    <a:pt x="77093" y="21075"/>
                    <a:pt x="77081" y="21110"/>
                  </a:cubicBezTo>
                  <a:cubicBezTo>
                    <a:pt x="77724" y="21682"/>
                    <a:pt x="78379" y="22253"/>
                    <a:pt x="79034" y="22837"/>
                  </a:cubicBezTo>
                  <a:cubicBezTo>
                    <a:pt x="78998" y="22861"/>
                    <a:pt x="78986" y="22896"/>
                    <a:pt x="78951" y="22908"/>
                  </a:cubicBezTo>
                  <a:lnTo>
                    <a:pt x="78820" y="22813"/>
                  </a:lnTo>
                  <a:cubicBezTo>
                    <a:pt x="78284" y="22337"/>
                    <a:pt x="77736" y="21860"/>
                    <a:pt x="77200" y="21384"/>
                  </a:cubicBezTo>
                  <a:cubicBezTo>
                    <a:pt x="76843" y="21075"/>
                    <a:pt x="76772" y="21075"/>
                    <a:pt x="76367" y="21360"/>
                  </a:cubicBezTo>
                  <a:cubicBezTo>
                    <a:pt x="77046" y="21944"/>
                    <a:pt x="77748" y="22539"/>
                    <a:pt x="78439" y="23111"/>
                  </a:cubicBezTo>
                  <a:cubicBezTo>
                    <a:pt x="78403" y="23146"/>
                    <a:pt x="78379" y="23170"/>
                    <a:pt x="78355" y="23206"/>
                  </a:cubicBezTo>
                  <a:cubicBezTo>
                    <a:pt x="78272" y="23146"/>
                    <a:pt x="78201" y="23075"/>
                    <a:pt x="78105" y="23015"/>
                  </a:cubicBezTo>
                  <a:cubicBezTo>
                    <a:pt x="77510" y="22515"/>
                    <a:pt x="76927" y="22027"/>
                    <a:pt x="76331" y="21539"/>
                  </a:cubicBezTo>
                  <a:cubicBezTo>
                    <a:pt x="76260" y="21479"/>
                    <a:pt x="76129" y="21408"/>
                    <a:pt x="76034" y="21420"/>
                  </a:cubicBezTo>
                  <a:cubicBezTo>
                    <a:pt x="75593" y="21551"/>
                    <a:pt x="75141" y="21729"/>
                    <a:pt x="74688" y="21896"/>
                  </a:cubicBezTo>
                  <a:cubicBezTo>
                    <a:pt x="75962" y="23087"/>
                    <a:pt x="77212" y="24242"/>
                    <a:pt x="78451" y="25408"/>
                  </a:cubicBezTo>
                  <a:cubicBezTo>
                    <a:pt x="78272" y="25349"/>
                    <a:pt x="78117" y="25254"/>
                    <a:pt x="77986" y="25135"/>
                  </a:cubicBezTo>
                  <a:cubicBezTo>
                    <a:pt x="76950" y="24206"/>
                    <a:pt x="75903" y="23253"/>
                    <a:pt x="74867" y="22313"/>
                  </a:cubicBezTo>
                  <a:cubicBezTo>
                    <a:pt x="74510" y="21884"/>
                    <a:pt x="74510" y="21884"/>
                    <a:pt x="73926" y="22194"/>
                  </a:cubicBezTo>
                  <a:close/>
                  <a:moveTo>
                    <a:pt x="29266" y="45447"/>
                  </a:moveTo>
                  <a:cubicBezTo>
                    <a:pt x="28278" y="45149"/>
                    <a:pt x="27230" y="44947"/>
                    <a:pt x="26289" y="44542"/>
                  </a:cubicBezTo>
                  <a:cubicBezTo>
                    <a:pt x="25111" y="44042"/>
                    <a:pt x="24003" y="43351"/>
                    <a:pt x="22872" y="42744"/>
                  </a:cubicBezTo>
                  <a:cubicBezTo>
                    <a:pt x="19098" y="40708"/>
                    <a:pt x="15312" y="38660"/>
                    <a:pt x="11537" y="36636"/>
                  </a:cubicBezTo>
                  <a:cubicBezTo>
                    <a:pt x="10966" y="36326"/>
                    <a:pt x="10394" y="36065"/>
                    <a:pt x="9811" y="35767"/>
                  </a:cubicBezTo>
                  <a:cubicBezTo>
                    <a:pt x="9823" y="35862"/>
                    <a:pt x="9882" y="35922"/>
                    <a:pt x="9930" y="35969"/>
                  </a:cubicBezTo>
                  <a:cubicBezTo>
                    <a:pt x="11918" y="38398"/>
                    <a:pt x="13907" y="40827"/>
                    <a:pt x="15895" y="43232"/>
                  </a:cubicBezTo>
                  <a:cubicBezTo>
                    <a:pt x="16848" y="44399"/>
                    <a:pt x="17812" y="45566"/>
                    <a:pt x="18765" y="46733"/>
                  </a:cubicBezTo>
                  <a:cubicBezTo>
                    <a:pt x="18955" y="46959"/>
                    <a:pt x="19157" y="47114"/>
                    <a:pt x="19467" y="46911"/>
                  </a:cubicBezTo>
                  <a:cubicBezTo>
                    <a:pt x="19562" y="46852"/>
                    <a:pt x="19657" y="46840"/>
                    <a:pt x="19765" y="46816"/>
                  </a:cubicBezTo>
                  <a:cubicBezTo>
                    <a:pt x="21443" y="46566"/>
                    <a:pt x="23134" y="46304"/>
                    <a:pt x="24825" y="46042"/>
                  </a:cubicBezTo>
                  <a:cubicBezTo>
                    <a:pt x="26313" y="45851"/>
                    <a:pt x="27813" y="45661"/>
                    <a:pt x="29266" y="45447"/>
                  </a:cubicBezTo>
                  <a:close/>
                  <a:moveTo>
                    <a:pt x="60948" y="44304"/>
                  </a:moveTo>
                  <a:cubicBezTo>
                    <a:pt x="60246" y="44268"/>
                    <a:pt x="40148" y="47221"/>
                    <a:pt x="38707" y="47840"/>
                  </a:cubicBezTo>
                  <a:cubicBezTo>
                    <a:pt x="43518" y="47090"/>
                    <a:pt x="48328" y="46387"/>
                    <a:pt x="53162" y="45875"/>
                  </a:cubicBezTo>
                  <a:cubicBezTo>
                    <a:pt x="47506" y="46733"/>
                    <a:pt x="41839" y="47495"/>
                    <a:pt x="36195" y="48471"/>
                  </a:cubicBezTo>
                  <a:cubicBezTo>
                    <a:pt x="30576" y="49459"/>
                    <a:pt x="24980" y="50673"/>
                    <a:pt x="19384" y="51781"/>
                  </a:cubicBezTo>
                  <a:cubicBezTo>
                    <a:pt x="19455" y="51852"/>
                    <a:pt x="19527" y="51840"/>
                    <a:pt x="19586" y="51840"/>
                  </a:cubicBezTo>
                  <a:cubicBezTo>
                    <a:pt x="21491" y="51543"/>
                    <a:pt x="23396" y="51257"/>
                    <a:pt x="25301" y="50947"/>
                  </a:cubicBezTo>
                  <a:cubicBezTo>
                    <a:pt x="27849" y="50543"/>
                    <a:pt x="30397" y="50126"/>
                    <a:pt x="32933" y="49709"/>
                  </a:cubicBezTo>
                  <a:cubicBezTo>
                    <a:pt x="35243" y="49340"/>
                    <a:pt x="37529" y="48947"/>
                    <a:pt x="39839" y="48578"/>
                  </a:cubicBezTo>
                  <a:cubicBezTo>
                    <a:pt x="42458" y="48161"/>
                    <a:pt x="45089" y="47756"/>
                    <a:pt x="47709" y="47328"/>
                  </a:cubicBezTo>
                  <a:cubicBezTo>
                    <a:pt x="48935" y="47125"/>
                    <a:pt x="50149" y="46840"/>
                    <a:pt x="51376" y="46625"/>
                  </a:cubicBezTo>
                  <a:cubicBezTo>
                    <a:pt x="53936" y="46197"/>
                    <a:pt x="56507" y="45792"/>
                    <a:pt x="59067" y="45399"/>
                  </a:cubicBezTo>
                  <a:cubicBezTo>
                    <a:pt x="60889" y="45101"/>
                    <a:pt x="62722" y="44804"/>
                    <a:pt x="64532" y="44518"/>
                  </a:cubicBezTo>
                  <a:cubicBezTo>
                    <a:pt x="66425" y="44232"/>
                    <a:pt x="68342" y="44054"/>
                    <a:pt x="70223" y="43708"/>
                  </a:cubicBezTo>
                  <a:cubicBezTo>
                    <a:pt x="73402" y="43113"/>
                    <a:pt x="76605" y="42672"/>
                    <a:pt x="79820" y="42220"/>
                  </a:cubicBezTo>
                  <a:cubicBezTo>
                    <a:pt x="81272" y="42018"/>
                    <a:pt x="82725" y="41720"/>
                    <a:pt x="84166" y="41446"/>
                  </a:cubicBezTo>
                  <a:cubicBezTo>
                    <a:pt x="84249" y="41434"/>
                    <a:pt x="84332" y="41315"/>
                    <a:pt x="84404" y="41244"/>
                  </a:cubicBezTo>
                  <a:cubicBezTo>
                    <a:pt x="84368" y="41208"/>
                    <a:pt x="84356" y="41184"/>
                    <a:pt x="84332" y="41172"/>
                  </a:cubicBezTo>
                  <a:cubicBezTo>
                    <a:pt x="75641" y="42399"/>
                    <a:pt x="66925" y="43625"/>
                    <a:pt x="58234" y="44863"/>
                  </a:cubicBezTo>
                  <a:cubicBezTo>
                    <a:pt x="58234" y="44828"/>
                    <a:pt x="58222" y="44804"/>
                    <a:pt x="58222" y="44768"/>
                  </a:cubicBezTo>
                  <a:cubicBezTo>
                    <a:pt x="59127" y="44601"/>
                    <a:pt x="60008" y="44458"/>
                    <a:pt x="60948" y="44304"/>
                  </a:cubicBezTo>
                  <a:close/>
                  <a:moveTo>
                    <a:pt x="11109" y="52078"/>
                  </a:moveTo>
                  <a:cubicBezTo>
                    <a:pt x="11073" y="52055"/>
                    <a:pt x="11025" y="52055"/>
                    <a:pt x="11002" y="52043"/>
                  </a:cubicBezTo>
                  <a:cubicBezTo>
                    <a:pt x="11014" y="51936"/>
                    <a:pt x="11025" y="51816"/>
                    <a:pt x="11061" y="51721"/>
                  </a:cubicBezTo>
                  <a:cubicBezTo>
                    <a:pt x="11359" y="50602"/>
                    <a:pt x="11633" y="49471"/>
                    <a:pt x="11954" y="48352"/>
                  </a:cubicBezTo>
                  <a:cubicBezTo>
                    <a:pt x="12014" y="48114"/>
                    <a:pt x="11978" y="47971"/>
                    <a:pt x="11728" y="47828"/>
                  </a:cubicBezTo>
                  <a:cubicBezTo>
                    <a:pt x="11549" y="48578"/>
                    <a:pt x="11371" y="49280"/>
                    <a:pt x="11204" y="49995"/>
                  </a:cubicBezTo>
                  <a:cubicBezTo>
                    <a:pt x="11037" y="50685"/>
                    <a:pt x="10894" y="51400"/>
                    <a:pt x="10728" y="52150"/>
                  </a:cubicBezTo>
                  <a:cubicBezTo>
                    <a:pt x="10633" y="52090"/>
                    <a:pt x="10597" y="52078"/>
                    <a:pt x="10597" y="52055"/>
                  </a:cubicBezTo>
                  <a:cubicBezTo>
                    <a:pt x="10585" y="51995"/>
                    <a:pt x="10573" y="51936"/>
                    <a:pt x="10585" y="51900"/>
                  </a:cubicBezTo>
                  <a:cubicBezTo>
                    <a:pt x="10906" y="50590"/>
                    <a:pt x="11228" y="49257"/>
                    <a:pt x="11561" y="47947"/>
                  </a:cubicBezTo>
                  <a:cubicBezTo>
                    <a:pt x="11645" y="47697"/>
                    <a:pt x="11621" y="47530"/>
                    <a:pt x="11406" y="47399"/>
                  </a:cubicBezTo>
                  <a:cubicBezTo>
                    <a:pt x="10752" y="49019"/>
                    <a:pt x="10013" y="53900"/>
                    <a:pt x="10287" y="54876"/>
                  </a:cubicBezTo>
                  <a:lnTo>
                    <a:pt x="10644" y="52912"/>
                  </a:lnTo>
                  <a:cubicBezTo>
                    <a:pt x="10692" y="52912"/>
                    <a:pt x="10716" y="52924"/>
                    <a:pt x="10764" y="52924"/>
                  </a:cubicBezTo>
                  <a:cubicBezTo>
                    <a:pt x="10740" y="53031"/>
                    <a:pt x="10728" y="53150"/>
                    <a:pt x="10716" y="53245"/>
                  </a:cubicBezTo>
                  <a:cubicBezTo>
                    <a:pt x="10621" y="53817"/>
                    <a:pt x="10549" y="54376"/>
                    <a:pt x="10466" y="54936"/>
                  </a:cubicBezTo>
                  <a:cubicBezTo>
                    <a:pt x="10430" y="55126"/>
                    <a:pt x="10478" y="55245"/>
                    <a:pt x="10716" y="55210"/>
                  </a:cubicBezTo>
                  <a:cubicBezTo>
                    <a:pt x="10835" y="54495"/>
                    <a:pt x="10966" y="53781"/>
                    <a:pt x="11085" y="53067"/>
                  </a:cubicBezTo>
                  <a:cubicBezTo>
                    <a:pt x="11121" y="53067"/>
                    <a:pt x="11145" y="53090"/>
                    <a:pt x="11192" y="53090"/>
                  </a:cubicBezTo>
                  <a:cubicBezTo>
                    <a:pt x="11085" y="53817"/>
                    <a:pt x="10966" y="54543"/>
                    <a:pt x="10859" y="55269"/>
                  </a:cubicBezTo>
                  <a:cubicBezTo>
                    <a:pt x="11014" y="55317"/>
                    <a:pt x="11121" y="55353"/>
                    <a:pt x="11240" y="55388"/>
                  </a:cubicBezTo>
                  <a:cubicBezTo>
                    <a:pt x="11359" y="54781"/>
                    <a:pt x="11454" y="54222"/>
                    <a:pt x="11561" y="53638"/>
                  </a:cubicBezTo>
                  <a:cubicBezTo>
                    <a:pt x="11585" y="53638"/>
                    <a:pt x="11609" y="53650"/>
                    <a:pt x="11621" y="53650"/>
                  </a:cubicBezTo>
                  <a:lnTo>
                    <a:pt x="11359" y="55436"/>
                  </a:lnTo>
                  <a:cubicBezTo>
                    <a:pt x="11395" y="55448"/>
                    <a:pt x="11442" y="55448"/>
                    <a:pt x="11502" y="55472"/>
                  </a:cubicBezTo>
                  <a:cubicBezTo>
                    <a:pt x="11621" y="54829"/>
                    <a:pt x="11740" y="54174"/>
                    <a:pt x="11859" y="53531"/>
                  </a:cubicBezTo>
                  <a:cubicBezTo>
                    <a:pt x="11895" y="53531"/>
                    <a:pt x="11930" y="53543"/>
                    <a:pt x="11966" y="53543"/>
                  </a:cubicBezTo>
                  <a:lnTo>
                    <a:pt x="11918" y="53900"/>
                  </a:lnTo>
                  <a:cubicBezTo>
                    <a:pt x="11847" y="54376"/>
                    <a:pt x="11776" y="54841"/>
                    <a:pt x="11692" y="55317"/>
                  </a:cubicBezTo>
                  <a:cubicBezTo>
                    <a:pt x="11668" y="55543"/>
                    <a:pt x="11668" y="55543"/>
                    <a:pt x="11918" y="55567"/>
                  </a:cubicBezTo>
                  <a:cubicBezTo>
                    <a:pt x="11990" y="55019"/>
                    <a:pt x="12085" y="54472"/>
                    <a:pt x="12157" y="53924"/>
                  </a:cubicBezTo>
                  <a:cubicBezTo>
                    <a:pt x="12192" y="53924"/>
                    <a:pt x="12216" y="53936"/>
                    <a:pt x="12252" y="53936"/>
                  </a:cubicBezTo>
                  <a:cubicBezTo>
                    <a:pt x="12252" y="54007"/>
                    <a:pt x="12252" y="54079"/>
                    <a:pt x="12228" y="54162"/>
                  </a:cubicBezTo>
                  <a:cubicBezTo>
                    <a:pt x="12192" y="54591"/>
                    <a:pt x="12109" y="55031"/>
                    <a:pt x="12085" y="55472"/>
                  </a:cubicBezTo>
                  <a:cubicBezTo>
                    <a:pt x="12085" y="55555"/>
                    <a:pt x="12192" y="55662"/>
                    <a:pt x="12228" y="55769"/>
                  </a:cubicBezTo>
                  <a:cubicBezTo>
                    <a:pt x="12264" y="55746"/>
                    <a:pt x="12311" y="55734"/>
                    <a:pt x="12335" y="55722"/>
                  </a:cubicBezTo>
                  <a:cubicBezTo>
                    <a:pt x="12395" y="55126"/>
                    <a:pt x="12454" y="54543"/>
                    <a:pt x="12514" y="53948"/>
                  </a:cubicBezTo>
                  <a:cubicBezTo>
                    <a:pt x="12549" y="54483"/>
                    <a:pt x="12502" y="55019"/>
                    <a:pt x="12466" y="55555"/>
                  </a:cubicBezTo>
                  <a:cubicBezTo>
                    <a:pt x="12466" y="55650"/>
                    <a:pt x="12514" y="55781"/>
                    <a:pt x="12585" y="55841"/>
                  </a:cubicBezTo>
                  <a:cubicBezTo>
                    <a:pt x="12704" y="55912"/>
                    <a:pt x="12859" y="55924"/>
                    <a:pt x="12990" y="55972"/>
                  </a:cubicBezTo>
                  <a:cubicBezTo>
                    <a:pt x="15740" y="56817"/>
                    <a:pt x="18514" y="57686"/>
                    <a:pt x="21265" y="58532"/>
                  </a:cubicBezTo>
                  <a:cubicBezTo>
                    <a:pt x="21360" y="58567"/>
                    <a:pt x="21443" y="58567"/>
                    <a:pt x="21503" y="58579"/>
                  </a:cubicBezTo>
                  <a:cubicBezTo>
                    <a:pt x="21920" y="57531"/>
                    <a:pt x="22324" y="56543"/>
                    <a:pt x="22729" y="55543"/>
                  </a:cubicBezTo>
                  <a:cubicBezTo>
                    <a:pt x="22146" y="55448"/>
                    <a:pt x="21753" y="55674"/>
                    <a:pt x="21610" y="56281"/>
                  </a:cubicBezTo>
                  <a:cubicBezTo>
                    <a:pt x="21551" y="56519"/>
                    <a:pt x="21420" y="56758"/>
                    <a:pt x="21312" y="56984"/>
                  </a:cubicBezTo>
                  <a:lnTo>
                    <a:pt x="21086" y="57472"/>
                  </a:lnTo>
                  <a:lnTo>
                    <a:pt x="21003" y="57436"/>
                  </a:lnTo>
                  <a:cubicBezTo>
                    <a:pt x="21253" y="56841"/>
                    <a:pt x="21503" y="56257"/>
                    <a:pt x="21753" y="55662"/>
                  </a:cubicBezTo>
                  <a:cubicBezTo>
                    <a:pt x="21420" y="55495"/>
                    <a:pt x="21432" y="55865"/>
                    <a:pt x="21253" y="56031"/>
                  </a:cubicBezTo>
                  <a:cubicBezTo>
                    <a:pt x="21277" y="55888"/>
                    <a:pt x="21301" y="55793"/>
                    <a:pt x="21312" y="55710"/>
                  </a:cubicBezTo>
                  <a:cubicBezTo>
                    <a:pt x="21277" y="55686"/>
                    <a:pt x="21253" y="55662"/>
                    <a:pt x="21217" y="55650"/>
                  </a:cubicBezTo>
                  <a:cubicBezTo>
                    <a:pt x="21134" y="55734"/>
                    <a:pt x="21027" y="55829"/>
                    <a:pt x="20955" y="55924"/>
                  </a:cubicBezTo>
                  <a:cubicBezTo>
                    <a:pt x="20681" y="56388"/>
                    <a:pt x="20443" y="56865"/>
                    <a:pt x="20193" y="57341"/>
                  </a:cubicBezTo>
                  <a:lnTo>
                    <a:pt x="20110" y="57305"/>
                  </a:lnTo>
                  <a:cubicBezTo>
                    <a:pt x="20372" y="56781"/>
                    <a:pt x="20658" y="56269"/>
                    <a:pt x="20943" y="55722"/>
                  </a:cubicBezTo>
                  <a:cubicBezTo>
                    <a:pt x="20681" y="55734"/>
                    <a:pt x="20479" y="55757"/>
                    <a:pt x="20265" y="55781"/>
                  </a:cubicBezTo>
                  <a:cubicBezTo>
                    <a:pt x="20062" y="55817"/>
                    <a:pt x="19848" y="55841"/>
                    <a:pt x="19657" y="55865"/>
                  </a:cubicBezTo>
                  <a:cubicBezTo>
                    <a:pt x="19122" y="55960"/>
                    <a:pt x="18538" y="56007"/>
                    <a:pt x="18538" y="56758"/>
                  </a:cubicBezTo>
                  <a:cubicBezTo>
                    <a:pt x="18562" y="56508"/>
                    <a:pt x="18574" y="56257"/>
                    <a:pt x="18574" y="56007"/>
                  </a:cubicBezTo>
                  <a:lnTo>
                    <a:pt x="18455" y="56007"/>
                  </a:lnTo>
                  <a:cubicBezTo>
                    <a:pt x="18419" y="56162"/>
                    <a:pt x="18395" y="56341"/>
                    <a:pt x="18348" y="56508"/>
                  </a:cubicBezTo>
                  <a:cubicBezTo>
                    <a:pt x="18229" y="56246"/>
                    <a:pt x="18467" y="55900"/>
                    <a:pt x="18122" y="55674"/>
                  </a:cubicBezTo>
                  <a:cubicBezTo>
                    <a:pt x="18062" y="55948"/>
                    <a:pt x="18003" y="56210"/>
                    <a:pt x="17967" y="56484"/>
                  </a:cubicBezTo>
                  <a:cubicBezTo>
                    <a:pt x="17800" y="56067"/>
                    <a:pt x="18205" y="55615"/>
                    <a:pt x="17788" y="55186"/>
                  </a:cubicBezTo>
                  <a:cubicBezTo>
                    <a:pt x="17705" y="55591"/>
                    <a:pt x="17645" y="55948"/>
                    <a:pt x="17586" y="56281"/>
                  </a:cubicBezTo>
                  <a:cubicBezTo>
                    <a:pt x="17431" y="55793"/>
                    <a:pt x="17812" y="55293"/>
                    <a:pt x="17443" y="54829"/>
                  </a:cubicBezTo>
                  <a:cubicBezTo>
                    <a:pt x="17348" y="55305"/>
                    <a:pt x="17252" y="55769"/>
                    <a:pt x="17157" y="56246"/>
                  </a:cubicBezTo>
                  <a:cubicBezTo>
                    <a:pt x="17110" y="55650"/>
                    <a:pt x="17371" y="55079"/>
                    <a:pt x="17324" y="54495"/>
                  </a:cubicBezTo>
                  <a:cubicBezTo>
                    <a:pt x="17288" y="54495"/>
                    <a:pt x="17252" y="54483"/>
                    <a:pt x="17217" y="54483"/>
                  </a:cubicBezTo>
                  <a:lnTo>
                    <a:pt x="16990" y="56043"/>
                  </a:lnTo>
                  <a:cubicBezTo>
                    <a:pt x="16967" y="56043"/>
                    <a:pt x="16919" y="56031"/>
                    <a:pt x="16895" y="56031"/>
                  </a:cubicBezTo>
                  <a:cubicBezTo>
                    <a:pt x="16967" y="55531"/>
                    <a:pt x="17038" y="55031"/>
                    <a:pt x="17098" y="54531"/>
                  </a:cubicBezTo>
                  <a:cubicBezTo>
                    <a:pt x="17110" y="54400"/>
                    <a:pt x="17050" y="54233"/>
                    <a:pt x="17026" y="54102"/>
                  </a:cubicBezTo>
                  <a:cubicBezTo>
                    <a:pt x="16979" y="54102"/>
                    <a:pt x="16955" y="54114"/>
                    <a:pt x="16907" y="54114"/>
                  </a:cubicBezTo>
                  <a:lnTo>
                    <a:pt x="16598" y="55853"/>
                  </a:lnTo>
                  <a:cubicBezTo>
                    <a:pt x="16562" y="55853"/>
                    <a:pt x="16514" y="55841"/>
                    <a:pt x="16490" y="55841"/>
                  </a:cubicBezTo>
                  <a:cubicBezTo>
                    <a:pt x="16574" y="55293"/>
                    <a:pt x="16681" y="54757"/>
                    <a:pt x="16776" y="54198"/>
                  </a:cubicBezTo>
                  <a:cubicBezTo>
                    <a:pt x="16836" y="53864"/>
                    <a:pt x="16812" y="53817"/>
                    <a:pt x="16514" y="53602"/>
                  </a:cubicBezTo>
                  <a:cubicBezTo>
                    <a:pt x="16395" y="54293"/>
                    <a:pt x="16276" y="54960"/>
                    <a:pt x="16181" y="55626"/>
                  </a:cubicBezTo>
                  <a:cubicBezTo>
                    <a:pt x="16145" y="55626"/>
                    <a:pt x="16098" y="55615"/>
                    <a:pt x="16074" y="55615"/>
                  </a:cubicBezTo>
                  <a:cubicBezTo>
                    <a:pt x="16181" y="54960"/>
                    <a:pt x="16276" y="54293"/>
                    <a:pt x="16419" y="53638"/>
                  </a:cubicBezTo>
                  <a:cubicBezTo>
                    <a:pt x="16455" y="53412"/>
                    <a:pt x="16419" y="53269"/>
                    <a:pt x="16193" y="53162"/>
                  </a:cubicBezTo>
                  <a:cubicBezTo>
                    <a:pt x="16062" y="53864"/>
                    <a:pt x="15943" y="54543"/>
                    <a:pt x="15824" y="55234"/>
                  </a:cubicBezTo>
                  <a:cubicBezTo>
                    <a:pt x="15764" y="55138"/>
                    <a:pt x="15740" y="55055"/>
                    <a:pt x="15764" y="54960"/>
                  </a:cubicBezTo>
                  <a:cubicBezTo>
                    <a:pt x="15847" y="54400"/>
                    <a:pt x="15943" y="53829"/>
                    <a:pt x="16074" y="53281"/>
                  </a:cubicBezTo>
                  <a:cubicBezTo>
                    <a:pt x="16133" y="52995"/>
                    <a:pt x="16038" y="52829"/>
                    <a:pt x="15800" y="52638"/>
                  </a:cubicBezTo>
                  <a:cubicBezTo>
                    <a:pt x="15609" y="53471"/>
                    <a:pt x="15443" y="54281"/>
                    <a:pt x="15264" y="55067"/>
                  </a:cubicBezTo>
                  <a:cubicBezTo>
                    <a:pt x="15240" y="55067"/>
                    <a:pt x="15205" y="55055"/>
                    <a:pt x="15181" y="55055"/>
                  </a:cubicBezTo>
                  <a:cubicBezTo>
                    <a:pt x="15371" y="54174"/>
                    <a:pt x="15550" y="53305"/>
                    <a:pt x="15740" y="52436"/>
                  </a:cubicBezTo>
                  <a:cubicBezTo>
                    <a:pt x="15705" y="52412"/>
                    <a:pt x="15657" y="52412"/>
                    <a:pt x="15597" y="52400"/>
                  </a:cubicBezTo>
                  <a:lnTo>
                    <a:pt x="14931" y="54674"/>
                  </a:lnTo>
                  <a:cubicBezTo>
                    <a:pt x="14895" y="54662"/>
                    <a:pt x="14847" y="54662"/>
                    <a:pt x="14824" y="54650"/>
                  </a:cubicBezTo>
                  <a:cubicBezTo>
                    <a:pt x="14847" y="54543"/>
                    <a:pt x="14871" y="54436"/>
                    <a:pt x="14895" y="54341"/>
                  </a:cubicBezTo>
                  <a:lnTo>
                    <a:pt x="15431" y="52507"/>
                  </a:lnTo>
                  <a:cubicBezTo>
                    <a:pt x="15526" y="52174"/>
                    <a:pt x="15526" y="52150"/>
                    <a:pt x="15193" y="51924"/>
                  </a:cubicBezTo>
                  <a:cubicBezTo>
                    <a:pt x="14955" y="52709"/>
                    <a:pt x="14716" y="53507"/>
                    <a:pt x="14466" y="54293"/>
                  </a:cubicBezTo>
                  <a:cubicBezTo>
                    <a:pt x="14431" y="54281"/>
                    <a:pt x="14407" y="54281"/>
                    <a:pt x="14359" y="54257"/>
                  </a:cubicBezTo>
                  <a:cubicBezTo>
                    <a:pt x="14395" y="54162"/>
                    <a:pt x="14407" y="54055"/>
                    <a:pt x="14431" y="53948"/>
                  </a:cubicBezTo>
                  <a:cubicBezTo>
                    <a:pt x="14633" y="53293"/>
                    <a:pt x="14824" y="52638"/>
                    <a:pt x="15026" y="51983"/>
                  </a:cubicBezTo>
                  <a:cubicBezTo>
                    <a:pt x="15085" y="51793"/>
                    <a:pt x="15121" y="51626"/>
                    <a:pt x="14883" y="51519"/>
                  </a:cubicBezTo>
                  <a:cubicBezTo>
                    <a:pt x="14633" y="52459"/>
                    <a:pt x="14359" y="53388"/>
                    <a:pt x="14109" y="54305"/>
                  </a:cubicBezTo>
                  <a:cubicBezTo>
                    <a:pt x="14073" y="54293"/>
                    <a:pt x="14038" y="54293"/>
                    <a:pt x="14002" y="54281"/>
                  </a:cubicBezTo>
                  <a:cubicBezTo>
                    <a:pt x="14014" y="54174"/>
                    <a:pt x="14038" y="54055"/>
                    <a:pt x="14062" y="53948"/>
                  </a:cubicBezTo>
                  <a:cubicBezTo>
                    <a:pt x="14288" y="53162"/>
                    <a:pt x="14514" y="52352"/>
                    <a:pt x="14716" y="51566"/>
                  </a:cubicBezTo>
                  <a:cubicBezTo>
                    <a:pt x="14752" y="51459"/>
                    <a:pt x="14764" y="51328"/>
                    <a:pt x="14704" y="51257"/>
                  </a:cubicBezTo>
                  <a:cubicBezTo>
                    <a:pt x="14550" y="51043"/>
                    <a:pt x="14371" y="50864"/>
                    <a:pt x="14169" y="50650"/>
                  </a:cubicBezTo>
                  <a:cubicBezTo>
                    <a:pt x="13871" y="51864"/>
                    <a:pt x="13585" y="53031"/>
                    <a:pt x="13323" y="54174"/>
                  </a:cubicBezTo>
                  <a:cubicBezTo>
                    <a:pt x="13264" y="54067"/>
                    <a:pt x="13240" y="53960"/>
                    <a:pt x="13276" y="53864"/>
                  </a:cubicBezTo>
                  <a:cubicBezTo>
                    <a:pt x="13502" y="52912"/>
                    <a:pt x="13704" y="51936"/>
                    <a:pt x="13990" y="50983"/>
                  </a:cubicBezTo>
                  <a:cubicBezTo>
                    <a:pt x="14109" y="50590"/>
                    <a:pt x="14038" y="50328"/>
                    <a:pt x="13692" y="50114"/>
                  </a:cubicBezTo>
                  <a:cubicBezTo>
                    <a:pt x="13466" y="50983"/>
                    <a:pt x="13264" y="51852"/>
                    <a:pt x="13038" y="52709"/>
                  </a:cubicBezTo>
                  <a:cubicBezTo>
                    <a:pt x="13002" y="52709"/>
                    <a:pt x="12978" y="52698"/>
                    <a:pt x="12942" y="52698"/>
                  </a:cubicBezTo>
                  <a:cubicBezTo>
                    <a:pt x="12966" y="52626"/>
                    <a:pt x="12966" y="52531"/>
                    <a:pt x="12978" y="52459"/>
                  </a:cubicBezTo>
                  <a:cubicBezTo>
                    <a:pt x="13169" y="51697"/>
                    <a:pt x="13383" y="50924"/>
                    <a:pt x="13561" y="50173"/>
                  </a:cubicBezTo>
                  <a:cubicBezTo>
                    <a:pt x="13585" y="50031"/>
                    <a:pt x="13526" y="49888"/>
                    <a:pt x="13514" y="49733"/>
                  </a:cubicBezTo>
                  <a:cubicBezTo>
                    <a:pt x="13466" y="49733"/>
                    <a:pt x="13419" y="49733"/>
                    <a:pt x="13383" y="49757"/>
                  </a:cubicBezTo>
                  <a:cubicBezTo>
                    <a:pt x="13240" y="50316"/>
                    <a:pt x="13097" y="50900"/>
                    <a:pt x="12966" y="51459"/>
                  </a:cubicBezTo>
                  <a:cubicBezTo>
                    <a:pt x="12930" y="51447"/>
                    <a:pt x="12883" y="51447"/>
                    <a:pt x="12859" y="51435"/>
                  </a:cubicBezTo>
                  <a:cubicBezTo>
                    <a:pt x="12930" y="50769"/>
                    <a:pt x="13228" y="50126"/>
                    <a:pt x="13264" y="49459"/>
                  </a:cubicBezTo>
                  <a:cubicBezTo>
                    <a:pt x="13216" y="49459"/>
                    <a:pt x="13169" y="49435"/>
                    <a:pt x="13121" y="49423"/>
                  </a:cubicBezTo>
                  <a:cubicBezTo>
                    <a:pt x="13026" y="49900"/>
                    <a:pt x="12919" y="50388"/>
                    <a:pt x="12811" y="50864"/>
                  </a:cubicBezTo>
                  <a:cubicBezTo>
                    <a:pt x="12669" y="50257"/>
                    <a:pt x="13061" y="49697"/>
                    <a:pt x="12966" y="49102"/>
                  </a:cubicBezTo>
                  <a:cubicBezTo>
                    <a:pt x="12919" y="49102"/>
                    <a:pt x="12871" y="49078"/>
                    <a:pt x="12811" y="49078"/>
                  </a:cubicBezTo>
                  <a:cubicBezTo>
                    <a:pt x="12466" y="50471"/>
                    <a:pt x="12133" y="51864"/>
                    <a:pt x="11776" y="53245"/>
                  </a:cubicBezTo>
                  <a:cubicBezTo>
                    <a:pt x="11728" y="53233"/>
                    <a:pt x="11680" y="53233"/>
                    <a:pt x="11656" y="53221"/>
                  </a:cubicBezTo>
                  <a:cubicBezTo>
                    <a:pt x="11668" y="53114"/>
                    <a:pt x="11680" y="53007"/>
                    <a:pt x="11716" y="52912"/>
                  </a:cubicBezTo>
                  <a:cubicBezTo>
                    <a:pt x="12037" y="51626"/>
                    <a:pt x="12371" y="50352"/>
                    <a:pt x="12680" y="49054"/>
                  </a:cubicBezTo>
                  <a:cubicBezTo>
                    <a:pt x="12704" y="48935"/>
                    <a:pt x="12633" y="48780"/>
                    <a:pt x="12621" y="48649"/>
                  </a:cubicBezTo>
                  <a:lnTo>
                    <a:pt x="12502" y="48649"/>
                  </a:lnTo>
                  <a:cubicBezTo>
                    <a:pt x="12157" y="49769"/>
                    <a:pt x="11811" y="50900"/>
                    <a:pt x="11478" y="52019"/>
                  </a:cubicBezTo>
                  <a:cubicBezTo>
                    <a:pt x="11442" y="51995"/>
                    <a:pt x="11418" y="51995"/>
                    <a:pt x="11383" y="51983"/>
                  </a:cubicBezTo>
                  <a:cubicBezTo>
                    <a:pt x="11418" y="51876"/>
                    <a:pt x="11430" y="51793"/>
                    <a:pt x="11454" y="51686"/>
                  </a:cubicBezTo>
                  <a:cubicBezTo>
                    <a:pt x="11752" y="50709"/>
                    <a:pt x="12049" y="49709"/>
                    <a:pt x="12371" y="48721"/>
                  </a:cubicBezTo>
                  <a:cubicBezTo>
                    <a:pt x="12442" y="48507"/>
                    <a:pt x="12407" y="48352"/>
                    <a:pt x="12157" y="48221"/>
                  </a:cubicBezTo>
                  <a:cubicBezTo>
                    <a:pt x="11776" y="49542"/>
                    <a:pt x="11442" y="50804"/>
                    <a:pt x="11109" y="52078"/>
                  </a:cubicBezTo>
                  <a:close/>
                  <a:moveTo>
                    <a:pt x="27694" y="59234"/>
                  </a:moveTo>
                  <a:lnTo>
                    <a:pt x="27778" y="59234"/>
                  </a:lnTo>
                  <a:cubicBezTo>
                    <a:pt x="27742" y="59544"/>
                    <a:pt x="27718" y="59841"/>
                    <a:pt x="27670" y="60163"/>
                  </a:cubicBezTo>
                  <a:cubicBezTo>
                    <a:pt x="27635" y="60413"/>
                    <a:pt x="27730" y="60484"/>
                    <a:pt x="27968" y="60460"/>
                  </a:cubicBezTo>
                  <a:cubicBezTo>
                    <a:pt x="28051" y="59901"/>
                    <a:pt x="28147" y="59353"/>
                    <a:pt x="28218" y="58817"/>
                  </a:cubicBezTo>
                  <a:cubicBezTo>
                    <a:pt x="28266" y="58817"/>
                    <a:pt x="28290" y="58829"/>
                    <a:pt x="28337" y="58829"/>
                  </a:cubicBezTo>
                  <a:cubicBezTo>
                    <a:pt x="28278" y="59294"/>
                    <a:pt x="28230" y="59770"/>
                    <a:pt x="28159" y="60234"/>
                  </a:cubicBezTo>
                  <a:cubicBezTo>
                    <a:pt x="28111" y="60496"/>
                    <a:pt x="28182" y="60639"/>
                    <a:pt x="28468" y="60615"/>
                  </a:cubicBezTo>
                  <a:cubicBezTo>
                    <a:pt x="28540" y="59984"/>
                    <a:pt x="28623" y="59329"/>
                    <a:pt x="28694" y="58686"/>
                  </a:cubicBezTo>
                  <a:cubicBezTo>
                    <a:pt x="28718" y="58686"/>
                    <a:pt x="28754" y="58698"/>
                    <a:pt x="28778" y="58698"/>
                  </a:cubicBezTo>
                  <a:cubicBezTo>
                    <a:pt x="28742" y="59270"/>
                    <a:pt x="28694" y="59829"/>
                    <a:pt x="28635" y="60401"/>
                  </a:cubicBezTo>
                  <a:cubicBezTo>
                    <a:pt x="28599" y="60663"/>
                    <a:pt x="28694" y="60794"/>
                    <a:pt x="28992" y="60770"/>
                  </a:cubicBezTo>
                  <a:cubicBezTo>
                    <a:pt x="29040" y="60008"/>
                    <a:pt x="29063" y="59246"/>
                    <a:pt x="29099" y="58496"/>
                  </a:cubicBezTo>
                  <a:cubicBezTo>
                    <a:pt x="29111" y="59186"/>
                    <a:pt x="29111" y="59889"/>
                    <a:pt x="29111" y="60579"/>
                  </a:cubicBezTo>
                  <a:cubicBezTo>
                    <a:pt x="29111" y="60794"/>
                    <a:pt x="29182" y="60913"/>
                    <a:pt x="29444" y="60901"/>
                  </a:cubicBezTo>
                  <a:cubicBezTo>
                    <a:pt x="29409" y="60115"/>
                    <a:pt x="29361" y="59341"/>
                    <a:pt x="29337" y="58567"/>
                  </a:cubicBezTo>
                  <a:cubicBezTo>
                    <a:pt x="29361" y="58567"/>
                    <a:pt x="29397" y="58567"/>
                    <a:pt x="29444" y="58555"/>
                  </a:cubicBezTo>
                  <a:cubicBezTo>
                    <a:pt x="29456" y="58639"/>
                    <a:pt x="29468" y="58710"/>
                    <a:pt x="29468" y="58805"/>
                  </a:cubicBezTo>
                  <a:cubicBezTo>
                    <a:pt x="29504" y="59448"/>
                    <a:pt x="29528" y="60079"/>
                    <a:pt x="29575" y="60722"/>
                  </a:cubicBezTo>
                  <a:cubicBezTo>
                    <a:pt x="29587" y="60841"/>
                    <a:pt x="29683" y="60949"/>
                    <a:pt x="29742" y="61068"/>
                  </a:cubicBezTo>
                  <a:cubicBezTo>
                    <a:pt x="29754" y="61056"/>
                    <a:pt x="29778" y="61032"/>
                    <a:pt x="29802" y="61020"/>
                  </a:cubicBezTo>
                  <a:lnTo>
                    <a:pt x="29802" y="58222"/>
                  </a:lnTo>
                  <a:cubicBezTo>
                    <a:pt x="29861" y="58329"/>
                    <a:pt x="29861" y="58436"/>
                    <a:pt x="29861" y="58555"/>
                  </a:cubicBezTo>
                  <a:cubicBezTo>
                    <a:pt x="29885" y="59329"/>
                    <a:pt x="29921" y="60115"/>
                    <a:pt x="29956" y="60889"/>
                  </a:cubicBezTo>
                  <a:cubicBezTo>
                    <a:pt x="29956" y="60996"/>
                    <a:pt x="30040" y="61091"/>
                    <a:pt x="30075" y="61187"/>
                  </a:cubicBezTo>
                  <a:cubicBezTo>
                    <a:pt x="30111" y="61175"/>
                    <a:pt x="30159" y="61151"/>
                    <a:pt x="30183" y="61151"/>
                  </a:cubicBezTo>
                  <a:lnTo>
                    <a:pt x="30183" y="57984"/>
                  </a:lnTo>
                  <a:lnTo>
                    <a:pt x="30278" y="57984"/>
                  </a:lnTo>
                  <a:lnTo>
                    <a:pt x="30278" y="58317"/>
                  </a:lnTo>
                  <a:lnTo>
                    <a:pt x="30314" y="60996"/>
                  </a:lnTo>
                  <a:cubicBezTo>
                    <a:pt x="30314" y="61175"/>
                    <a:pt x="30349" y="61318"/>
                    <a:pt x="30599" y="61270"/>
                  </a:cubicBezTo>
                  <a:cubicBezTo>
                    <a:pt x="30552" y="60044"/>
                    <a:pt x="30528" y="58805"/>
                    <a:pt x="30671" y="57567"/>
                  </a:cubicBezTo>
                  <a:cubicBezTo>
                    <a:pt x="30718" y="58829"/>
                    <a:pt x="30659" y="60103"/>
                    <a:pt x="30778" y="61365"/>
                  </a:cubicBezTo>
                  <a:lnTo>
                    <a:pt x="30957" y="61365"/>
                  </a:lnTo>
                  <a:lnTo>
                    <a:pt x="30957" y="57996"/>
                  </a:lnTo>
                  <a:lnTo>
                    <a:pt x="31052" y="57996"/>
                  </a:lnTo>
                  <a:lnTo>
                    <a:pt x="31052" y="59353"/>
                  </a:lnTo>
                  <a:cubicBezTo>
                    <a:pt x="31266" y="57448"/>
                    <a:pt x="31945" y="55698"/>
                    <a:pt x="32742" y="53972"/>
                  </a:cubicBezTo>
                  <a:cubicBezTo>
                    <a:pt x="31849" y="54888"/>
                    <a:pt x="31588" y="56091"/>
                    <a:pt x="31183" y="57258"/>
                  </a:cubicBezTo>
                  <a:cubicBezTo>
                    <a:pt x="31361" y="56091"/>
                    <a:pt x="31659" y="54984"/>
                    <a:pt x="32433" y="54043"/>
                  </a:cubicBezTo>
                  <a:cubicBezTo>
                    <a:pt x="32040" y="53995"/>
                    <a:pt x="31885" y="54174"/>
                    <a:pt x="31778" y="54472"/>
                  </a:cubicBezTo>
                  <a:cubicBezTo>
                    <a:pt x="31504" y="55257"/>
                    <a:pt x="31230" y="56055"/>
                    <a:pt x="30945" y="56841"/>
                  </a:cubicBezTo>
                  <a:cubicBezTo>
                    <a:pt x="30909" y="56948"/>
                    <a:pt x="30873" y="57031"/>
                    <a:pt x="30837" y="57127"/>
                  </a:cubicBezTo>
                  <a:cubicBezTo>
                    <a:pt x="30790" y="57103"/>
                    <a:pt x="30766" y="57091"/>
                    <a:pt x="30718" y="57079"/>
                  </a:cubicBezTo>
                  <a:cubicBezTo>
                    <a:pt x="30873" y="56067"/>
                    <a:pt x="31290" y="55126"/>
                    <a:pt x="31623" y="54162"/>
                  </a:cubicBezTo>
                  <a:cubicBezTo>
                    <a:pt x="31111" y="55019"/>
                    <a:pt x="30885" y="56007"/>
                    <a:pt x="30528" y="56924"/>
                  </a:cubicBezTo>
                  <a:cubicBezTo>
                    <a:pt x="30480" y="56912"/>
                    <a:pt x="30433" y="56900"/>
                    <a:pt x="30373" y="56889"/>
                  </a:cubicBezTo>
                  <a:lnTo>
                    <a:pt x="31266" y="54245"/>
                  </a:lnTo>
                  <a:lnTo>
                    <a:pt x="31183" y="54210"/>
                  </a:lnTo>
                  <a:cubicBezTo>
                    <a:pt x="31111" y="54329"/>
                    <a:pt x="31004" y="54412"/>
                    <a:pt x="30968" y="54543"/>
                  </a:cubicBezTo>
                  <a:cubicBezTo>
                    <a:pt x="30718" y="55341"/>
                    <a:pt x="30480" y="56127"/>
                    <a:pt x="30242" y="56900"/>
                  </a:cubicBezTo>
                  <a:cubicBezTo>
                    <a:pt x="30218" y="56972"/>
                    <a:pt x="30183" y="57031"/>
                    <a:pt x="30135" y="57103"/>
                  </a:cubicBezTo>
                  <a:lnTo>
                    <a:pt x="30004" y="57067"/>
                  </a:lnTo>
                  <a:lnTo>
                    <a:pt x="30814" y="54341"/>
                  </a:lnTo>
                  <a:cubicBezTo>
                    <a:pt x="30778" y="54329"/>
                    <a:pt x="30754" y="54305"/>
                    <a:pt x="30718" y="54305"/>
                  </a:cubicBezTo>
                  <a:cubicBezTo>
                    <a:pt x="30456" y="55007"/>
                    <a:pt x="30183" y="55722"/>
                    <a:pt x="29933" y="56424"/>
                  </a:cubicBezTo>
                  <a:cubicBezTo>
                    <a:pt x="29897" y="56412"/>
                    <a:pt x="29873" y="56412"/>
                    <a:pt x="29837" y="56388"/>
                  </a:cubicBezTo>
                  <a:cubicBezTo>
                    <a:pt x="30075" y="55722"/>
                    <a:pt x="30314" y="55067"/>
                    <a:pt x="30552" y="54400"/>
                  </a:cubicBezTo>
                  <a:cubicBezTo>
                    <a:pt x="30528" y="54388"/>
                    <a:pt x="30492" y="54388"/>
                    <a:pt x="30468" y="54364"/>
                  </a:cubicBezTo>
                  <a:cubicBezTo>
                    <a:pt x="29825" y="55495"/>
                    <a:pt x="29540" y="56769"/>
                    <a:pt x="29123" y="57984"/>
                  </a:cubicBezTo>
                  <a:cubicBezTo>
                    <a:pt x="29087" y="57972"/>
                    <a:pt x="29028" y="57960"/>
                    <a:pt x="28980" y="57924"/>
                  </a:cubicBezTo>
                  <a:cubicBezTo>
                    <a:pt x="29385" y="56769"/>
                    <a:pt x="29766" y="55603"/>
                    <a:pt x="30195" y="54388"/>
                  </a:cubicBezTo>
                  <a:cubicBezTo>
                    <a:pt x="29480" y="55543"/>
                    <a:pt x="29052" y="56781"/>
                    <a:pt x="28647" y="58020"/>
                  </a:cubicBezTo>
                  <a:cubicBezTo>
                    <a:pt x="28587" y="57984"/>
                    <a:pt x="28528" y="57972"/>
                    <a:pt x="28468" y="57936"/>
                  </a:cubicBezTo>
                  <a:cubicBezTo>
                    <a:pt x="28944" y="56793"/>
                    <a:pt x="29409" y="55650"/>
                    <a:pt x="29885" y="54507"/>
                  </a:cubicBezTo>
                  <a:cubicBezTo>
                    <a:pt x="29635" y="54448"/>
                    <a:pt x="29504" y="54567"/>
                    <a:pt x="29409" y="54817"/>
                  </a:cubicBezTo>
                  <a:cubicBezTo>
                    <a:pt x="29159" y="55579"/>
                    <a:pt x="28873" y="56317"/>
                    <a:pt x="28611" y="57079"/>
                  </a:cubicBezTo>
                  <a:cubicBezTo>
                    <a:pt x="28575" y="57162"/>
                    <a:pt x="28528" y="57258"/>
                    <a:pt x="28492" y="57341"/>
                  </a:cubicBezTo>
                  <a:cubicBezTo>
                    <a:pt x="28456" y="57329"/>
                    <a:pt x="28444" y="57317"/>
                    <a:pt x="28409" y="57317"/>
                  </a:cubicBezTo>
                  <a:cubicBezTo>
                    <a:pt x="28730" y="56412"/>
                    <a:pt x="29040" y="55519"/>
                    <a:pt x="29349" y="54603"/>
                  </a:cubicBezTo>
                  <a:cubicBezTo>
                    <a:pt x="29325" y="54579"/>
                    <a:pt x="29290" y="54567"/>
                    <a:pt x="29266" y="54531"/>
                  </a:cubicBezTo>
                  <a:cubicBezTo>
                    <a:pt x="29171" y="54638"/>
                    <a:pt x="29028" y="54745"/>
                    <a:pt x="28980" y="54864"/>
                  </a:cubicBezTo>
                  <a:cubicBezTo>
                    <a:pt x="28813" y="55341"/>
                    <a:pt x="28682" y="55841"/>
                    <a:pt x="28528" y="56317"/>
                  </a:cubicBezTo>
                  <a:cubicBezTo>
                    <a:pt x="28504" y="56412"/>
                    <a:pt x="28456" y="56508"/>
                    <a:pt x="28432" y="56603"/>
                  </a:cubicBezTo>
                  <a:lnTo>
                    <a:pt x="28290" y="56555"/>
                  </a:lnTo>
                  <a:cubicBezTo>
                    <a:pt x="28468" y="55936"/>
                    <a:pt x="28671" y="55293"/>
                    <a:pt x="28849" y="54650"/>
                  </a:cubicBezTo>
                  <a:cubicBezTo>
                    <a:pt x="28611" y="54698"/>
                    <a:pt x="28373" y="54757"/>
                    <a:pt x="28111" y="54757"/>
                  </a:cubicBezTo>
                  <a:cubicBezTo>
                    <a:pt x="27873" y="54757"/>
                    <a:pt x="27778" y="54876"/>
                    <a:pt x="27694" y="55079"/>
                  </a:cubicBezTo>
                  <a:cubicBezTo>
                    <a:pt x="27551" y="55519"/>
                    <a:pt x="27373" y="55948"/>
                    <a:pt x="27206" y="56377"/>
                  </a:cubicBezTo>
                  <a:cubicBezTo>
                    <a:pt x="27158" y="56496"/>
                    <a:pt x="27099" y="56615"/>
                    <a:pt x="27063" y="56734"/>
                  </a:cubicBezTo>
                  <a:cubicBezTo>
                    <a:pt x="27027" y="56722"/>
                    <a:pt x="26980" y="56710"/>
                    <a:pt x="26956" y="56686"/>
                  </a:cubicBezTo>
                  <a:cubicBezTo>
                    <a:pt x="27182" y="56079"/>
                    <a:pt x="27420" y="55484"/>
                    <a:pt x="27670" y="54829"/>
                  </a:cubicBezTo>
                  <a:cubicBezTo>
                    <a:pt x="27027" y="54936"/>
                    <a:pt x="26432" y="55043"/>
                    <a:pt x="25837" y="55103"/>
                  </a:cubicBezTo>
                  <a:cubicBezTo>
                    <a:pt x="25527" y="55126"/>
                    <a:pt x="25361" y="55257"/>
                    <a:pt x="25253" y="55543"/>
                  </a:cubicBezTo>
                  <a:cubicBezTo>
                    <a:pt x="24944" y="56365"/>
                    <a:pt x="24599" y="57186"/>
                    <a:pt x="24277" y="57996"/>
                  </a:cubicBezTo>
                  <a:cubicBezTo>
                    <a:pt x="24229" y="58103"/>
                    <a:pt x="24182" y="58222"/>
                    <a:pt x="24146" y="58329"/>
                  </a:cubicBezTo>
                  <a:cubicBezTo>
                    <a:pt x="24110" y="58317"/>
                    <a:pt x="24063" y="58293"/>
                    <a:pt x="24039" y="58282"/>
                  </a:cubicBezTo>
                  <a:cubicBezTo>
                    <a:pt x="24325" y="57222"/>
                    <a:pt x="24765" y="56210"/>
                    <a:pt x="25277" y="55186"/>
                  </a:cubicBezTo>
                  <a:cubicBezTo>
                    <a:pt x="25122" y="55222"/>
                    <a:pt x="25015" y="55257"/>
                    <a:pt x="24920" y="55245"/>
                  </a:cubicBezTo>
                  <a:cubicBezTo>
                    <a:pt x="24515" y="55198"/>
                    <a:pt x="24325" y="55436"/>
                    <a:pt x="24170" y="55781"/>
                  </a:cubicBezTo>
                  <a:cubicBezTo>
                    <a:pt x="23813" y="56650"/>
                    <a:pt x="23444" y="57508"/>
                    <a:pt x="23086" y="58389"/>
                  </a:cubicBezTo>
                  <a:cubicBezTo>
                    <a:pt x="23039" y="58496"/>
                    <a:pt x="22991" y="58579"/>
                    <a:pt x="22967" y="58686"/>
                  </a:cubicBezTo>
                  <a:cubicBezTo>
                    <a:pt x="22920" y="58674"/>
                    <a:pt x="22872" y="58651"/>
                    <a:pt x="22848" y="58627"/>
                  </a:cubicBezTo>
                  <a:lnTo>
                    <a:pt x="24229" y="55365"/>
                  </a:lnTo>
                  <a:cubicBezTo>
                    <a:pt x="24218" y="55341"/>
                    <a:pt x="24206" y="55305"/>
                    <a:pt x="24182" y="55293"/>
                  </a:cubicBezTo>
                  <a:cubicBezTo>
                    <a:pt x="24003" y="55412"/>
                    <a:pt x="23741" y="55484"/>
                    <a:pt x="23682" y="55650"/>
                  </a:cubicBezTo>
                  <a:cubicBezTo>
                    <a:pt x="23265" y="56722"/>
                    <a:pt x="22908" y="57817"/>
                    <a:pt x="22503" y="58948"/>
                  </a:cubicBezTo>
                  <a:cubicBezTo>
                    <a:pt x="23313" y="59186"/>
                    <a:pt x="24027" y="59401"/>
                    <a:pt x="24753" y="59627"/>
                  </a:cubicBezTo>
                  <a:cubicBezTo>
                    <a:pt x="25253" y="58198"/>
                    <a:pt x="25658" y="56769"/>
                    <a:pt x="26385" y="55472"/>
                  </a:cubicBezTo>
                  <a:cubicBezTo>
                    <a:pt x="25884" y="56853"/>
                    <a:pt x="25361" y="58234"/>
                    <a:pt x="24837" y="59651"/>
                  </a:cubicBezTo>
                  <a:cubicBezTo>
                    <a:pt x="25051" y="59710"/>
                    <a:pt x="25182" y="59758"/>
                    <a:pt x="25337" y="59782"/>
                  </a:cubicBezTo>
                  <a:cubicBezTo>
                    <a:pt x="25539" y="58996"/>
                    <a:pt x="25718" y="58234"/>
                    <a:pt x="25932" y="57496"/>
                  </a:cubicBezTo>
                  <a:cubicBezTo>
                    <a:pt x="26254" y="56329"/>
                    <a:pt x="26611" y="55662"/>
                    <a:pt x="27004" y="55436"/>
                  </a:cubicBezTo>
                  <a:cubicBezTo>
                    <a:pt x="26111" y="56793"/>
                    <a:pt x="25825" y="58317"/>
                    <a:pt x="25492" y="59817"/>
                  </a:cubicBezTo>
                  <a:cubicBezTo>
                    <a:pt x="25706" y="59937"/>
                    <a:pt x="25825" y="59925"/>
                    <a:pt x="25849" y="59698"/>
                  </a:cubicBezTo>
                  <a:cubicBezTo>
                    <a:pt x="25884" y="59484"/>
                    <a:pt x="25944" y="59294"/>
                    <a:pt x="26004" y="59091"/>
                  </a:cubicBezTo>
                  <a:cubicBezTo>
                    <a:pt x="26075" y="58817"/>
                    <a:pt x="26146" y="58555"/>
                    <a:pt x="26206" y="58293"/>
                  </a:cubicBezTo>
                  <a:cubicBezTo>
                    <a:pt x="26242" y="58317"/>
                    <a:pt x="26265" y="58317"/>
                    <a:pt x="26313" y="58329"/>
                  </a:cubicBezTo>
                  <a:cubicBezTo>
                    <a:pt x="26194" y="58877"/>
                    <a:pt x="26075" y="59413"/>
                    <a:pt x="25944" y="59984"/>
                  </a:cubicBezTo>
                  <a:cubicBezTo>
                    <a:pt x="26146" y="60044"/>
                    <a:pt x="26325" y="60079"/>
                    <a:pt x="26527" y="60139"/>
                  </a:cubicBezTo>
                  <a:cubicBezTo>
                    <a:pt x="26599" y="59770"/>
                    <a:pt x="26670" y="59425"/>
                    <a:pt x="26730" y="59103"/>
                  </a:cubicBezTo>
                  <a:cubicBezTo>
                    <a:pt x="26766" y="59103"/>
                    <a:pt x="26777" y="59115"/>
                    <a:pt x="26801" y="59115"/>
                  </a:cubicBezTo>
                  <a:cubicBezTo>
                    <a:pt x="26742" y="59460"/>
                    <a:pt x="26682" y="59817"/>
                    <a:pt x="26611" y="60187"/>
                  </a:cubicBezTo>
                  <a:cubicBezTo>
                    <a:pt x="26789" y="60246"/>
                    <a:pt x="26956" y="60294"/>
                    <a:pt x="27147" y="60353"/>
                  </a:cubicBezTo>
                  <a:cubicBezTo>
                    <a:pt x="27158" y="60222"/>
                    <a:pt x="27182" y="60115"/>
                    <a:pt x="27206" y="59937"/>
                  </a:cubicBezTo>
                  <a:cubicBezTo>
                    <a:pt x="27266" y="60198"/>
                    <a:pt x="27135" y="60484"/>
                    <a:pt x="27516" y="60425"/>
                  </a:cubicBezTo>
                  <a:cubicBezTo>
                    <a:pt x="27599" y="59960"/>
                    <a:pt x="27658" y="59603"/>
                    <a:pt x="27694" y="59234"/>
                  </a:cubicBezTo>
                  <a:close/>
                  <a:moveTo>
                    <a:pt x="20134" y="48566"/>
                  </a:moveTo>
                  <a:cubicBezTo>
                    <a:pt x="20753" y="48459"/>
                    <a:pt x="21324" y="48387"/>
                    <a:pt x="21908" y="48280"/>
                  </a:cubicBezTo>
                  <a:cubicBezTo>
                    <a:pt x="24634" y="47792"/>
                    <a:pt x="27337" y="47280"/>
                    <a:pt x="30064" y="46792"/>
                  </a:cubicBezTo>
                  <a:cubicBezTo>
                    <a:pt x="33385" y="46185"/>
                    <a:pt x="36719" y="45601"/>
                    <a:pt x="40041" y="44982"/>
                  </a:cubicBezTo>
                  <a:cubicBezTo>
                    <a:pt x="41827" y="44649"/>
                    <a:pt x="43613" y="44232"/>
                    <a:pt x="45399" y="43935"/>
                  </a:cubicBezTo>
                  <a:cubicBezTo>
                    <a:pt x="47256" y="43625"/>
                    <a:pt x="49149" y="43399"/>
                    <a:pt x="51007" y="43101"/>
                  </a:cubicBezTo>
                  <a:cubicBezTo>
                    <a:pt x="52757" y="42815"/>
                    <a:pt x="54507" y="42494"/>
                    <a:pt x="56257" y="42208"/>
                  </a:cubicBezTo>
                  <a:cubicBezTo>
                    <a:pt x="59651" y="41660"/>
                    <a:pt x="63044" y="41125"/>
                    <a:pt x="66437" y="40601"/>
                  </a:cubicBezTo>
                  <a:cubicBezTo>
                    <a:pt x="68187" y="40339"/>
                    <a:pt x="69949" y="40053"/>
                    <a:pt x="71700" y="39803"/>
                  </a:cubicBezTo>
                  <a:cubicBezTo>
                    <a:pt x="74676" y="39363"/>
                    <a:pt x="77653" y="38946"/>
                    <a:pt x="80629" y="38505"/>
                  </a:cubicBezTo>
                  <a:cubicBezTo>
                    <a:pt x="81856" y="38327"/>
                    <a:pt x="83070" y="38101"/>
                    <a:pt x="84320" y="37874"/>
                  </a:cubicBezTo>
                  <a:cubicBezTo>
                    <a:pt x="84308" y="37731"/>
                    <a:pt x="84308" y="37624"/>
                    <a:pt x="84297" y="37493"/>
                  </a:cubicBezTo>
                  <a:cubicBezTo>
                    <a:pt x="83785" y="37565"/>
                    <a:pt x="83344" y="37624"/>
                    <a:pt x="82880" y="37696"/>
                  </a:cubicBezTo>
                  <a:cubicBezTo>
                    <a:pt x="79558" y="38220"/>
                    <a:pt x="76260" y="38767"/>
                    <a:pt x="72938" y="39267"/>
                  </a:cubicBezTo>
                  <a:cubicBezTo>
                    <a:pt x="70711" y="39589"/>
                    <a:pt x="68449" y="39803"/>
                    <a:pt x="66211" y="40136"/>
                  </a:cubicBezTo>
                  <a:cubicBezTo>
                    <a:pt x="62889" y="40648"/>
                    <a:pt x="59591" y="41184"/>
                    <a:pt x="56281" y="41768"/>
                  </a:cubicBezTo>
                  <a:cubicBezTo>
                    <a:pt x="53757" y="42196"/>
                    <a:pt x="51257" y="42744"/>
                    <a:pt x="48721" y="43173"/>
                  </a:cubicBezTo>
                  <a:cubicBezTo>
                    <a:pt x="45232" y="43768"/>
                    <a:pt x="41720" y="44292"/>
                    <a:pt x="38207" y="44851"/>
                  </a:cubicBezTo>
                  <a:cubicBezTo>
                    <a:pt x="34719" y="45423"/>
                    <a:pt x="31242" y="45994"/>
                    <a:pt x="27766" y="46602"/>
                  </a:cubicBezTo>
                  <a:cubicBezTo>
                    <a:pt x="25384" y="47018"/>
                    <a:pt x="23039" y="47518"/>
                    <a:pt x="20658" y="47971"/>
                  </a:cubicBezTo>
                  <a:cubicBezTo>
                    <a:pt x="20241" y="48018"/>
                    <a:pt x="20122" y="48197"/>
                    <a:pt x="20134" y="48566"/>
                  </a:cubicBezTo>
                  <a:close/>
                  <a:moveTo>
                    <a:pt x="84297" y="38112"/>
                  </a:moveTo>
                  <a:cubicBezTo>
                    <a:pt x="84166" y="38136"/>
                    <a:pt x="84070" y="38148"/>
                    <a:pt x="83975" y="38160"/>
                  </a:cubicBezTo>
                  <a:cubicBezTo>
                    <a:pt x="82975" y="38339"/>
                    <a:pt x="81987" y="38529"/>
                    <a:pt x="80998" y="38684"/>
                  </a:cubicBezTo>
                  <a:cubicBezTo>
                    <a:pt x="79784" y="38863"/>
                    <a:pt x="78570" y="38946"/>
                    <a:pt x="77367" y="39124"/>
                  </a:cubicBezTo>
                  <a:cubicBezTo>
                    <a:pt x="73390" y="39744"/>
                    <a:pt x="69426" y="40363"/>
                    <a:pt x="65461" y="40994"/>
                  </a:cubicBezTo>
                  <a:cubicBezTo>
                    <a:pt x="62520" y="41446"/>
                    <a:pt x="59579" y="41899"/>
                    <a:pt x="56650" y="42375"/>
                  </a:cubicBezTo>
                  <a:cubicBezTo>
                    <a:pt x="54983" y="42637"/>
                    <a:pt x="53328" y="42958"/>
                    <a:pt x="51673" y="43220"/>
                  </a:cubicBezTo>
                  <a:cubicBezTo>
                    <a:pt x="49578" y="43554"/>
                    <a:pt x="47459" y="43815"/>
                    <a:pt x="45375" y="44185"/>
                  </a:cubicBezTo>
                  <a:cubicBezTo>
                    <a:pt x="42970" y="44625"/>
                    <a:pt x="40577" y="45137"/>
                    <a:pt x="38172" y="45590"/>
                  </a:cubicBezTo>
                  <a:cubicBezTo>
                    <a:pt x="35362" y="46125"/>
                    <a:pt x="32540" y="46613"/>
                    <a:pt x="29718" y="47125"/>
                  </a:cubicBezTo>
                  <a:cubicBezTo>
                    <a:pt x="26706" y="47661"/>
                    <a:pt x="23694" y="48197"/>
                    <a:pt x="20670" y="48721"/>
                  </a:cubicBezTo>
                  <a:cubicBezTo>
                    <a:pt x="20015" y="48840"/>
                    <a:pt x="19884" y="48983"/>
                    <a:pt x="19919" y="49578"/>
                  </a:cubicBezTo>
                  <a:cubicBezTo>
                    <a:pt x="20848" y="49423"/>
                    <a:pt x="21789" y="49292"/>
                    <a:pt x="22729" y="49102"/>
                  </a:cubicBezTo>
                  <a:cubicBezTo>
                    <a:pt x="25349" y="48566"/>
                    <a:pt x="27968" y="47995"/>
                    <a:pt x="30587" y="47435"/>
                  </a:cubicBezTo>
                  <a:cubicBezTo>
                    <a:pt x="32992" y="46911"/>
                    <a:pt x="35374" y="46340"/>
                    <a:pt x="37803" y="45887"/>
                  </a:cubicBezTo>
                  <a:cubicBezTo>
                    <a:pt x="40422" y="45399"/>
                    <a:pt x="43077" y="44994"/>
                    <a:pt x="45708" y="44554"/>
                  </a:cubicBezTo>
                  <a:cubicBezTo>
                    <a:pt x="48173" y="44149"/>
                    <a:pt x="50649" y="43696"/>
                    <a:pt x="53114" y="43315"/>
                  </a:cubicBezTo>
                  <a:cubicBezTo>
                    <a:pt x="57496" y="42613"/>
                    <a:pt x="61889" y="41958"/>
                    <a:pt x="66259" y="41279"/>
                  </a:cubicBezTo>
                  <a:cubicBezTo>
                    <a:pt x="69092" y="40851"/>
                    <a:pt x="71902" y="40410"/>
                    <a:pt x="74724" y="39994"/>
                  </a:cubicBezTo>
                  <a:cubicBezTo>
                    <a:pt x="76950" y="39660"/>
                    <a:pt x="79165" y="39363"/>
                    <a:pt x="81379" y="39053"/>
                  </a:cubicBezTo>
                  <a:cubicBezTo>
                    <a:pt x="82368" y="38898"/>
                    <a:pt x="83344" y="38743"/>
                    <a:pt x="84344" y="38577"/>
                  </a:cubicBezTo>
                  <a:cubicBezTo>
                    <a:pt x="84308" y="38386"/>
                    <a:pt x="84308" y="38267"/>
                    <a:pt x="84297" y="38112"/>
                  </a:cubicBezTo>
                  <a:close/>
                  <a:moveTo>
                    <a:pt x="88380" y="14991"/>
                  </a:moveTo>
                  <a:cubicBezTo>
                    <a:pt x="88357" y="14955"/>
                    <a:pt x="88357" y="14931"/>
                    <a:pt x="88345" y="14895"/>
                  </a:cubicBezTo>
                  <a:cubicBezTo>
                    <a:pt x="88285" y="14919"/>
                    <a:pt x="88214" y="14931"/>
                    <a:pt x="88154" y="14955"/>
                  </a:cubicBezTo>
                  <a:cubicBezTo>
                    <a:pt x="86904" y="15360"/>
                    <a:pt x="85666" y="15776"/>
                    <a:pt x="84404" y="16169"/>
                  </a:cubicBezTo>
                  <a:cubicBezTo>
                    <a:pt x="79808" y="17574"/>
                    <a:pt x="75236" y="19110"/>
                    <a:pt x="70759" y="20884"/>
                  </a:cubicBezTo>
                  <a:cubicBezTo>
                    <a:pt x="65318" y="23039"/>
                    <a:pt x="59841" y="25075"/>
                    <a:pt x="54293" y="26909"/>
                  </a:cubicBezTo>
                  <a:cubicBezTo>
                    <a:pt x="51352" y="27873"/>
                    <a:pt x="48471" y="29099"/>
                    <a:pt x="45565" y="30219"/>
                  </a:cubicBezTo>
                  <a:cubicBezTo>
                    <a:pt x="44399" y="30671"/>
                    <a:pt x="43220" y="31147"/>
                    <a:pt x="42053" y="31624"/>
                  </a:cubicBezTo>
                  <a:cubicBezTo>
                    <a:pt x="41958" y="31671"/>
                    <a:pt x="41863" y="31802"/>
                    <a:pt x="41779" y="31897"/>
                  </a:cubicBezTo>
                  <a:cubicBezTo>
                    <a:pt x="41803" y="31921"/>
                    <a:pt x="41815" y="31957"/>
                    <a:pt x="41851" y="31981"/>
                  </a:cubicBezTo>
                  <a:cubicBezTo>
                    <a:pt x="42648" y="31719"/>
                    <a:pt x="43470" y="31445"/>
                    <a:pt x="44280" y="31171"/>
                  </a:cubicBezTo>
                  <a:cubicBezTo>
                    <a:pt x="45387" y="30778"/>
                    <a:pt x="46506" y="30409"/>
                    <a:pt x="47625" y="29992"/>
                  </a:cubicBezTo>
                  <a:cubicBezTo>
                    <a:pt x="53400" y="27861"/>
                    <a:pt x="59174" y="25706"/>
                    <a:pt x="64949" y="23575"/>
                  </a:cubicBezTo>
                  <a:cubicBezTo>
                    <a:pt x="68044" y="22444"/>
                    <a:pt x="71164" y="21420"/>
                    <a:pt x="74260" y="20289"/>
                  </a:cubicBezTo>
                  <a:cubicBezTo>
                    <a:pt x="77891" y="18967"/>
                    <a:pt x="81499" y="17574"/>
                    <a:pt x="85118" y="16229"/>
                  </a:cubicBezTo>
                  <a:cubicBezTo>
                    <a:pt x="86213" y="15836"/>
                    <a:pt x="87309" y="15407"/>
                    <a:pt x="88380" y="14991"/>
                  </a:cubicBezTo>
                  <a:close/>
                  <a:moveTo>
                    <a:pt x="84308" y="38803"/>
                  </a:moveTo>
                  <a:cubicBezTo>
                    <a:pt x="84189" y="38815"/>
                    <a:pt x="84094" y="38827"/>
                    <a:pt x="83975" y="38851"/>
                  </a:cubicBezTo>
                  <a:cubicBezTo>
                    <a:pt x="81237" y="39267"/>
                    <a:pt x="78498" y="39684"/>
                    <a:pt x="75736" y="40077"/>
                  </a:cubicBezTo>
                  <a:cubicBezTo>
                    <a:pt x="74105" y="40315"/>
                    <a:pt x="72462" y="40494"/>
                    <a:pt x="70842" y="40756"/>
                  </a:cubicBezTo>
                  <a:cubicBezTo>
                    <a:pt x="67961" y="41208"/>
                    <a:pt x="65068" y="41720"/>
                    <a:pt x="62187" y="42184"/>
                  </a:cubicBezTo>
                  <a:cubicBezTo>
                    <a:pt x="59329" y="42625"/>
                    <a:pt x="56472" y="43018"/>
                    <a:pt x="53614" y="43470"/>
                  </a:cubicBezTo>
                  <a:cubicBezTo>
                    <a:pt x="50114" y="44042"/>
                    <a:pt x="46625" y="44649"/>
                    <a:pt x="43149" y="45244"/>
                  </a:cubicBezTo>
                  <a:cubicBezTo>
                    <a:pt x="41089" y="45590"/>
                    <a:pt x="39041" y="45887"/>
                    <a:pt x="37005" y="46268"/>
                  </a:cubicBezTo>
                  <a:cubicBezTo>
                    <a:pt x="34528" y="46744"/>
                    <a:pt x="32076" y="47328"/>
                    <a:pt x="29623" y="47864"/>
                  </a:cubicBezTo>
                  <a:cubicBezTo>
                    <a:pt x="28825" y="48030"/>
                    <a:pt x="28051" y="48209"/>
                    <a:pt x="27266" y="48387"/>
                  </a:cubicBezTo>
                  <a:cubicBezTo>
                    <a:pt x="27397" y="48447"/>
                    <a:pt x="27504" y="48435"/>
                    <a:pt x="27623" y="48399"/>
                  </a:cubicBezTo>
                  <a:cubicBezTo>
                    <a:pt x="28671" y="48173"/>
                    <a:pt x="29706" y="47923"/>
                    <a:pt x="30766" y="47756"/>
                  </a:cubicBezTo>
                  <a:cubicBezTo>
                    <a:pt x="32742" y="47447"/>
                    <a:pt x="34743" y="47221"/>
                    <a:pt x="36731" y="46899"/>
                  </a:cubicBezTo>
                  <a:cubicBezTo>
                    <a:pt x="40874" y="46209"/>
                    <a:pt x="45006" y="45470"/>
                    <a:pt x="49149" y="44756"/>
                  </a:cubicBezTo>
                  <a:cubicBezTo>
                    <a:pt x="52376" y="44208"/>
                    <a:pt x="55614" y="43649"/>
                    <a:pt x="58853" y="43089"/>
                  </a:cubicBezTo>
                  <a:cubicBezTo>
                    <a:pt x="61139" y="42684"/>
                    <a:pt x="63413" y="42256"/>
                    <a:pt x="65711" y="41887"/>
                  </a:cubicBezTo>
                  <a:cubicBezTo>
                    <a:pt x="67735" y="41553"/>
                    <a:pt x="69771" y="41291"/>
                    <a:pt x="71807" y="40994"/>
                  </a:cubicBezTo>
                  <a:cubicBezTo>
                    <a:pt x="73569" y="40732"/>
                    <a:pt x="75319" y="40482"/>
                    <a:pt x="77081" y="40220"/>
                  </a:cubicBezTo>
                  <a:cubicBezTo>
                    <a:pt x="79451" y="39863"/>
                    <a:pt x="81796" y="39470"/>
                    <a:pt x="84166" y="39113"/>
                  </a:cubicBezTo>
                  <a:cubicBezTo>
                    <a:pt x="84368" y="39089"/>
                    <a:pt x="84392" y="38993"/>
                    <a:pt x="84308" y="38803"/>
                  </a:cubicBezTo>
                  <a:close/>
                  <a:moveTo>
                    <a:pt x="42006" y="29766"/>
                  </a:moveTo>
                  <a:cubicBezTo>
                    <a:pt x="42613" y="29564"/>
                    <a:pt x="43208" y="29349"/>
                    <a:pt x="43803" y="29147"/>
                  </a:cubicBezTo>
                  <a:cubicBezTo>
                    <a:pt x="48256" y="27611"/>
                    <a:pt x="52733" y="26147"/>
                    <a:pt x="57150" y="24516"/>
                  </a:cubicBezTo>
                  <a:cubicBezTo>
                    <a:pt x="63377" y="22206"/>
                    <a:pt x="69533" y="19729"/>
                    <a:pt x="75843" y="17681"/>
                  </a:cubicBezTo>
                  <a:cubicBezTo>
                    <a:pt x="78165" y="16919"/>
                    <a:pt x="80463" y="16122"/>
                    <a:pt x="82761" y="15336"/>
                  </a:cubicBezTo>
                  <a:cubicBezTo>
                    <a:pt x="83654" y="15038"/>
                    <a:pt x="84547" y="14740"/>
                    <a:pt x="85463" y="14479"/>
                  </a:cubicBezTo>
                  <a:cubicBezTo>
                    <a:pt x="86416" y="14217"/>
                    <a:pt x="87392" y="13990"/>
                    <a:pt x="88380" y="13752"/>
                  </a:cubicBezTo>
                  <a:cubicBezTo>
                    <a:pt x="88357" y="13645"/>
                    <a:pt x="88357" y="13550"/>
                    <a:pt x="88345" y="13431"/>
                  </a:cubicBezTo>
                  <a:cubicBezTo>
                    <a:pt x="88237" y="13443"/>
                    <a:pt x="88166" y="13455"/>
                    <a:pt x="88095" y="13490"/>
                  </a:cubicBezTo>
                  <a:cubicBezTo>
                    <a:pt x="87202" y="13740"/>
                    <a:pt x="86309" y="13990"/>
                    <a:pt x="85416" y="14264"/>
                  </a:cubicBezTo>
                  <a:cubicBezTo>
                    <a:pt x="80820" y="15586"/>
                    <a:pt x="76212" y="16955"/>
                    <a:pt x="71724" y="18586"/>
                  </a:cubicBezTo>
                  <a:cubicBezTo>
                    <a:pt x="67985" y="19944"/>
                    <a:pt x="64270" y="21372"/>
                    <a:pt x="60532" y="22741"/>
                  </a:cubicBezTo>
                  <a:cubicBezTo>
                    <a:pt x="57341" y="23920"/>
                    <a:pt x="54150" y="25063"/>
                    <a:pt x="50947" y="26206"/>
                  </a:cubicBezTo>
                  <a:cubicBezTo>
                    <a:pt x="48054" y="27242"/>
                    <a:pt x="45173" y="28254"/>
                    <a:pt x="42279" y="29266"/>
                  </a:cubicBezTo>
                  <a:cubicBezTo>
                    <a:pt x="42006" y="29349"/>
                    <a:pt x="41898" y="29468"/>
                    <a:pt x="42006" y="29766"/>
                  </a:cubicBezTo>
                  <a:close/>
                  <a:moveTo>
                    <a:pt x="41494" y="30588"/>
                  </a:moveTo>
                  <a:cubicBezTo>
                    <a:pt x="41446" y="30433"/>
                    <a:pt x="41446" y="30338"/>
                    <a:pt x="41422" y="30314"/>
                  </a:cubicBezTo>
                  <a:cubicBezTo>
                    <a:pt x="29444" y="25825"/>
                    <a:pt x="17562" y="21075"/>
                    <a:pt x="5465" y="16896"/>
                  </a:cubicBezTo>
                  <a:cubicBezTo>
                    <a:pt x="5525" y="16979"/>
                    <a:pt x="5608" y="17038"/>
                    <a:pt x="5703" y="17074"/>
                  </a:cubicBezTo>
                  <a:cubicBezTo>
                    <a:pt x="8608" y="18158"/>
                    <a:pt x="11502" y="19217"/>
                    <a:pt x="14407" y="20313"/>
                  </a:cubicBezTo>
                  <a:cubicBezTo>
                    <a:pt x="17955" y="21658"/>
                    <a:pt x="21491" y="23027"/>
                    <a:pt x="25039" y="24385"/>
                  </a:cubicBezTo>
                  <a:cubicBezTo>
                    <a:pt x="25099" y="24396"/>
                    <a:pt x="25146" y="24408"/>
                    <a:pt x="25194" y="24456"/>
                  </a:cubicBezTo>
                  <a:cubicBezTo>
                    <a:pt x="25230" y="24480"/>
                    <a:pt x="25253" y="24563"/>
                    <a:pt x="25242" y="24587"/>
                  </a:cubicBezTo>
                  <a:cubicBezTo>
                    <a:pt x="25230" y="24611"/>
                    <a:pt x="25146" y="24646"/>
                    <a:pt x="25111" y="24646"/>
                  </a:cubicBezTo>
                  <a:cubicBezTo>
                    <a:pt x="25039" y="24635"/>
                    <a:pt x="24956" y="24599"/>
                    <a:pt x="24872" y="24575"/>
                  </a:cubicBezTo>
                  <a:cubicBezTo>
                    <a:pt x="23194" y="23944"/>
                    <a:pt x="21503" y="23301"/>
                    <a:pt x="19824" y="22682"/>
                  </a:cubicBezTo>
                  <a:cubicBezTo>
                    <a:pt x="15157" y="20920"/>
                    <a:pt x="10466" y="19158"/>
                    <a:pt x="5787" y="17396"/>
                  </a:cubicBezTo>
                  <a:cubicBezTo>
                    <a:pt x="5703" y="17372"/>
                    <a:pt x="5608" y="17336"/>
                    <a:pt x="5525" y="17324"/>
                  </a:cubicBezTo>
                  <a:cubicBezTo>
                    <a:pt x="5549" y="17431"/>
                    <a:pt x="5596" y="17491"/>
                    <a:pt x="5668" y="17503"/>
                  </a:cubicBezTo>
                  <a:cubicBezTo>
                    <a:pt x="6025" y="17646"/>
                    <a:pt x="6382" y="17800"/>
                    <a:pt x="6739" y="17931"/>
                  </a:cubicBezTo>
                  <a:cubicBezTo>
                    <a:pt x="9954" y="19182"/>
                    <a:pt x="13157" y="20432"/>
                    <a:pt x="16371" y="21682"/>
                  </a:cubicBezTo>
                  <a:cubicBezTo>
                    <a:pt x="19015" y="22706"/>
                    <a:pt x="21670" y="23754"/>
                    <a:pt x="24313" y="24754"/>
                  </a:cubicBezTo>
                  <a:cubicBezTo>
                    <a:pt x="26611" y="25611"/>
                    <a:pt x="28897" y="26444"/>
                    <a:pt x="31195" y="27290"/>
                  </a:cubicBezTo>
                  <a:cubicBezTo>
                    <a:pt x="34481" y="28516"/>
                    <a:pt x="37791" y="29730"/>
                    <a:pt x="41077" y="30957"/>
                  </a:cubicBezTo>
                  <a:cubicBezTo>
                    <a:pt x="41184" y="31004"/>
                    <a:pt x="41315" y="30945"/>
                    <a:pt x="41434" y="30945"/>
                  </a:cubicBezTo>
                  <a:cubicBezTo>
                    <a:pt x="41422" y="30921"/>
                    <a:pt x="41422" y="30909"/>
                    <a:pt x="41398" y="30885"/>
                  </a:cubicBezTo>
                  <a:cubicBezTo>
                    <a:pt x="36207" y="28873"/>
                    <a:pt x="31004" y="26861"/>
                    <a:pt x="25801" y="24873"/>
                  </a:cubicBezTo>
                  <a:cubicBezTo>
                    <a:pt x="25825" y="24813"/>
                    <a:pt x="25849" y="24766"/>
                    <a:pt x="25861" y="24706"/>
                  </a:cubicBezTo>
                  <a:cubicBezTo>
                    <a:pt x="28504" y="25539"/>
                    <a:pt x="31016" y="26659"/>
                    <a:pt x="33588" y="27671"/>
                  </a:cubicBezTo>
                  <a:cubicBezTo>
                    <a:pt x="36183" y="28647"/>
                    <a:pt x="38755" y="29707"/>
                    <a:pt x="41494" y="30588"/>
                  </a:cubicBezTo>
                  <a:close/>
                  <a:moveTo>
                    <a:pt x="71212" y="47161"/>
                  </a:moveTo>
                  <a:cubicBezTo>
                    <a:pt x="71212" y="47149"/>
                    <a:pt x="71212" y="47125"/>
                    <a:pt x="71200" y="47102"/>
                  </a:cubicBezTo>
                  <a:cubicBezTo>
                    <a:pt x="70676" y="47209"/>
                    <a:pt x="70116" y="47221"/>
                    <a:pt x="69616" y="47435"/>
                  </a:cubicBezTo>
                  <a:cubicBezTo>
                    <a:pt x="68509" y="47911"/>
                    <a:pt x="67425" y="48411"/>
                    <a:pt x="66366" y="48995"/>
                  </a:cubicBezTo>
                  <a:cubicBezTo>
                    <a:pt x="61925" y="51388"/>
                    <a:pt x="57496" y="53805"/>
                    <a:pt x="53055" y="56234"/>
                  </a:cubicBezTo>
                  <a:cubicBezTo>
                    <a:pt x="50042" y="57877"/>
                    <a:pt x="47030" y="59579"/>
                    <a:pt x="44006" y="61234"/>
                  </a:cubicBezTo>
                  <a:cubicBezTo>
                    <a:pt x="43613" y="61449"/>
                    <a:pt x="43625" y="61711"/>
                    <a:pt x="43684" y="62068"/>
                  </a:cubicBezTo>
                  <a:cubicBezTo>
                    <a:pt x="52876" y="57091"/>
                    <a:pt x="62044" y="52126"/>
                    <a:pt x="71212" y="47161"/>
                  </a:cubicBezTo>
                  <a:close/>
                  <a:moveTo>
                    <a:pt x="33731" y="53757"/>
                  </a:moveTo>
                  <a:cubicBezTo>
                    <a:pt x="33635" y="53757"/>
                    <a:pt x="33540" y="53745"/>
                    <a:pt x="33528" y="53757"/>
                  </a:cubicBezTo>
                  <a:cubicBezTo>
                    <a:pt x="33278" y="54210"/>
                    <a:pt x="33028" y="54662"/>
                    <a:pt x="32778" y="55114"/>
                  </a:cubicBezTo>
                  <a:cubicBezTo>
                    <a:pt x="32754" y="55114"/>
                    <a:pt x="32742" y="55103"/>
                    <a:pt x="32731" y="55103"/>
                  </a:cubicBezTo>
                  <a:lnTo>
                    <a:pt x="33266" y="53852"/>
                  </a:lnTo>
                  <a:cubicBezTo>
                    <a:pt x="33147" y="53876"/>
                    <a:pt x="33100" y="53936"/>
                    <a:pt x="33076" y="54007"/>
                  </a:cubicBezTo>
                  <a:cubicBezTo>
                    <a:pt x="32326" y="55579"/>
                    <a:pt x="31719" y="57162"/>
                    <a:pt x="31492" y="58889"/>
                  </a:cubicBezTo>
                  <a:cubicBezTo>
                    <a:pt x="31385" y="59627"/>
                    <a:pt x="31373" y="60365"/>
                    <a:pt x="31349" y="61115"/>
                  </a:cubicBezTo>
                  <a:cubicBezTo>
                    <a:pt x="31349" y="61258"/>
                    <a:pt x="31421" y="61508"/>
                    <a:pt x="31528" y="61544"/>
                  </a:cubicBezTo>
                  <a:cubicBezTo>
                    <a:pt x="32302" y="61818"/>
                    <a:pt x="33088" y="62068"/>
                    <a:pt x="33874" y="62318"/>
                  </a:cubicBezTo>
                  <a:cubicBezTo>
                    <a:pt x="33576" y="59008"/>
                    <a:pt x="34469" y="56055"/>
                    <a:pt x="36231" y="53281"/>
                  </a:cubicBezTo>
                  <a:cubicBezTo>
                    <a:pt x="36195" y="53245"/>
                    <a:pt x="36148" y="53233"/>
                    <a:pt x="36124" y="53210"/>
                  </a:cubicBezTo>
                  <a:cubicBezTo>
                    <a:pt x="36005" y="53329"/>
                    <a:pt x="35862" y="53448"/>
                    <a:pt x="35731" y="53567"/>
                  </a:cubicBezTo>
                  <a:lnTo>
                    <a:pt x="35779" y="53340"/>
                  </a:lnTo>
                  <a:cubicBezTo>
                    <a:pt x="35731" y="53329"/>
                    <a:pt x="35707" y="53293"/>
                    <a:pt x="35659" y="53281"/>
                  </a:cubicBezTo>
                  <a:cubicBezTo>
                    <a:pt x="35350" y="53781"/>
                    <a:pt x="35052" y="54293"/>
                    <a:pt x="34731" y="54805"/>
                  </a:cubicBezTo>
                  <a:lnTo>
                    <a:pt x="34647" y="54757"/>
                  </a:lnTo>
                  <a:cubicBezTo>
                    <a:pt x="34886" y="54329"/>
                    <a:pt x="35136" y="53876"/>
                    <a:pt x="35374" y="53448"/>
                  </a:cubicBezTo>
                  <a:lnTo>
                    <a:pt x="35290" y="53400"/>
                  </a:lnTo>
                  <a:cubicBezTo>
                    <a:pt x="34790" y="53769"/>
                    <a:pt x="34719" y="54424"/>
                    <a:pt x="34302" y="54841"/>
                  </a:cubicBezTo>
                  <a:lnTo>
                    <a:pt x="34969" y="53555"/>
                  </a:lnTo>
                  <a:cubicBezTo>
                    <a:pt x="34945" y="53531"/>
                    <a:pt x="34909" y="53507"/>
                    <a:pt x="34886" y="53495"/>
                  </a:cubicBezTo>
                  <a:cubicBezTo>
                    <a:pt x="34469" y="53852"/>
                    <a:pt x="34397" y="54460"/>
                    <a:pt x="34040" y="54864"/>
                  </a:cubicBezTo>
                  <a:lnTo>
                    <a:pt x="33945" y="54817"/>
                  </a:lnTo>
                  <a:cubicBezTo>
                    <a:pt x="34135" y="54424"/>
                    <a:pt x="34350" y="54043"/>
                    <a:pt x="34540" y="53638"/>
                  </a:cubicBezTo>
                  <a:cubicBezTo>
                    <a:pt x="34516" y="53614"/>
                    <a:pt x="34469" y="53591"/>
                    <a:pt x="34433" y="53567"/>
                  </a:cubicBezTo>
                  <a:cubicBezTo>
                    <a:pt x="34076" y="53995"/>
                    <a:pt x="33885" y="54519"/>
                    <a:pt x="33624" y="54995"/>
                  </a:cubicBezTo>
                  <a:lnTo>
                    <a:pt x="33528" y="54948"/>
                  </a:lnTo>
                  <a:cubicBezTo>
                    <a:pt x="33743" y="54531"/>
                    <a:pt x="33957" y="54114"/>
                    <a:pt x="34171" y="53698"/>
                  </a:cubicBezTo>
                  <a:cubicBezTo>
                    <a:pt x="33576" y="53876"/>
                    <a:pt x="33624" y="54567"/>
                    <a:pt x="33207" y="54888"/>
                  </a:cubicBezTo>
                  <a:cubicBezTo>
                    <a:pt x="33350" y="54519"/>
                    <a:pt x="33528" y="54162"/>
                    <a:pt x="33731" y="53757"/>
                  </a:cubicBezTo>
                  <a:close/>
                  <a:moveTo>
                    <a:pt x="41982" y="27968"/>
                  </a:moveTo>
                  <a:cubicBezTo>
                    <a:pt x="42089" y="27933"/>
                    <a:pt x="42160" y="27921"/>
                    <a:pt x="42220" y="27897"/>
                  </a:cubicBezTo>
                  <a:cubicBezTo>
                    <a:pt x="45946" y="26706"/>
                    <a:pt x="49685" y="25551"/>
                    <a:pt x="53388" y="24301"/>
                  </a:cubicBezTo>
                  <a:cubicBezTo>
                    <a:pt x="59234" y="22325"/>
                    <a:pt x="65056" y="20277"/>
                    <a:pt x="70878" y="18253"/>
                  </a:cubicBezTo>
                  <a:cubicBezTo>
                    <a:pt x="74391" y="17026"/>
                    <a:pt x="77903" y="15776"/>
                    <a:pt x="81415" y="14574"/>
                  </a:cubicBezTo>
                  <a:cubicBezTo>
                    <a:pt x="83582" y="13824"/>
                    <a:pt x="85761" y="13097"/>
                    <a:pt x="87940" y="12371"/>
                  </a:cubicBezTo>
                  <a:cubicBezTo>
                    <a:pt x="88118" y="12312"/>
                    <a:pt x="88333" y="12276"/>
                    <a:pt x="88166" y="11978"/>
                  </a:cubicBezTo>
                  <a:cubicBezTo>
                    <a:pt x="87618" y="12133"/>
                    <a:pt x="87047" y="12264"/>
                    <a:pt x="86499" y="12443"/>
                  </a:cubicBezTo>
                  <a:cubicBezTo>
                    <a:pt x="83451" y="13407"/>
                    <a:pt x="80451" y="14526"/>
                    <a:pt x="77450" y="15645"/>
                  </a:cubicBezTo>
                  <a:cubicBezTo>
                    <a:pt x="73486" y="17122"/>
                    <a:pt x="69485" y="18455"/>
                    <a:pt x="65485" y="19777"/>
                  </a:cubicBezTo>
                  <a:cubicBezTo>
                    <a:pt x="58377" y="22134"/>
                    <a:pt x="51245" y="24444"/>
                    <a:pt x="44113" y="26766"/>
                  </a:cubicBezTo>
                  <a:cubicBezTo>
                    <a:pt x="43399" y="27004"/>
                    <a:pt x="42684" y="27242"/>
                    <a:pt x="41982" y="27456"/>
                  </a:cubicBezTo>
                  <a:close/>
                  <a:moveTo>
                    <a:pt x="41946" y="30754"/>
                  </a:moveTo>
                  <a:cubicBezTo>
                    <a:pt x="42029" y="30719"/>
                    <a:pt x="42101" y="30707"/>
                    <a:pt x="42160" y="30671"/>
                  </a:cubicBezTo>
                  <a:cubicBezTo>
                    <a:pt x="44542" y="29814"/>
                    <a:pt x="46947" y="28968"/>
                    <a:pt x="49328" y="28075"/>
                  </a:cubicBezTo>
                  <a:cubicBezTo>
                    <a:pt x="53614" y="26468"/>
                    <a:pt x="57912" y="24873"/>
                    <a:pt x="62163" y="23194"/>
                  </a:cubicBezTo>
                  <a:cubicBezTo>
                    <a:pt x="66711" y="21384"/>
                    <a:pt x="71295" y="19693"/>
                    <a:pt x="75950" y="18229"/>
                  </a:cubicBezTo>
                  <a:cubicBezTo>
                    <a:pt x="80022" y="16955"/>
                    <a:pt x="84118" y="15681"/>
                    <a:pt x="88214" y="14419"/>
                  </a:cubicBezTo>
                  <a:cubicBezTo>
                    <a:pt x="88404" y="14359"/>
                    <a:pt x="88499" y="14288"/>
                    <a:pt x="88357" y="14074"/>
                  </a:cubicBezTo>
                  <a:cubicBezTo>
                    <a:pt x="88285" y="14074"/>
                    <a:pt x="88214" y="14074"/>
                    <a:pt x="88154" y="14098"/>
                  </a:cubicBezTo>
                  <a:cubicBezTo>
                    <a:pt x="86975" y="14371"/>
                    <a:pt x="85797" y="14621"/>
                    <a:pt x="84642" y="14991"/>
                  </a:cubicBezTo>
                  <a:cubicBezTo>
                    <a:pt x="83237" y="15419"/>
                    <a:pt x="81903" y="15979"/>
                    <a:pt x="80498" y="16443"/>
                  </a:cubicBezTo>
                  <a:cubicBezTo>
                    <a:pt x="78379" y="17157"/>
                    <a:pt x="76200" y="17765"/>
                    <a:pt x="74069" y="18515"/>
                  </a:cubicBezTo>
                  <a:cubicBezTo>
                    <a:pt x="70128" y="19896"/>
                    <a:pt x="66211" y="21325"/>
                    <a:pt x="62282" y="22777"/>
                  </a:cubicBezTo>
                  <a:cubicBezTo>
                    <a:pt x="58817" y="24051"/>
                    <a:pt x="55400" y="25408"/>
                    <a:pt x="51923" y="26659"/>
                  </a:cubicBezTo>
                  <a:cubicBezTo>
                    <a:pt x="48780" y="27778"/>
                    <a:pt x="45613" y="28790"/>
                    <a:pt x="42458" y="29861"/>
                  </a:cubicBezTo>
                  <a:cubicBezTo>
                    <a:pt x="41886" y="30052"/>
                    <a:pt x="41886" y="30064"/>
                    <a:pt x="41946" y="30754"/>
                  </a:cubicBezTo>
                  <a:close/>
                  <a:moveTo>
                    <a:pt x="88118" y="11311"/>
                  </a:moveTo>
                  <a:cubicBezTo>
                    <a:pt x="87987" y="11359"/>
                    <a:pt x="87916" y="11383"/>
                    <a:pt x="87845" y="11419"/>
                  </a:cubicBezTo>
                  <a:cubicBezTo>
                    <a:pt x="84713" y="12550"/>
                    <a:pt x="81618" y="13705"/>
                    <a:pt x="78474" y="14812"/>
                  </a:cubicBezTo>
                  <a:cubicBezTo>
                    <a:pt x="74569" y="16181"/>
                    <a:pt x="70640" y="17538"/>
                    <a:pt x="66687" y="18824"/>
                  </a:cubicBezTo>
                  <a:cubicBezTo>
                    <a:pt x="62401" y="20229"/>
                    <a:pt x="58079" y="21527"/>
                    <a:pt x="53793" y="22908"/>
                  </a:cubicBezTo>
                  <a:cubicBezTo>
                    <a:pt x="49947" y="24146"/>
                    <a:pt x="46125" y="25456"/>
                    <a:pt x="42291" y="26718"/>
                  </a:cubicBezTo>
                  <a:cubicBezTo>
                    <a:pt x="41994" y="26825"/>
                    <a:pt x="41982" y="26980"/>
                    <a:pt x="42041" y="27254"/>
                  </a:cubicBezTo>
                  <a:cubicBezTo>
                    <a:pt x="43160" y="26885"/>
                    <a:pt x="44256" y="26504"/>
                    <a:pt x="45363" y="26147"/>
                  </a:cubicBezTo>
                  <a:cubicBezTo>
                    <a:pt x="52233" y="23920"/>
                    <a:pt x="59115" y="21706"/>
                    <a:pt x="65973" y="19443"/>
                  </a:cubicBezTo>
                  <a:cubicBezTo>
                    <a:pt x="69795" y="18169"/>
                    <a:pt x="73629" y="16907"/>
                    <a:pt x="77391" y="15491"/>
                  </a:cubicBezTo>
                  <a:cubicBezTo>
                    <a:pt x="80213" y="14443"/>
                    <a:pt x="83034" y="13383"/>
                    <a:pt x="85904" y="12443"/>
                  </a:cubicBezTo>
                  <a:cubicBezTo>
                    <a:pt x="86642" y="12204"/>
                    <a:pt x="87404" y="12014"/>
                    <a:pt x="88190" y="11788"/>
                  </a:cubicBezTo>
                  <a:cubicBezTo>
                    <a:pt x="88154" y="11621"/>
                    <a:pt x="88142" y="11490"/>
                    <a:pt x="88118" y="11311"/>
                  </a:cubicBezTo>
                  <a:close/>
                  <a:moveTo>
                    <a:pt x="84404" y="39410"/>
                  </a:moveTo>
                  <a:cubicBezTo>
                    <a:pt x="84368" y="39386"/>
                    <a:pt x="84344" y="39351"/>
                    <a:pt x="84332" y="39327"/>
                  </a:cubicBezTo>
                  <a:cubicBezTo>
                    <a:pt x="71569" y="41363"/>
                    <a:pt x="58758" y="43101"/>
                    <a:pt x="46077" y="45601"/>
                  </a:cubicBezTo>
                  <a:cubicBezTo>
                    <a:pt x="46197" y="45601"/>
                    <a:pt x="46304" y="45590"/>
                    <a:pt x="46423" y="45566"/>
                  </a:cubicBezTo>
                  <a:cubicBezTo>
                    <a:pt x="47518" y="45423"/>
                    <a:pt x="48625" y="45256"/>
                    <a:pt x="49721" y="45113"/>
                  </a:cubicBezTo>
                  <a:cubicBezTo>
                    <a:pt x="52197" y="44792"/>
                    <a:pt x="54650" y="44518"/>
                    <a:pt x="57126" y="44161"/>
                  </a:cubicBezTo>
                  <a:cubicBezTo>
                    <a:pt x="59115" y="43875"/>
                    <a:pt x="61115" y="43482"/>
                    <a:pt x="63091" y="43161"/>
                  </a:cubicBezTo>
                  <a:cubicBezTo>
                    <a:pt x="66806" y="42530"/>
                    <a:pt x="70533" y="41934"/>
                    <a:pt x="74248" y="41303"/>
                  </a:cubicBezTo>
                  <a:cubicBezTo>
                    <a:pt x="76331" y="40946"/>
                    <a:pt x="78403" y="40553"/>
                    <a:pt x="80487" y="40196"/>
                  </a:cubicBezTo>
                  <a:cubicBezTo>
                    <a:pt x="81689" y="39994"/>
                    <a:pt x="82915" y="39791"/>
                    <a:pt x="84130" y="39589"/>
                  </a:cubicBezTo>
                  <a:cubicBezTo>
                    <a:pt x="84225" y="39577"/>
                    <a:pt x="84308" y="39470"/>
                    <a:pt x="84404" y="39410"/>
                  </a:cubicBezTo>
                  <a:close/>
                  <a:moveTo>
                    <a:pt x="43696" y="60627"/>
                  </a:moveTo>
                  <a:cubicBezTo>
                    <a:pt x="43827" y="60556"/>
                    <a:pt x="43934" y="60520"/>
                    <a:pt x="44030" y="60448"/>
                  </a:cubicBezTo>
                  <a:cubicBezTo>
                    <a:pt x="46768" y="58817"/>
                    <a:pt x="49506" y="57174"/>
                    <a:pt x="52257" y="55555"/>
                  </a:cubicBezTo>
                  <a:cubicBezTo>
                    <a:pt x="54162" y="54436"/>
                    <a:pt x="56091" y="53340"/>
                    <a:pt x="58031" y="52281"/>
                  </a:cubicBezTo>
                  <a:cubicBezTo>
                    <a:pt x="60615" y="50852"/>
                    <a:pt x="63234" y="49471"/>
                    <a:pt x="65842" y="48078"/>
                  </a:cubicBezTo>
                  <a:cubicBezTo>
                    <a:pt x="65949" y="48018"/>
                    <a:pt x="66044" y="47935"/>
                    <a:pt x="66139" y="47876"/>
                  </a:cubicBezTo>
                  <a:cubicBezTo>
                    <a:pt x="65639" y="47876"/>
                    <a:pt x="65151" y="47923"/>
                    <a:pt x="64687" y="47995"/>
                  </a:cubicBezTo>
                  <a:cubicBezTo>
                    <a:pt x="64175" y="48090"/>
                    <a:pt x="63615" y="48102"/>
                    <a:pt x="63163" y="48340"/>
                  </a:cubicBezTo>
                  <a:cubicBezTo>
                    <a:pt x="61210" y="49400"/>
                    <a:pt x="59305" y="50507"/>
                    <a:pt x="57388" y="51626"/>
                  </a:cubicBezTo>
                  <a:cubicBezTo>
                    <a:pt x="54281" y="53436"/>
                    <a:pt x="51185" y="55234"/>
                    <a:pt x="48090" y="57031"/>
                  </a:cubicBezTo>
                  <a:cubicBezTo>
                    <a:pt x="46744" y="57817"/>
                    <a:pt x="45399" y="58591"/>
                    <a:pt x="44053" y="59377"/>
                  </a:cubicBezTo>
                  <a:cubicBezTo>
                    <a:pt x="43922" y="59460"/>
                    <a:pt x="43815" y="59603"/>
                    <a:pt x="43696" y="59722"/>
                  </a:cubicBezTo>
                  <a:cubicBezTo>
                    <a:pt x="43732" y="59758"/>
                    <a:pt x="43744" y="59782"/>
                    <a:pt x="43768" y="59817"/>
                  </a:cubicBezTo>
                  <a:cubicBezTo>
                    <a:pt x="43851" y="59782"/>
                    <a:pt x="43911" y="59758"/>
                    <a:pt x="43982" y="59710"/>
                  </a:cubicBezTo>
                  <a:cubicBezTo>
                    <a:pt x="46399" y="58329"/>
                    <a:pt x="48875" y="56984"/>
                    <a:pt x="51257" y="55531"/>
                  </a:cubicBezTo>
                  <a:cubicBezTo>
                    <a:pt x="55162" y="53150"/>
                    <a:pt x="59115" y="50852"/>
                    <a:pt x="63199" y="48768"/>
                  </a:cubicBezTo>
                  <a:cubicBezTo>
                    <a:pt x="63615" y="48542"/>
                    <a:pt x="64044" y="48352"/>
                    <a:pt x="64473" y="48149"/>
                  </a:cubicBezTo>
                  <a:cubicBezTo>
                    <a:pt x="64532" y="48114"/>
                    <a:pt x="64604" y="48161"/>
                    <a:pt x="64687" y="48161"/>
                  </a:cubicBezTo>
                  <a:cubicBezTo>
                    <a:pt x="64651" y="48233"/>
                    <a:pt x="64639" y="48328"/>
                    <a:pt x="64592" y="48387"/>
                  </a:cubicBezTo>
                  <a:cubicBezTo>
                    <a:pt x="64544" y="48423"/>
                    <a:pt x="64473" y="48447"/>
                    <a:pt x="64413" y="48471"/>
                  </a:cubicBezTo>
                  <a:cubicBezTo>
                    <a:pt x="61484" y="50066"/>
                    <a:pt x="58519" y="51566"/>
                    <a:pt x="55650" y="53245"/>
                  </a:cubicBezTo>
                  <a:cubicBezTo>
                    <a:pt x="51745" y="55531"/>
                    <a:pt x="47923" y="57936"/>
                    <a:pt x="43946" y="60067"/>
                  </a:cubicBezTo>
                  <a:cubicBezTo>
                    <a:pt x="43744" y="60198"/>
                    <a:pt x="43649" y="60353"/>
                    <a:pt x="43696" y="60627"/>
                  </a:cubicBezTo>
                  <a:close/>
                  <a:moveTo>
                    <a:pt x="6049" y="14288"/>
                  </a:moveTo>
                  <a:cubicBezTo>
                    <a:pt x="6049" y="14336"/>
                    <a:pt x="6025" y="14395"/>
                    <a:pt x="6025" y="14443"/>
                  </a:cubicBezTo>
                  <a:cubicBezTo>
                    <a:pt x="11847" y="16907"/>
                    <a:pt x="17812" y="18979"/>
                    <a:pt x="23694" y="21289"/>
                  </a:cubicBezTo>
                  <a:cubicBezTo>
                    <a:pt x="29587" y="23587"/>
                    <a:pt x="35588" y="25551"/>
                    <a:pt x="41529" y="27861"/>
                  </a:cubicBezTo>
                  <a:lnTo>
                    <a:pt x="41529" y="27123"/>
                  </a:lnTo>
                  <a:cubicBezTo>
                    <a:pt x="41065" y="27028"/>
                    <a:pt x="40612" y="26968"/>
                    <a:pt x="40184" y="26861"/>
                  </a:cubicBezTo>
                  <a:cubicBezTo>
                    <a:pt x="38350" y="26385"/>
                    <a:pt x="36612" y="25647"/>
                    <a:pt x="34838" y="24980"/>
                  </a:cubicBezTo>
                  <a:cubicBezTo>
                    <a:pt x="29992" y="23134"/>
                    <a:pt x="25122" y="21372"/>
                    <a:pt x="20253" y="19586"/>
                  </a:cubicBezTo>
                  <a:cubicBezTo>
                    <a:pt x="16848" y="18336"/>
                    <a:pt x="13431" y="17146"/>
                    <a:pt x="10013" y="15883"/>
                  </a:cubicBezTo>
                  <a:cubicBezTo>
                    <a:pt x="8799" y="15431"/>
                    <a:pt x="7632" y="14860"/>
                    <a:pt x="6430" y="14348"/>
                  </a:cubicBezTo>
                  <a:cubicBezTo>
                    <a:pt x="6322" y="14300"/>
                    <a:pt x="6180" y="14300"/>
                    <a:pt x="6049" y="14288"/>
                  </a:cubicBezTo>
                  <a:close/>
                  <a:moveTo>
                    <a:pt x="5549" y="17777"/>
                  </a:moveTo>
                  <a:cubicBezTo>
                    <a:pt x="5525" y="18324"/>
                    <a:pt x="5608" y="18491"/>
                    <a:pt x="5941" y="18610"/>
                  </a:cubicBezTo>
                  <a:cubicBezTo>
                    <a:pt x="9097" y="19717"/>
                    <a:pt x="12252" y="20813"/>
                    <a:pt x="15371" y="21968"/>
                  </a:cubicBezTo>
                  <a:cubicBezTo>
                    <a:pt x="19455" y="23468"/>
                    <a:pt x="23503" y="25051"/>
                    <a:pt x="27575" y="26599"/>
                  </a:cubicBezTo>
                  <a:cubicBezTo>
                    <a:pt x="31266" y="27992"/>
                    <a:pt x="34957" y="29361"/>
                    <a:pt x="38648" y="30766"/>
                  </a:cubicBezTo>
                  <a:cubicBezTo>
                    <a:pt x="39541" y="31088"/>
                    <a:pt x="40422" y="31469"/>
                    <a:pt x="41410" y="31850"/>
                  </a:cubicBezTo>
                  <a:cubicBezTo>
                    <a:pt x="41351" y="31624"/>
                    <a:pt x="41363" y="31409"/>
                    <a:pt x="41267" y="31362"/>
                  </a:cubicBezTo>
                  <a:cubicBezTo>
                    <a:pt x="41005" y="31195"/>
                    <a:pt x="40696" y="31088"/>
                    <a:pt x="40398" y="30969"/>
                  </a:cubicBezTo>
                  <a:cubicBezTo>
                    <a:pt x="39708" y="30719"/>
                    <a:pt x="39005" y="30492"/>
                    <a:pt x="38326" y="30242"/>
                  </a:cubicBezTo>
                  <a:cubicBezTo>
                    <a:pt x="34707" y="28873"/>
                    <a:pt x="31076" y="27492"/>
                    <a:pt x="27456" y="26123"/>
                  </a:cubicBezTo>
                  <a:cubicBezTo>
                    <a:pt x="24087" y="24861"/>
                    <a:pt x="20705" y="23623"/>
                    <a:pt x="17324" y="22325"/>
                  </a:cubicBezTo>
                  <a:cubicBezTo>
                    <a:pt x="13502" y="20872"/>
                    <a:pt x="9692" y="19360"/>
                    <a:pt x="5882" y="17896"/>
                  </a:cubicBezTo>
                  <a:cubicBezTo>
                    <a:pt x="5775" y="17836"/>
                    <a:pt x="5668" y="17800"/>
                    <a:pt x="5549" y="17777"/>
                  </a:cubicBezTo>
                  <a:close/>
                  <a:moveTo>
                    <a:pt x="8251" y="45709"/>
                  </a:moveTo>
                  <a:lnTo>
                    <a:pt x="8156" y="45613"/>
                  </a:lnTo>
                  <a:cubicBezTo>
                    <a:pt x="8085" y="45673"/>
                    <a:pt x="7977" y="45732"/>
                    <a:pt x="7954" y="45804"/>
                  </a:cubicBezTo>
                  <a:cubicBezTo>
                    <a:pt x="7668" y="46482"/>
                    <a:pt x="7394" y="47161"/>
                    <a:pt x="7120" y="47828"/>
                  </a:cubicBezTo>
                  <a:cubicBezTo>
                    <a:pt x="7073" y="47923"/>
                    <a:pt x="7013" y="48018"/>
                    <a:pt x="6965" y="48102"/>
                  </a:cubicBezTo>
                  <a:cubicBezTo>
                    <a:pt x="6918" y="48090"/>
                    <a:pt x="6894" y="48066"/>
                    <a:pt x="6846" y="48042"/>
                  </a:cubicBezTo>
                  <a:cubicBezTo>
                    <a:pt x="7168" y="47209"/>
                    <a:pt x="7513" y="46375"/>
                    <a:pt x="7846" y="45542"/>
                  </a:cubicBezTo>
                  <a:cubicBezTo>
                    <a:pt x="7799" y="45506"/>
                    <a:pt x="7763" y="45494"/>
                    <a:pt x="7727" y="45470"/>
                  </a:cubicBezTo>
                  <a:cubicBezTo>
                    <a:pt x="7668" y="45554"/>
                    <a:pt x="7573" y="45637"/>
                    <a:pt x="7549" y="45720"/>
                  </a:cubicBezTo>
                  <a:cubicBezTo>
                    <a:pt x="7287" y="46411"/>
                    <a:pt x="7073" y="47102"/>
                    <a:pt x="6823" y="47792"/>
                  </a:cubicBezTo>
                  <a:cubicBezTo>
                    <a:pt x="6787" y="47899"/>
                    <a:pt x="6715" y="47983"/>
                    <a:pt x="6668" y="48090"/>
                  </a:cubicBezTo>
                  <a:cubicBezTo>
                    <a:pt x="6620" y="48078"/>
                    <a:pt x="6573" y="48054"/>
                    <a:pt x="6537" y="48030"/>
                  </a:cubicBezTo>
                  <a:cubicBezTo>
                    <a:pt x="6834" y="47149"/>
                    <a:pt x="7144" y="46292"/>
                    <a:pt x="7454" y="45375"/>
                  </a:cubicBezTo>
                  <a:cubicBezTo>
                    <a:pt x="7287" y="45339"/>
                    <a:pt x="7156" y="45292"/>
                    <a:pt x="6989" y="45244"/>
                  </a:cubicBezTo>
                  <a:cubicBezTo>
                    <a:pt x="6751" y="46030"/>
                    <a:pt x="6537" y="46768"/>
                    <a:pt x="6322" y="47506"/>
                  </a:cubicBezTo>
                  <a:cubicBezTo>
                    <a:pt x="6275" y="47495"/>
                    <a:pt x="6227" y="47483"/>
                    <a:pt x="6180" y="47459"/>
                  </a:cubicBezTo>
                  <a:cubicBezTo>
                    <a:pt x="6394" y="46709"/>
                    <a:pt x="6608" y="45959"/>
                    <a:pt x="6834" y="45185"/>
                  </a:cubicBezTo>
                  <a:cubicBezTo>
                    <a:pt x="6715" y="45161"/>
                    <a:pt x="6620" y="45125"/>
                    <a:pt x="6537" y="45101"/>
                  </a:cubicBezTo>
                  <a:cubicBezTo>
                    <a:pt x="6501" y="45125"/>
                    <a:pt x="6489" y="45161"/>
                    <a:pt x="6489" y="45173"/>
                  </a:cubicBezTo>
                  <a:cubicBezTo>
                    <a:pt x="5656" y="47625"/>
                    <a:pt x="5358" y="50138"/>
                    <a:pt x="5596" y="52721"/>
                  </a:cubicBezTo>
                  <a:cubicBezTo>
                    <a:pt x="5620" y="53031"/>
                    <a:pt x="5727" y="53340"/>
                    <a:pt x="5799" y="53650"/>
                  </a:cubicBezTo>
                  <a:cubicBezTo>
                    <a:pt x="5822" y="53650"/>
                    <a:pt x="5846" y="53638"/>
                    <a:pt x="5858" y="53638"/>
                  </a:cubicBezTo>
                  <a:lnTo>
                    <a:pt x="5858" y="51150"/>
                  </a:lnTo>
                  <a:cubicBezTo>
                    <a:pt x="5941" y="51257"/>
                    <a:pt x="5977" y="51376"/>
                    <a:pt x="5977" y="51483"/>
                  </a:cubicBezTo>
                  <a:cubicBezTo>
                    <a:pt x="6013" y="52043"/>
                    <a:pt x="6037" y="52614"/>
                    <a:pt x="6061" y="53198"/>
                  </a:cubicBezTo>
                  <a:cubicBezTo>
                    <a:pt x="6072" y="53769"/>
                    <a:pt x="6072" y="53769"/>
                    <a:pt x="6680" y="53888"/>
                  </a:cubicBezTo>
                  <a:cubicBezTo>
                    <a:pt x="6620" y="53221"/>
                    <a:pt x="6573" y="52567"/>
                    <a:pt x="6513" y="51900"/>
                  </a:cubicBezTo>
                  <a:cubicBezTo>
                    <a:pt x="6549" y="51900"/>
                    <a:pt x="6573" y="51888"/>
                    <a:pt x="6608" y="51888"/>
                  </a:cubicBezTo>
                  <a:cubicBezTo>
                    <a:pt x="6620" y="51959"/>
                    <a:pt x="6668" y="52043"/>
                    <a:pt x="6668" y="52126"/>
                  </a:cubicBezTo>
                  <a:cubicBezTo>
                    <a:pt x="6727" y="52662"/>
                    <a:pt x="6775" y="53174"/>
                    <a:pt x="6811" y="53710"/>
                  </a:cubicBezTo>
                  <a:cubicBezTo>
                    <a:pt x="6834" y="53936"/>
                    <a:pt x="6906" y="54031"/>
                    <a:pt x="7144" y="53995"/>
                  </a:cubicBezTo>
                  <a:cubicBezTo>
                    <a:pt x="7156" y="52602"/>
                    <a:pt x="7096" y="51185"/>
                    <a:pt x="7465" y="49816"/>
                  </a:cubicBezTo>
                  <a:cubicBezTo>
                    <a:pt x="7846" y="48459"/>
                    <a:pt x="8287" y="47137"/>
                    <a:pt x="8692" y="45792"/>
                  </a:cubicBezTo>
                  <a:cubicBezTo>
                    <a:pt x="8513" y="45673"/>
                    <a:pt x="8418" y="45756"/>
                    <a:pt x="8347" y="45947"/>
                  </a:cubicBezTo>
                  <a:cubicBezTo>
                    <a:pt x="8097" y="46613"/>
                    <a:pt x="7846" y="47280"/>
                    <a:pt x="7573" y="47959"/>
                  </a:cubicBezTo>
                  <a:cubicBezTo>
                    <a:pt x="7525" y="48054"/>
                    <a:pt x="7465" y="48161"/>
                    <a:pt x="7406" y="48257"/>
                  </a:cubicBezTo>
                  <a:cubicBezTo>
                    <a:pt x="7370" y="48233"/>
                    <a:pt x="7323" y="48209"/>
                    <a:pt x="7263" y="48197"/>
                  </a:cubicBezTo>
                  <a:cubicBezTo>
                    <a:pt x="7549" y="47387"/>
                    <a:pt x="7930" y="46554"/>
                    <a:pt x="8251" y="45709"/>
                  </a:cubicBezTo>
                  <a:close/>
                  <a:moveTo>
                    <a:pt x="39720" y="54353"/>
                  </a:moveTo>
                  <a:cubicBezTo>
                    <a:pt x="39327" y="54269"/>
                    <a:pt x="38981" y="54186"/>
                    <a:pt x="38636" y="54091"/>
                  </a:cubicBezTo>
                  <a:cubicBezTo>
                    <a:pt x="38172" y="53948"/>
                    <a:pt x="38148" y="53924"/>
                    <a:pt x="37934" y="54341"/>
                  </a:cubicBezTo>
                  <a:cubicBezTo>
                    <a:pt x="37374" y="55519"/>
                    <a:pt x="36791" y="56686"/>
                    <a:pt x="36302" y="57901"/>
                  </a:cubicBezTo>
                  <a:cubicBezTo>
                    <a:pt x="35993" y="58651"/>
                    <a:pt x="35826" y="59460"/>
                    <a:pt x="35600" y="60246"/>
                  </a:cubicBezTo>
                  <a:cubicBezTo>
                    <a:pt x="35636" y="60258"/>
                    <a:pt x="35648" y="60258"/>
                    <a:pt x="35671" y="60282"/>
                  </a:cubicBezTo>
                  <a:cubicBezTo>
                    <a:pt x="35731" y="60127"/>
                    <a:pt x="35790" y="59960"/>
                    <a:pt x="35850" y="59817"/>
                  </a:cubicBezTo>
                  <a:cubicBezTo>
                    <a:pt x="35886" y="59829"/>
                    <a:pt x="35910" y="59829"/>
                    <a:pt x="35945" y="59841"/>
                  </a:cubicBezTo>
                  <a:cubicBezTo>
                    <a:pt x="35898" y="60056"/>
                    <a:pt x="35838" y="60282"/>
                    <a:pt x="35790" y="60484"/>
                  </a:cubicBezTo>
                  <a:cubicBezTo>
                    <a:pt x="35719" y="60829"/>
                    <a:pt x="35707" y="61210"/>
                    <a:pt x="35540" y="61532"/>
                  </a:cubicBezTo>
                  <a:cubicBezTo>
                    <a:pt x="35302" y="61984"/>
                    <a:pt x="35481" y="62425"/>
                    <a:pt x="35481" y="62865"/>
                  </a:cubicBezTo>
                  <a:cubicBezTo>
                    <a:pt x="35481" y="62901"/>
                    <a:pt x="35552" y="62961"/>
                    <a:pt x="35600" y="62973"/>
                  </a:cubicBezTo>
                  <a:cubicBezTo>
                    <a:pt x="36112" y="63163"/>
                    <a:pt x="36612" y="63354"/>
                    <a:pt x="37160" y="63568"/>
                  </a:cubicBezTo>
                  <a:cubicBezTo>
                    <a:pt x="36945" y="61901"/>
                    <a:pt x="37160" y="60318"/>
                    <a:pt x="37624" y="58746"/>
                  </a:cubicBezTo>
                  <a:cubicBezTo>
                    <a:pt x="38088" y="57198"/>
                    <a:pt x="38696" y="55722"/>
                    <a:pt x="39720" y="54353"/>
                  </a:cubicBezTo>
                  <a:close/>
                  <a:moveTo>
                    <a:pt x="43756" y="63056"/>
                  </a:moveTo>
                  <a:lnTo>
                    <a:pt x="43970" y="62961"/>
                  </a:lnTo>
                  <a:cubicBezTo>
                    <a:pt x="45732" y="61925"/>
                    <a:pt x="47494" y="60889"/>
                    <a:pt x="49280" y="59901"/>
                  </a:cubicBezTo>
                  <a:cubicBezTo>
                    <a:pt x="53197" y="57746"/>
                    <a:pt x="57138" y="55615"/>
                    <a:pt x="61067" y="53471"/>
                  </a:cubicBezTo>
                  <a:cubicBezTo>
                    <a:pt x="64163" y="51793"/>
                    <a:pt x="67247" y="50078"/>
                    <a:pt x="70342" y="48387"/>
                  </a:cubicBezTo>
                  <a:cubicBezTo>
                    <a:pt x="71128" y="47947"/>
                    <a:pt x="71890" y="47506"/>
                    <a:pt x="72664" y="47054"/>
                  </a:cubicBezTo>
                  <a:cubicBezTo>
                    <a:pt x="72700" y="47030"/>
                    <a:pt x="72736" y="46994"/>
                    <a:pt x="72759" y="46959"/>
                  </a:cubicBezTo>
                  <a:cubicBezTo>
                    <a:pt x="72497" y="46959"/>
                    <a:pt x="72224" y="46983"/>
                    <a:pt x="72021" y="47090"/>
                  </a:cubicBezTo>
                  <a:cubicBezTo>
                    <a:pt x="67818" y="49352"/>
                    <a:pt x="63639" y="51638"/>
                    <a:pt x="59448" y="53900"/>
                  </a:cubicBezTo>
                  <a:cubicBezTo>
                    <a:pt x="54352" y="56638"/>
                    <a:pt x="49268" y="59377"/>
                    <a:pt x="44184" y="62115"/>
                  </a:cubicBezTo>
                  <a:cubicBezTo>
                    <a:pt x="43613" y="62437"/>
                    <a:pt x="43672" y="62258"/>
                    <a:pt x="43756" y="63056"/>
                  </a:cubicBezTo>
                  <a:close/>
                  <a:moveTo>
                    <a:pt x="5691" y="14931"/>
                  </a:moveTo>
                  <a:cubicBezTo>
                    <a:pt x="6132" y="15121"/>
                    <a:pt x="6549" y="15300"/>
                    <a:pt x="6965" y="15467"/>
                  </a:cubicBezTo>
                  <a:lnTo>
                    <a:pt x="15490" y="18860"/>
                  </a:lnTo>
                  <a:cubicBezTo>
                    <a:pt x="18848" y="20182"/>
                    <a:pt x="22170" y="21503"/>
                    <a:pt x="25539" y="22789"/>
                  </a:cubicBezTo>
                  <a:cubicBezTo>
                    <a:pt x="30123" y="24539"/>
                    <a:pt x="34874" y="25813"/>
                    <a:pt x="39446" y="27599"/>
                  </a:cubicBezTo>
                  <a:cubicBezTo>
                    <a:pt x="40112" y="27861"/>
                    <a:pt x="40791" y="28135"/>
                    <a:pt x="41494" y="28397"/>
                  </a:cubicBezTo>
                  <a:cubicBezTo>
                    <a:pt x="41541" y="28171"/>
                    <a:pt x="41565" y="28016"/>
                    <a:pt x="41303" y="27921"/>
                  </a:cubicBezTo>
                  <a:cubicBezTo>
                    <a:pt x="39481" y="27254"/>
                    <a:pt x="37684" y="26551"/>
                    <a:pt x="35850" y="25909"/>
                  </a:cubicBezTo>
                  <a:cubicBezTo>
                    <a:pt x="34195" y="25349"/>
                    <a:pt x="32492" y="24920"/>
                    <a:pt x="30849" y="24325"/>
                  </a:cubicBezTo>
                  <a:cubicBezTo>
                    <a:pt x="27647" y="23146"/>
                    <a:pt x="24480" y="21896"/>
                    <a:pt x="21301" y="20670"/>
                  </a:cubicBezTo>
                  <a:cubicBezTo>
                    <a:pt x="16836" y="18967"/>
                    <a:pt x="12347" y="17253"/>
                    <a:pt x="7882" y="15526"/>
                  </a:cubicBezTo>
                  <a:cubicBezTo>
                    <a:pt x="7204" y="15252"/>
                    <a:pt x="6537" y="14943"/>
                    <a:pt x="5834" y="14645"/>
                  </a:cubicBezTo>
                  <a:cubicBezTo>
                    <a:pt x="5775" y="14752"/>
                    <a:pt x="5727" y="14836"/>
                    <a:pt x="5691" y="14931"/>
                  </a:cubicBezTo>
                  <a:close/>
                  <a:moveTo>
                    <a:pt x="19765" y="51233"/>
                  </a:moveTo>
                  <a:cubicBezTo>
                    <a:pt x="19753" y="51174"/>
                    <a:pt x="19753" y="51114"/>
                    <a:pt x="19741" y="51054"/>
                  </a:cubicBezTo>
                  <a:cubicBezTo>
                    <a:pt x="19955" y="50995"/>
                    <a:pt x="20169" y="50935"/>
                    <a:pt x="20384" y="50900"/>
                  </a:cubicBezTo>
                  <a:cubicBezTo>
                    <a:pt x="22265" y="50590"/>
                    <a:pt x="24158" y="50304"/>
                    <a:pt x="26015" y="49947"/>
                  </a:cubicBezTo>
                  <a:cubicBezTo>
                    <a:pt x="30611" y="49066"/>
                    <a:pt x="35231" y="48161"/>
                    <a:pt x="39827" y="47268"/>
                  </a:cubicBezTo>
                  <a:cubicBezTo>
                    <a:pt x="44637" y="46328"/>
                    <a:pt x="49483" y="45637"/>
                    <a:pt x="54340" y="44958"/>
                  </a:cubicBezTo>
                  <a:cubicBezTo>
                    <a:pt x="55233" y="44839"/>
                    <a:pt x="56126" y="44685"/>
                    <a:pt x="57019" y="44530"/>
                  </a:cubicBezTo>
                  <a:cubicBezTo>
                    <a:pt x="56865" y="44470"/>
                    <a:pt x="56734" y="44482"/>
                    <a:pt x="56603" y="44506"/>
                  </a:cubicBezTo>
                  <a:cubicBezTo>
                    <a:pt x="55305" y="44685"/>
                    <a:pt x="53995" y="44851"/>
                    <a:pt x="52697" y="45018"/>
                  </a:cubicBezTo>
                  <a:cubicBezTo>
                    <a:pt x="50471" y="45304"/>
                    <a:pt x="48221" y="45506"/>
                    <a:pt x="46006" y="45899"/>
                  </a:cubicBezTo>
                  <a:cubicBezTo>
                    <a:pt x="41922" y="46590"/>
                    <a:pt x="37874" y="47387"/>
                    <a:pt x="33814" y="48126"/>
                  </a:cubicBezTo>
                  <a:cubicBezTo>
                    <a:pt x="31671" y="48518"/>
                    <a:pt x="29516" y="48911"/>
                    <a:pt x="27349" y="49221"/>
                  </a:cubicBezTo>
                  <a:cubicBezTo>
                    <a:pt x="24825" y="49578"/>
                    <a:pt x="22313" y="50007"/>
                    <a:pt x="19824" y="50590"/>
                  </a:cubicBezTo>
                  <a:cubicBezTo>
                    <a:pt x="19729" y="50602"/>
                    <a:pt x="19598" y="50697"/>
                    <a:pt x="19586" y="50769"/>
                  </a:cubicBezTo>
                  <a:cubicBezTo>
                    <a:pt x="19491" y="51019"/>
                    <a:pt x="19467" y="51293"/>
                    <a:pt x="19396" y="51626"/>
                  </a:cubicBezTo>
                  <a:cubicBezTo>
                    <a:pt x="21420" y="51209"/>
                    <a:pt x="23384" y="50804"/>
                    <a:pt x="25325" y="50423"/>
                  </a:cubicBezTo>
                  <a:cubicBezTo>
                    <a:pt x="24396" y="50483"/>
                    <a:pt x="23456" y="50614"/>
                    <a:pt x="22527" y="50769"/>
                  </a:cubicBezTo>
                  <a:cubicBezTo>
                    <a:pt x="21598" y="50900"/>
                    <a:pt x="20670" y="51066"/>
                    <a:pt x="19765" y="51233"/>
                  </a:cubicBezTo>
                  <a:close/>
                  <a:moveTo>
                    <a:pt x="78046" y="17896"/>
                  </a:moveTo>
                  <a:cubicBezTo>
                    <a:pt x="78046" y="17872"/>
                    <a:pt x="78034" y="17848"/>
                    <a:pt x="78034" y="17836"/>
                  </a:cubicBezTo>
                  <a:cubicBezTo>
                    <a:pt x="77903" y="17860"/>
                    <a:pt x="77748" y="17908"/>
                    <a:pt x="77617" y="17931"/>
                  </a:cubicBezTo>
                  <a:cubicBezTo>
                    <a:pt x="73581" y="19158"/>
                    <a:pt x="69604" y="20551"/>
                    <a:pt x="65675" y="22063"/>
                  </a:cubicBezTo>
                  <a:cubicBezTo>
                    <a:pt x="61008" y="23849"/>
                    <a:pt x="56317" y="25659"/>
                    <a:pt x="51650" y="27433"/>
                  </a:cubicBezTo>
                  <a:cubicBezTo>
                    <a:pt x="48471" y="28623"/>
                    <a:pt x="45292" y="29778"/>
                    <a:pt x="42125" y="30945"/>
                  </a:cubicBezTo>
                  <a:cubicBezTo>
                    <a:pt x="41851" y="31028"/>
                    <a:pt x="41886" y="31207"/>
                    <a:pt x="41898" y="31409"/>
                  </a:cubicBezTo>
                  <a:lnTo>
                    <a:pt x="45339" y="30064"/>
                  </a:lnTo>
                  <a:cubicBezTo>
                    <a:pt x="48018" y="29028"/>
                    <a:pt x="50649" y="27909"/>
                    <a:pt x="53352" y="26980"/>
                  </a:cubicBezTo>
                  <a:cubicBezTo>
                    <a:pt x="57305" y="25635"/>
                    <a:pt x="61258" y="24361"/>
                    <a:pt x="65139" y="22849"/>
                  </a:cubicBezTo>
                  <a:cubicBezTo>
                    <a:pt x="69092" y="21313"/>
                    <a:pt x="73045" y="19801"/>
                    <a:pt x="76986" y="18277"/>
                  </a:cubicBezTo>
                  <a:cubicBezTo>
                    <a:pt x="77319" y="18146"/>
                    <a:pt x="77689" y="18027"/>
                    <a:pt x="78046" y="17896"/>
                  </a:cubicBezTo>
                  <a:close/>
                  <a:moveTo>
                    <a:pt x="41446" y="29528"/>
                  </a:moveTo>
                  <a:cubicBezTo>
                    <a:pt x="41589" y="29230"/>
                    <a:pt x="41434" y="29159"/>
                    <a:pt x="41244" y="29099"/>
                  </a:cubicBezTo>
                  <a:cubicBezTo>
                    <a:pt x="40053" y="28671"/>
                    <a:pt x="38850" y="28218"/>
                    <a:pt x="37660" y="27754"/>
                  </a:cubicBezTo>
                  <a:cubicBezTo>
                    <a:pt x="37136" y="27563"/>
                    <a:pt x="36648" y="27302"/>
                    <a:pt x="36124" y="27123"/>
                  </a:cubicBezTo>
                  <a:cubicBezTo>
                    <a:pt x="34171" y="26432"/>
                    <a:pt x="32207" y="25789"/>
                    <a:pt x="30278" y="25099"/>
                  </a:cubicBezTo>
                  <a:cubicBezTo>
                    <a:pt x="26408" y="23682"/>
                    <a:pt x="22563" y="22218"/>
                    <a:pt x="18693" y="20777"/>
                  </a:cubicBezTo>
                  <a:cubicBezTo>
                    <a:pt x="14443" y="19182"/>
                    <a:pt x="10073" y="17872"/>
                    <a:pt x="5882" y="16110"/>
                  </a:cubicBezTo>
                  <a:cubicBezTo>
                    <a:pt x="5751" y="16050"/>
                    <a:pt x="5608" y="16003"/>
                    <a:pt x="5477" y="15955"/>
                  </a:cubicBezTo>
                  <a:cubicBezTo>
                    <a:pt x="5394" y="16205"/>
                    <a:pt x="5465" y="16324"/>
                    <a:pt x="5691" y="16407"/>
                  </a:cubicBezTo>
                  <a:cubicBezTo>
                    <a:pt x="7144" y="16919"/>
                    <a:pt x="8585" y="17455"/>
                    <a:pt x="10037" y="17979"/>
                  </a:cubicBezTo>
                  <a:cubicBezTo>
                    <a:pt x="14181" y="19479"/>
                    <a:pt x="18348" y="20967"/>
                    <a:pt x="22491" y="22491"/>
                  </a:cubicBezTo>
                  <a:cubicBezTo>
                    <a:pt x="25515" y="23611"/>
                    <a:pt x="28504" y="24766"/>
                    <a:pt x="31504" y="25885"/>
                  </a:cubicBezTo>
                  <a:cubicBezTo>
                    <a:pt x="33088" y="26468"/>
                    <a:pt x="34695" y="26968"/>
                    <a:pt x="36267" y="27552"/>
                  </a:cubicBezTo>
                  <a:cubicBezTo>
                    <a:pt x="37493" y="27992"/>
                    <a:pt x="38672" y="28552"/>
                    <a:pt x="39886" y="29028"/>
                  </a:cubicBezTo>
                  <a:cubicBezTo>
                    <a:pt x="40398" y="29218"/>
                    <a:pt x="40934" y="29361"/>
                    <a:pt x="41446" y="29528"/>
                  </a:cubicBezTo>
                  <a:close/>
                  <a:moveTo>
                    <a:pt x="53412" y="29885"/>
                  </a:moveTo>
                  <a:cubicBezTo>
                    <a:pt x="64663" y="29361"/>
                    <a:pt x="75879" y="28111"/>
                    <a:pt x="87094" y="26921"/>
                  </a:cubicBezTo>
                  <a:cubicBezTo>
                    <a:pt x="86952" y="26825"/>
                    <a:pt x="86797" y="26718"/>
                    <a:pt x="86654" y="26718"/>
                  </a:cubicBezTo>
                  <a:cubicBezTo>
                    <a:pt x="85821" y="26742"/>
                    <a:pt x="84987" y="26790"/>
                    <a:pt x="84154" y="26861"/>
                  </a:cubicBezTo>
                  <a:cubicBezTo>
                    <a:pt x="82487" y="27028"/>
                    <a:pt x="80832" y="27218"/>
                    <a:pt x="79165" y="27373"/>
                  </a:cubicBezTo>
                  <a:cubicBezTo>
                    <a:pt x="76796" y="27599"/>
                    <a:pt x="74414" y="27790"/>
                    <a:pt x="72045" y="28028"/>
                  </a:cubicBezTo>
                  <a:cubicBezTo>
                    <a:pt x="69187" y="28325"/>
                    <a:pt x="66354" y="28706"/>
                    <a:pt x="63508" y="28980"/>
                  </a:cubicBezTo>
                  <a:cubicBezTo>
                    <a:pt x="60282" y="29290"/>
                    <a:pt x="57043" y="29528"/>
                    <a:pt x="53817" y="29814"/>
                  </a:cubicBezTo>
                  <a:cubicBezTo>
                    <a:pt x="53686" y="29838"/>
                    <a:pt x="53555" y="29873"/>
                    <a:pt x="53412" y="29885"/>
                  </a:cubicBezTo>
                  <a:close/>
                  <a:moveTo>
                    <a:pt x="9930" y="54995"/>
                  </a:moveTo>
                  <a:cubicBezTo>
                    <a:pt x="9930" y="54698"/>
                    <a:pt x="9918" y="54400"/>
                    <a:pt x="9930" y="54114"/>
                  </a:cubicBezTo>
                  <a:cubicBezTo>
                    <a:pt x="10037" y="52019"/>
                    <a:pt x="10287" y="49935"/>
                    <a:pt x="10990" y="47923"/>
                  </a:cubicBezTo>
                  <a:cubicBezTo>
                    <a:pt x="11204" y="47268"/>
                    <a:pt x="11061" y="46840"/>
                    <a:pt x="10597" y="46399"/>
                  </a:cubicBezTo>
                  <a:cubicBezTo>
                    <a:pt x="10394" y="46209"/>
                    <a:pt x="10287" y="46221"/>
                    <a:pt x="10216" y="46482"/>
                  </a:cubicBezTo>
                  <a:cubicBezTo>
                    <a:pt x="10037" y="47030"/>
                    <a:pt x="9823" y="47578"/>
                    <a:pt x="9704" y="48149"/>
                  </a:cubicBezTo>
                  <a:cubicBezTo>
                    <a:pt x="9275" y="50042"/>
                    <a:pt x="9061" y="51947"/>
                    <a:pt x="9061" y="53876"/>
                  </a:cubicBezTo>
                  <a:cubicBezTo>
                    <a:pt x="9061" y="54757"/>
                    <a:pt x="9049" y="54757"/>
                    <a:pt x="9894" y="55007"/>
                  </a:cubicBezTo>
                  <a:cubicBezTo>
                    <a:pt x="9894" y="54995"/>
                    <a:pt x="9918" y="54995"/>
                    <a:pt x="9930" y="54995"/>
                  </a:cubicBezTo>
                  <a:close/>
                  <a:moveTo>
                    <a:pt x="42017" y="28826"/>
                  </a:moveTo>
                  <a:cubicBezTo>
                    <a:pt x="49983" y="26063"/>
                    <a:pt x="57912" y="23289"/>
                    <a:pt x="65782" y="20336"/>
                  </a:cubicBezTo>
                  <a:cubicBezTo>
                    <a:pt x="65651" y="20313"/>
                    <a:pt x="65532" y="20348"/>
                    <a:pt x="65413" y="20396"/>
                  </a:cubicBezTo>
                  <a:cubicBezTo>
                    <a:pt x="62853" y="21253"/>
                    <a:pt x="60282" y="22087"/>
                    <a:pt x="57734" y="22980"/>
                  </a:cubicBezTo>
                  <a:cubicBezTo>
                    <a:pt x="52638" y="24766"/>
                    <a:pt x="47554" y="26551"/>
                    <a:pt x="42387" y="28064"/>
                  </a:cubicBezTo>
                  <a:cubicBezTo>
                    <a:pt x="41922" y="28206"/>
                    <a:pt x="41946" y="28206"/>
                    <a:pt x="42017" y="28826"/>
                  </a:cubicBezTo>
                  <a:close/>
                  <a:moveTo>
                    <a:pt x="4167" y="32540"/>
                  </a:moveTo>
                  <a:cubicBezTo>
                    <a:pt x="3989" y="32933"/>
                    <a:pt x="4108" y="33207"/>
                    <a:pt x="4346" y="33469"/>
                  </a:cubicBezTo>
                  <a:cubicBezTo>
                    <a:pt x="4894" y="34112"/>
                    <a:pt x="5418" y="34779"/>
                    <a:pt x="5953" y="35434"/>
                  </a:cubicBezTo>
                  <a:cubicBezTo>
                    <a:pt x="7120" y="36898"/>
                    <a:pt x="8251" y="38351"/>
                    <a:pt x="9418" y="39803"/>
                  </a:cubicBezTo>
                  <a:cubicBezTo>
                    <a:pt x="11109" y="41851"/>
                    <a:pt x="12871" y="43815"/>
                    <a:pt x="14478" y="45911"/>
                  </a:cubicBezTo>
                  <a:cubicBezTo>
                    <a:pt x="15883" y="47745"/>
                    <a:pt x="17133" y="49709"/>
                    <a:pt x="18443" y="51602"/>
                  </a:cubicBezTo>
                  <a:cubicBezTo>
                    <a:pt x="18526" y="51733"/>
                    <a:pt x="18634" y="51864"/>
                    <a:pt x="18741" y="52007"/>
                  </a:cubicBezTo>
                  <a:lnTo>
                    <a:pt x="18872" y="51959"/>
                  </a:lnTo>
                  <a:cubicBezTo>
                    <a:pt x="18848" y="51793"/>
                    <a:pt x="18848" y="51602"/>
                    <a:pt x="18753" y="51471"/>
                  </a:cubicBezTo>
                  <a:cubicBezTo>
                    <a:pt x="18348" y="50852"/>
                    <a:pt x="17919" y="50257"/>
                    <a:pt x="17491" y="49685"/>
                  </a:cubicBezTo>
                  <a:cubicBezTo>
                    <a:pt x="16252" y="47971"/>
                    <a:pt x="15062" y="46209"/>
                    <a:pt x="13764" y="44542"/>
                  </a:cubicBezTo>
                  <a:cubicBezTo>
                    <a:pt x="11133" y="41184"/>
                    <a:pt x="8430" y="37874"/>
                    <a:pt x="5751" y="34541"/>
                  </a:cubicBezTo>
                  <a:cubicBezTo>
                    <a:pt x="5215" y="33910"/>
                    <a:pt x="4703" y="33219"/>
                    <a:pt x="4167" y="32540"/>
                  </a:cubicBezTo>
                  <a:close/>
                  <a:moveTo>
                    <a:pt x="68616" y="47483"/>
                  </a:moveTo>
                  <a:cubicBezTo>
                    <a:pt x="68271" y="47518"/>
                    <a:pt x="67961" y="47578"/>
                    <a:pt x="67628" y="47590"/>
                  </a:cubicBezTo>
                  <a:cubicBezTo>
                    <a:pt x="67152" y="47625"/>
                    <a:pt x="66747" y="47804"/>
                    <a:pt x="66330" y="48042"/>
                  </a:cubicBezTo>
                  <a:cubicBezTo>
                    <a:pt x="64115" y="49316"/>
                    <a:pt x="61877" y="50590"/>
                    <a:pt x="59639" y="51816"/>
                  </a:cubicBezTo>
                  <a:cubicBezTo>
                    <a:pt x="58174" y="52626"/>
                    <a:pt x="56674" y="53305"/>
                    <a:pt x="55245" y="54138"/>
                  </a:cubicBezTo>
                  <a:cubicBezTo>
                    <a:pt x="52459" y="55769"/>
                    <a:pt x="49721" y="57448"/>
                    <a:pt x="46970" y="59103"/>
                  </a:cubicBezTo>
                  <a:cubicBezTo>
                    <a:pt x="46911" y="59127"/>
                    <a:pt x="46863" y="59175"/>
                    <a:pt x="46816" y="59198"/>
                  </a:cubicBezTo>
                  <a:cubicBezTo>
                    <a:pt x="54067" y="55305"/>
                    <a:pt x="61234" y="51209"/>
                    <a:pt x="68616" y="47483"/>
                  </a:cubicBezTo>
                  <a:close/>
                  <a:moveTo>
                    <a:pt x="5882" y="33433"/>
                  </a:moveTo>
                  <a:cubicBezTo>
                    <a:pt x="5846" y="33457"/>
                    <a:pt x="5822" y="33493"/>
                    <a:pt x="5787" y="33505"/>
                  </a:cubicBezTo>
                  <a:cubicBezTo>
                    <a:pt x="6144" y="33921"/>
                    <a:pt x="6537" y="34338"/>
                    <a:pt x="6882" y="34767"/>
                  </a:cubicBezTo>
                  <a:cubicBezTo>
                    <a:pt x="9418" y="37922"/>
                    <a:pt x="11966" y="41077"/>
                    <a:pt x="14478" y="44256"/>
                  </a:cubicBezTo>
                  <a:cubicBezTo>
                    <a:pt x="15514" y="45554"/>
                    <a:pt x="16443" y="46911"/>
                    <a:pt x="17431" y="48233"/>
                  </a:cubicBezTo>
                  <a:cubicBezTo>
                    <a:pt x="17491" y="48316"/>
                    <a:pt x="17610" y="48459"/>
                    <a:pt x="17633" y="48447"/>
                  </a:cubicBezTo>
                  <a:cubicBezTo>
                    <a:pt x="17872" y="48292"/>
                    <a:pt x="17919" y="48530"/>
                    <a:pt x="17991" y="48638"/>
                  </a:cubicBezTo>
                  <a:lnTo>
                    <a:pt x="19193" y="50197"/>
                  </a:lnTo>
                  <a:cubicBezTo>
                    <a:pt x="19229" y="50185"/>
                    <a:pt x="19276" y="50162"/>
                    <a:pt x="19300" y="50138"/>
                  </a:cubicBezTo>
                  <a:cubicBezTo>
                    <a:pt x="19241" y="49995"/>
                    <a:pt x="19217" y="49840"/>
                    <a:pt x="19122" y="49709"/>
                  </a:cubicBezTo>
                  <a:cubicBezTo>
                    <a:pt x="18336" y="48614"/>
                    <a:pt x="17550" y="47495"/>
                    <a:pt x="16740" y="46399"/>
                  </a:cubicBezTo>
                  <a:cubicBezTo>
                    <a:pt x="15621" y="44887"/>
                    <a:pt x="14514" y="43351"/>
                    <a:pt x="13347" y="41851"/>
                  </a:cubicBezTo>
                  <a:cubicBezTo>
                    <a:pt x="11907" y="39958"/>
                    <a:pt x="10442" y="38112"/>
                    <a:pt x="8989" y="36243"/>
                  </a:cubicBezTo>
                  <a:cubicBezTo>
                    <a:pt x="8751" y="35922"/>
                    <a:pt x="8513" y="35600"/>
                    <a:pt x="8287" y="35267"/>
                  </a:cubicBezTo>
                  <a:cubicBezTo>
                    <a:pt x="8263" y="35291"/>
                    <a:pt x="8227" y="35314"/>
                    <a:pt x="8204" y="35326"/>
                  </a:cubicBezTo>
                  <a:cubicBezTo>
                    <a:pt x="8859" y="36315"/>
                    <a:pt x="9466" y="37350"/>
                    <a:pt x="10180" y="38291"/>
                  </a:cubicBezTo>
                  <a:cubicBezTo>
                    <a:pt x="11752" y="40351"/>
                    <a:pt x="13395" y="42351"/>
                    <a:pt x="15002" y="44375"/>
                  </a:cubicBezTo>
                  <a:cubicBezTo>
                    <a:pt x="15074" y="44482"/>
                    <a:pt x="15133" y="44589"/>
                    <a:pt x="15205" y="44708"/>
                  </a:cubicBezTo>
                  <a:cubicBezTo>
                    <a:pt x="15181" y="44744"/>
                    <a:pt x="15145" y="44756"/>
                    <a:pt x="15121" y="44780"/>
                  </a:cubicBezTo>
                  <a:cubicBezTo>
                    <a:pt x="15026" y="44697"/>
                    <a:pt x="14943" y="44589"/>
                    <a:pt x="14871" y="44506"/>
                  </a:cubicBezTo>
                  <a:lnTo>
                    <a:pt x="11252" y="39946"/>
                  </a:lnTo>
                  <a:cubicBezTo>
                    <a:pt x="9656" y="37958"/>
                    <a:pt x="8061" y="35969"/>
                    <a:pt x="6477" y="33993"/>
                  </a:cubicBezTo>
                  <a:cubicBezTo>
                    <a:pt x="6311" y="33767"/>
                    <a:pt x="6084" y="33612"/>
                    <a:pt x="5882" y="33433"/>
                  </a:cubicBezTo>
                  <a:close/>
                  <a:moveTo>
                    <a:pt x="65294" y="43649"/>
                  </a:moveTo>
                  <a:cubicBezTo>
                    <a:pt x="71652" y="42756"/>
                    <a:pt x="78022" y="41863"/>
                    <a:pt x="84368" y="40970"/>
                  </a:cubicBezTo>
                  <a:lnTo>
                    <a:pt x="84368" y="40517"/>
                  </a:lnTo>
                  <a:cubicBezTo>
                    <a:pt x="77974" y="41315"/>
                    <a:pt x="71604" y="42303"/>
                    <a:pt x="65294" y="43649"/>
                  </a:cubicBezTo>
                  <a:close/>
                  <a:moveTo>
                    <a:pt x="18741" y="50721"/>
                  </a:moveTo>
                  <a:cubicBezTo>
                    <a:pt x="18645" y="50495"/>
                    <a:pt x="18634" y="50316"/>
                    <a:pt x="18526" y="50185"/>
                  </a:cubicBezTo>
                  <a:cubicBezTo>
                    <a:pt x="17502" y="48745"/>
                    <a:pt x="16502" y="47268"/>
                    <a:pt x="15431" y="45851"/>
                  </a:cubicBezTo>
                  <a:cubicBezTo>
                    <a:pt x="14395" y="44482"/>
                    <a:pt x="13288" y="43173"/>
                    <a:pt x="12216" y="41827"/>
                  </a:cubicBezTo>
                  <a:cubicBezTo>
                    <a:pt x="10716" y="39898"/>
                    <a:pt x="9228" y="37981"/>
                    <a:pt x="7716" y="36065"/>
                  </a:cubicBezTo>
                  <a:cubicBezTo>
                    <a:pt x="6977" y="35136"/>
                    <a:pt x="6227" y="34243"/>
                    <a:pt x="5465" y="33350"/>
                  </a:cubicBezTo>
                  <a:cubicBezTo>
                    <a:pt x="5239" y="33100"/>
                    <a:pt x="4977" y="32874"/>
                    <a:pt x="4715" y="32659"/>
                  </a:cubicBezTo>
                  <a:lnTo>
                    <a:pt x="4632" y="32743"/>
                  </a:lnTo>
                  <a:cubicBezTo>
                    <a:pt x="5453" y="33790"/>
                    <a:pt x="6263" y="34826"/>
                    <a:pt x="7096" y="35850"/>
                  </a:cubicBezTo>
                  <a:cubicBezTo>
                    <a:pt x="8930" y="38160"/>
                    <a:pt x="10752" y="40494"/>
                    <a:pt x="12621" y="42768"/>
                  </a:cubicBezTo>
                  <a:cubicBezTo>
                    <a:pt x="14264" y="44768"/>
                    <a:pt x="15871" y="46780"/>
                    <a:pt x="17300" y="48935"/>
                  </a:cubicBezTo>
                  <a:cubicBezTo>
                    <a:pt x="17812" y="49721"/>
                    <a:pt x="18384" y="50495"/>
                    <a:pt x="18931" y="51305"/>
                  </a:cubicBezTo>
                  <a:cubicBezTo>
                    <a:pt x="19098" y="50888"/>
                    <a:pt x="19062" y="50828"/>
                    <a:pt x="18741" y="50721"/>
                  </a:cubicBezTo>
                  <a:close/>
                  <a:moveTo>
                    <a:pt x="8918" y="46733"/>
                  </a:moveTo>
                  <a:cubicBezTo>
                    <a:pt x="8906" y="46733"/>
                    <a:pt x="8870" y="46721"/>
                    <a:pt x="8859" y="46721"/>
                  </a:cubicBezTo>
                  <a:cubicBezTo>
                    <a:pt x="8692" y="47268"/>
                    <a:pt x="8561" y="47828"/>
                    <a:pt x="8370" y="48387"/>
                  </a:cubicBezTo>
                  <a:cubicBezTo>
                    <a:pt x="8108" y="49114"/>
                    <a:pt x="8168" y="49935"/>
                    <a:pt x="7668" y="50590"/>
                  </a:cubicBezTo>
                  <a:cubicBezTo>
                    <a:pt x="7620" y="51745"/>
                    <a:pt x="7561" y="52912"/>
                    <a:pt x="7537" y="54055"/>
                  </a:cubicBezTo>
                  <a:cubicBezTo>
                    <a:pt x="7537" y="54114"/>
                    <a:pt x="7620" y="54186"/>
                    <a:pt x="7668" y="54257"/>
                  </a:cubicBezTo>
                  <a:cubicBezTo>
                    <a:pt x="7692" y="54245"/>
                    <a:pt x="7716" y="54233"/>
                    <a:pt x="7739" y="54233"/>
                  </a:cubicBezTo>
                  <a:lnTo>
                    <a:pt x="7739" y="52614"/>
                  </a:lnTo>
                  <a:cubicBezTo>
                    <a:pt x="7799" y="53114"/>
                    <a:pt x="7811" y="53626"/>
                    <a:pt x="7858" y="54126"/>
                  </a:cubicBezTo>
                  <a:cubicBezTo>
                    <a:pt x="7870" y="54233"/>
                    <a:pt x="7977" y="54317"/>
                    <a:pt x="8049" y="54412"/>
                  </a:cubicBezTo>
                  <a:cubicBezTo>
                    <a:pt x="8085" y="54400"/>
                    <a:pt x="8097" y="54364"/>
                    <a:pt x="8132" y="54353"/>
                  </a:cubicBezTo>
                  <a:cubicBezTo>
                    <a:pt x="8085" y="53876"/>
                    <a:pt x="8037" y="53400"/>
                    <a:pt x="7989" y="52912"/>
                  </a:cubicBezTo>
                  <a:cubicBezTo>
                    <a:pt x="8085" y="53186"/>
                    <a:pt x="8108" y="53471"/>
                    <a:pt x="8144" y="53757"/>
                  </a:cubicBezTo>
                  <a:cubicBezTo>
                    <a:pt x="8227" y="54424"/>
                    <a:pt x="8227" y="54424"/>
                    <a:pt x="8454" y="54436"/>
                  </a:cubicBezTo>
                  <a:cubicBezTo>
                    <a:pt x="8430" y="53948"/>
                    <a:pt x="8394" y="53460"/>
                    <a:pt x="8382" y="52971"/>
                  </a:cubicBezTo>
                  <a:cubicBezTo>
                    <a:pt x="8561" y="53483"/>
                    <a:pt x="8406" y="54067"/>
                    <a:pt x="8680" y="54591"/>
                  </a:cubicBezTo>
                  <a:cubicBezTo>
                    <a:pt x="8728" y="51745"/>
                    <a:pt x="8966" y="48971"/>
                    <a:pt x="9918" y="46256"/>
                  </a:cubicBezTo>
                  <a:cubicBezTo>
                    <a:pt x="9275" y="47530"/>
                    <a:pt x="9109" y="48947"/>
                    <a:pt x="8811" y="50316"/>
                  </a:cubicBezTo>
                  <a:cubicBezTo>
                    <a:pt x="8787" y="50185"/>
                    <a:pt x="8787" y="50054"/>
                    <a:pt x="8799" y="49935"/>
                  </a:cubicBezTo>
                  <a:cubicBezTo>
                    <a:pt x="9085" y="48745"/>
                    <a:pt x="9359" y="47566"/>
                    <a:pt x="9632" y="46387"/>
                  </a:cubicBezTo>
                  <a:cubicBezTo>
                    <a:pt x="9644" y="46316"/>
                    <a:pt x="9621" y="46221"/>
                    <a:pt x="9597" y="46137"/>
                  </a:cubicBezTo>
                  <a:cubicBezTo>
                    <a:pt x="9573" y="46137"/>
                    <a:pt x="9525" y="46149"/>
                    <a:pt x="9501" y="46149"/>
                  </a:cubicBezTo>
                  <a:cubicBezTo>
                    <a:pt x="8966" y="47471"/>
                    <a:pt x="8811" y="48888"/>
                    <a:pt x="8585" y="50269"/>
                  </a:cubicBezTo>
                  <a:cubicBezTo>
                    <a:pt x="8549" y="50257"/>
                    <a:pt x="8501" y="50257"/>
                    <a:pt x="8442" y="50245"/>
                  </a:cubicBezTo>
                  <a:cubicBezTo>
                    <a:pt x="8632" y="49138"/>
                    <a:pt x="8823" y="48030"/>
                    <a:pt x="9037" y="46923"/>
                  </a:cubicBezTo>
                  <a:cubicBezTo>
                    <a:pt x="9025" y="46923"/>
                    <a:pt x="9001" y="46923"/>
                    <a:pt x="9001" y="46911"/>
                  </a:cubicBezTo>
                  <a:cubicBezTo>
                    <a:pt x="8728" y="47995"/>
                    <a:pt x="8442" y="49102"/>
                    <a:pt x="8156" y="50185"/>
                  </a:cubicBezTo>
                  <a:cubicBezTo>
                    <a:pt x="8132" y="50173"/>
                    <a:pt x="8085" y="50173"/>
                    <a:pt x="8049" y="50150"/>
                  </a:cubicBezTo>
                  <a:cubicBezTo>
                    <a:pt x="8347" y="49007"/>
                    <a:pt x="8632" y="47876"/>
                    <a:pt x="8918" y="46733"/>
                  </a:cubicBezTo>
                  <a:close/>
                  <a:moveTo>
                    <a:pt x="62722" y="48328"/>
                  </a:moveTo>
                  <a:cubicBezTo>
                    <a:pt x="62091" y="48352"/>
                    <a:pt x="61710" y="48459"/>
                    <a:pt x="61186" y="48757"/>
                  </a:cubicBezTo>
                  <a:cubicBezTo>
                    <a:pt x="55471" y="52102"/>
                    <a:pt x="49756" y="55472"/>
                    <a:pt x="44053" y="58817"/>
                  </a:cubicBezTo>
                  <a:cubicBezTo>
                    <a:pt x="43970" y="58865"/>
                    <a:pt x="43911" y="58948"/>
                    <a:pt x="43851" y="59008"/>
                  </a:cubicBezTo>
                  <a:lnTo>
                    <a:pt x="43887" y="59055"/>
                  </a:lnTo>
                  <a:cubicBezTo>
                    <a:pt x="50173" y="55484"/>
                    <a:pt x="56448" y="51900"/>
                    <a:pt x="62722" y="48328"/>
                  </a:cubicBezTo>
                  <a:close/>
                  <a:moveTo>
                    <a:pt x="19681" y="50185"/>
                  </a:moveTo>
                  <a:cubicBezTo>
                    <a:pt x="19693" y="50233"/>
                    <a:pt x="19693" y="50257"/>
                    <a:pt x="19705" y="50304"/>
                  </a:cubicBezTo>
                  <a:cubicBezTo>
                    <a:pt x="19836" y="50269"/>
                    <a:pt x="19979" y="50257"/>
                    <a:pt x="20110" y="50233"/>
                  </a:cubicBezTo>
                  <a:cubicBezTo>
                    <a:pt x="21170" y="50007"/>
                    <a:pt x="22205" y="49757"/>
                    <a:pt x="23277" y="49578"/>
                  </a:cubicBezTo>
                  <a:cubicBezTo>
                    <a:pt x="25099" y="49280"/>
                    <a:pt x="26908" y="49090"/>
                    <a:pt x="28730" y="48768"/>
                  </a:cubicBezTo>
                  <a:cubicBezTo>
                    <a:pt x="32683" y="48090"/>
                    <a:pt x="36624" y="47340"/>
                    <a:pt x="40577" y="46625"/>
                  </a:cubicBezTo>
                  <a:cubicBezTo>
                    <a:pt x="41363" y="46482"/>
                    <a:pt x="42148" y="46304"/>
                    <a:pt x="42934" y="46137"/>
                  </a:cubicBezTo>
                  <a:cubicBezTo>
                    <a:pt x="42815" y="46090"/>
                    <a:pt x="42696" y="46113"/>
                    <a:pt x="42601" y="46125"/>
                  </a:cubicBezTo>
                  <a:cubicBezTo>
                    <a:pt x="40589" y="46471"/>
                    <a:pt x="38577" y="46828"/>
                    <a:pt x="36552" y="47137"/>
                  </a:cubicBezTo>
                  <a:cubicBezTo>
                    <a:pt x="33921" y="47542"/>
                    <a:pt x="31254" y="47804"/>
                    <a:pt x="28647" y="48387"/>
                  </a:cubicBezTo>
                  <a:cubicBezTo>
                    <a:pt x="25789" y="49007"/>
                    <a:pt x="22920" y="49519"/>
                    <a:pt x="20050" y="50078"/>
                  </a:cubicBezTo>
                  <a:cubicBezTo>
                    <a:pt x="19919" y="50078"/>
                    <a:pt x="19788" y="50138"/>
                    <a:pt x="19681" y="50185"/>
                  </a:cubicBezTo>
                  <a:close/>
                  <a:moveTo>
                    <a:pt x="58793" y="49054"/>
                  </a:moveTo>
                  <a:cubicBezTo>
                    <a:pt x="58770" y="49042"/>
                    <a:pt x="58770" y="49019"/>
                    <a:pt x="58758" y="49007"/>
                  </a:cubicBezTo>
                  <a:cubicBezTo>
                    <a:pt x="58627" y="49042"/>
                    <a:pt x="58472" y="49054"/>
                    <a:pt x="58353" y="49114"/>
                  </a:cubicBezTo>
                  <a:cubicBezTo>
                    <a:pt x="57472" y="49578"/>
                    <a:pt x="56603" y="50019"/>
                    <a:pt x="55745" y="50519"/>
                  </a:cubicBezTo>
                  <a:cubicBezTo>
                    <a:pt x="52078" y="52614"/>
                    <a:pt x="48411" y="54710"/>
                    <a:pt x="44756" y="56805"/>
                  </a:cubicBezTo>
                  <a:cubicBezTo>
                    <a:pt x="44434" y="56984"/>
                    <a:pt x="44280" y="57258"/>
                    <a:pt x="44268" y="57686"/>
                  </a:cubicBezTo>
                  <a:cubicBezTo>
                    <a:pt x="45994" y="56710"/>
                    <a:pt x="47732" y="55781"/>
                    <a:pt x="49423" y="54769"/>
                  </a:cubicBezTo>
                  <a:cubicBezTo>
                    <a:pt x="51864" y="53293"/>
                    <a:pt x="54281" y="51757"/>
                    <a:pt x="56710" y="50257"/>
                  </a:cubicBezTo>
                  <a:cubicBezTo>
                    <a:pt x="57388" y="49840"/>
                    <a:pt x="58103" y="49459"/>
                    <a:pt x="58793" y="49054"/>
                  </a:cubicBezTo>
                  <a:close/>
                  <a:moveTo>
                    <a:pt x="18336" y="52150"/>
                  </a:moveTo>
                  <a:cubicBezTo>
                    <a:pt x="18372" y="52138"/>
                    <a:pt x="18407" y="52114"/>
                    <a:pt x="18443" y="52102"/>
                  </a:cubicBezTo>
                  <a:cubicBezTo>
                    <a:pt x="18407" y="52031"/>
                    <a:pt x="18395" y="51959"/>
                    <a:pt x="18372" y="51900"/>
                  </a:cubicBezTo>
                  <a:cubicBezTo>
                    <a:pt x="18205" y="51626"/>
                    <a:pt x="18026" y="51376"/>
                    <a:pt x="17848" y="51126"/>
                  </a:cubicBezTo>
                  <a:cubicBezTo>
                    <a:pt x="15990" y="48411"/>
                    <a:pt x="14157" y="45697"/>
                    <a:pt x="12014" y="43196"/>
                  </a:cubicBezTo>
                  <a:cubicBezTo>
                    <a:pt x="10513" y="41434"/>
                    <a:pt x="9037" y="39636"/>
                    <a:pt x="7561" y="37839"/>
                  </a:cubicBezTo>
                  <a:cubicBezTo>
                    <a:pt x="6442" y="36469"/>
                    <a:pt x="5346" y="35064"/>
                    <a:pt x="4239" y="33671"/>
                  </a:cubicBezTo>
                  <a:cubicBezTo>
                    <a:pt x="4179" y="33588"/>
                    <a:pt x="4156" y="33517"/>
                    <a:pt x="4108" y="33445"/>
                  </a:cubicBezTo>
                  <a:cubicBezTo>
                    <a:pt x="4060" y="33469"/>
                    <a:pt x="4001" y="33505"/>
                    <a:pt x="3965" y="33529"/>
                  </a:cubicBezTo>
                  <a:cubicBezTo>
                    <a:pt x="4025" y="33731"/>
                    <a:pt x="4025" y="33969"/>
                    <a:pt x="4144" y="34112"/>
                  </a:cubicBezTo>
                  <a:cubicBezTo>
                    <a:pt x="5310" y="35541"/>
                    <a:pt x="6489" y="37005"/>
                    <a:pt x="7716" y="38386"/>
                  </a:cubicBezTo>
                  <a:cubicBezTo>
                    <a:pt x="11014" y="42089"/>
                    <a:pt x="13978" y="46066"/>
                    <a:pt x="16895" y="50078"/>
                  </a:cubicBezTo>
                  <a:cubicBezTo>
                    <a:pt x="17383" y="50757"/>
                    <a:pt x="17860" y="51447"/>
                    <a:pt x="18336" y="52150"/>
                  </a:cubicBezTo>
                  <a:close/>
                  <a:moveTo>
                    <a:pt x="20348" y="47745"/>
                  </a:moveTo>
                  <a:cubicBezTo>
                    <a:pt x="29349" y="45851"/>
                    <a:pt x="38446" y="44458"/>
                    <a:pt x="47518" y="43042"/>
                  </a:cubicBezTo>
                  <a:cubicBezTo>
                    <a:pt x="47387" y="43030"/>
                    <a:pt x="47268" y="43030"/>
                    <a:pt x="47149" y="43042"/>
                  </a:cubicBezTo>
                  <a:cubicBezTo>
                    <a:pt x="45661" y="43232"/>
                    <a:pt x="44184" y="43446"/>
                    <a:pt x="42696" y="43649"/>
                  </a:cubicBezTo>
                  <a:cubicBezTo>
                    <a:pt x="40553" y="43946"/>
                    <a:pt x="38398" y="44220"/>
                    <a:pt x="36255" y="44542"/>
                  </a:cubicBezTo>
                  <a:cubicBezTo>
                    <a:pt x="35040" y="44744"/>
                    <a:pt x="33814" y="45042"/>
                    <a:pt x="32611" y="45280"/>
                  </a:cubicBezTo>
                  <a:cubicBezTo>
                    <a:pt x="28682" y="46006"/>
                    <a:pt x="24718" y="46613"/>
                    <a:pt x="20765" y="47256"/>
                  </a:cubicBezTo>
                  <a:cubicBezTo>
                    <a:pt x="20431" y="47304"/>
                    <a:pt x="20312" y="47399"/>
                    <a:pt x="20348" y="47745"/>
                  </a:cubicBezTo>
                  <a:close/>
                  <a:moveTo>
                    <a:pt x="67461" y="39601"/>
                  </a:moveTo>
                  <a:cubicBezTo>
                    <a:pt x="73093" y="38982"/>
                    <a:pt x="78689" y="38089"/>
                    <a:pt x="84285" y="37124"/>
                  </a:cubicBezTo>
                  <a:cubicBezTo>
                    <a:pt x="84273" y="37005"/>
                    <a:pt x="84249" y="36898"/>
                    <a:pt x="84237" y="36719"/>
                  </a:cubicBezTo>
                  <a:cubicBezTo>
                    <a:pt x="78629" y="37696"/>
                    <a:pt x="73045" y="38648"/>
                    <a:pt x="67461" y="39601"/>
                  </a:cubicBezTo>
                  <a:close/>
                  <a:moveTo>
                    <a:pt x="18562" y="53269"/>
                  </a:moveTo>
                  <a:cubicBezTo>
                    <a:pt x="18598" y="53245"/>
                    <a:pt x="18634" y="53233"/>
                    <a:pt x="18681" y="53221"/>
                  </a:cubicBezTo>
                  <a:cubicBezTo>
                    <a:pt x="18622" y="53079"/>
                    <a:pt x="18586" y="52912"/>
                    <a:pt x="18514" y="52793"/>
                  </a:cubicBezTo>
                  <a:cubicBezTo>
                    <a:pt x="18050" y="52126"/>
                    <a:pt x="17574" y="51471"/>
                    <a:pt x="17086" y="50816"/>
                  </a:cubicBezTo>
                  <a:cubicBezTo>
                    <a:pt x="14824" y="47804"/>
                    <a:pt x="12621" y="44756"/>
                    <a:pt x="10287" y="41803"/>
                  </a:cubicBezTo>
                  <a:cubicBezTo>
                    <a:pt x="8299" y="39303"/>
                    <a:pt x="6192" y="36922"/>
                    <a:pt x="4156" y="34505"/>
                  </a:cubicBezTo>
                  <a:lnTo>
                    <a:pt x="4013" y="34362"/>
                  </a:lnTo>
                  <a:cubicBezTo>
                    <a:pt x="4048" y="34541"/>
                    <a:pt x="4120" y="34695"/>
                    <a:pt x="4227" y="34826"/>
                  </a:cubicBezTo>
                  <a:cubicBezTo>
                    <a:pt x="6334" y="37434"/>
                    <a:pt x="8454" y="40041"/>
                    <a:pt x="10549" y="42661"/>
                  </a:cubicBezTo>
                  <a:cubicBezTo>
                    <a:pt x="12311" y="44839"/>
                    <a:pt x="14062" y="47042"/>
                    <a:pt x="15776" y="49280"/>
                  </a:cubicBezTo>
                  <a:cubicBezTo>
                    <a:pt x="16740" y="50554"/>
                    <a:pt x="17633" y="51924"/>
                    <a:pt x="18562" y="53269"/>
                  </a:cubicBezTo>
                  <a:close/>
                  <a:moveTo>
                    <a:pt x="57400" y="49292"/>
                  </a:moveTo>
                  <a:cubicBezTo>
                    <a:pt x="57400" y="49280"/>
                    <a:pt x="57388" y="49245"/>
                    <a:pt x="57388" y="49233"/>
                  </a:cubicBezTo>
                  <a:cubicBezTo>
                    <a:pt x="57019" y="49340"/>
                    <a:pt x="56614" y="49388"/>
                    <a:pt x="56269" y="49542"/>
                  </a:cubicBezTo>
                  <a:cubicBezTo>
                    <a:pt x="55198" y="50102"/>
                    <a:pt x="54150" y="50673"/>
                    <a:pt x="53102" y="51293"/>
                  </a:cubicBezTo>
                  <a:cubicBezTo>
                    <a:pt x="50554" y="52781"/>
                    <a:pt x="48102" y="54412"/>
                    <a:pt x="45435" y="55698"/>
                  </a:cubicBezTo>
                  <a:cubicBezTo>
                    <a:pt x="45184" y="55817"/>
                    <a:pt x="45018" y="56115"/>
                    <a:pt x="44815" y="56317"/>
                  </a:cubicBezTo>
                  <a:cubicBezTo>
                    <a:pt x="44839" y="56365"/>
                    <a:pt x="44887" y="56412"/>
                    <a:pt x="44923" y="56436"/>
                  </a:cubicBezTo>
                  <a:cubicBezTo>
                    <a:pt x="49090" y="54055"/>
                    <a:pt x="53233" y="51674"/>
                    <a:pt x="57400" y="49292"/>
                  </a:cubicBezTo>
                  <a:close/>
                  <a:moveTo>
                    <a:pt x="75676" y="28992"/>
                  </a:moveTo>
                  <a:lnTo>
                    <a:pt x="75414" y="28992"/>
                  </a:lnTo>
                  <a:cubicBezTo>
                    <a:pt x="74129" y="29064"/>
                    <a:pt x="72843" y="29123"/>
                    <a:pt x="71557" y="29218"/>
                  </a:cubicBezTo>
                  <a:cubicBezTo>
                    <a:pt x="69295" y="29385"/>
                    <a:pt x="67044" y="29564"/>
                    <a:pt x="64782" y="29742"/>
                  </a:cubicBezTo>
                  <a:cubicBezTo>
                    <a:pt x="62841" y="29885"/>
                    <a:pt x="60901" y="30052"/>
                    <a:pt x="58948" y="30183"/>
                  </a:cubicBezTo>
                  <a:cubicBezTo>
                    <a:pt x="58650" y="30195"/>
                    <a:pt x="58341" y="30040"/>
                    <a:pt x="58043" y="30064"/>
                  </a:cubicBezTo>
                  <a:cubicBezTo>
                    <a:pt x="56150" y="30171"/>
                    <a:pt x="54269" y="30290"/>
                    <a:pt x="52376" y="30421"/>
                  </a:cubicBezTo>
                  <a:cubicBezTo>
                    <a:pt x="52090" y="30433"/>
                    <a:pt x="51816" y="30564"/>
                    <a:pt x="51554" y="30659"/>
                  </a:cubicBezTo>
                  <a:cubicBezTo>
                    <a:pt x="52995" y="30540"/>
                    <a:pt x="54412" y="30350"/>
                    <a:pt x="55841" y="30350"/>
                  </a:cubicBezTo>
                  <a:cubicBezTo>
                    <a:pt x="55841" y="30373"/>
                    <a:pt x="55841" y="30421"/>
                    <a:pt x="55852" y="30445"/>
                  </a:cubicBezTo>
                  <a:cubicBezTo>
                    <a:pt x="54459" y="30588"/>
                    <a:pt x="53066" y="30731"/>
                    <a:pt x="51685" y="30862"/>
                  </a:cubicBezTo>
                  <a:cubicBezTo>
                    <a:pt x="51685" y="30909"/>
                    <a:pt x="51685" y="30945"/>
                    <a:pt x="51709" y="30992"/>
                  </a:cubicBezTo>
                  <a:cubicBezTo>
                    <a:pt x="59651" y="30314"/>
                    <a:pt x="67616" y="29659"/>
                    <a:pt x="75676" y="28992"/>
                  </a:cubicBezTo>
                  <a:close/>
                  <a:moveTo>
                    <a:pt x="3144" y="26801"/>
                  </a:moveTo>
                  <a:cubicBezTo>
                    <a:pt x="3120" y="26825"/>
                    <a:pt x="3096" y="26825"/>
                    <a:pt x="3084" y="26837"/>
                  </a:cubicBezTo>
                  <a:cubicBezTo>
                    <a:pt x="3215" y="27016"/>
                    <a:pt x="3322" y="27242"/>
                    <a:pt x="3501" y="27337"/>
                  </a:cubicBezTo>
                  <a:cubicBezTo>
                    <a:pt x="4929" y="28206"/>
                    <a:pt x="6370" y="29052"/>
                    <a:pt x="7835" y="29873"/>
                  </a:cubicBezTo>
                  <a:cubicBezTo>
                    <a:pt x="10752" y="31504"/>
                    <a:pt x="13692" y="33124"/>
                    <a:pt x="16621" y="34767"/>
                  </a:cubicBezTo>
                  <a:cubicBezTo>
                    <a:pt x="16740" y="34826"/>
                    <a:pt x="16860" y="34886"/>
                    <a:pt x="16979" y="34933"/>
                  </a:cubicBezTo>
                  <a:lnTo>
                    <a:pt x="17026" y="34838"/>
                  </a:lnTo>
                  <a:close/>
                  <a:moveTo>
                    <a:pt x="73021" y="28730"/>
                  </a:moveTo>
                  <a:cubicBezTo>
                    <a:pt x="78046" y="28647"/>
                    <a:pt x="83034" y="27909"/>
                    <a:pt x="88047" y="27552"/>
                  </a:cubicBezTo>
                  <a:cubicBezTo>
                    <a:pt x="87821" y="27397"/>
                    <a:pt x="87571" y="27218"/>
                    <a:pt x="87345" y="27242"/>
                  </a:cubicBezTo>
                  <a:cubicBezTo>
                    <a:pt x="86380" y="27290"/>
                    <a:pt x="85428" y="27397"/>
                    <a:pt x="84475" y="27504"/>
                  </a:cubicBezTo>
                  <a:cubicBezTo>
                    <a:pt x="82784" y="27694"/>
                    <a:pt x="81082" y="27909"/>
                    <a:pt x="79391" y="28087"/>
                  </a:cubicBezTo>
                  <a:cubicBezTo>
                    <a:pt x="77260" y="28325"/>
                    <a:pt x="75129" y="28516"/>
                    <a:pt x="73021" y="28730"/>
                  </a:cubicBezTo>
                  <a:close/>
                  <a:moveTo>
                    <a:pt x="18050" y="20313"/>
                  </a:moveTo>
                  <a:cubicBezTo>
                    <a:pt x="18074" y="20289"/>
                    <a:pt x="18098" y="20241"/>
                    <a:pt x="18110" y="20217"/>
                  </a:cubicBezTo>
                  <a:cubicBezTo>
                    <a:pt x="13931" y="18550"/>
                    <a:pt x="9751" y="16896"/>
                    <a:pt x="5537" y="15217"/>
                  </a:cubicBezTo>
                  <a:cubicBezTo>
                    <a:pt x="5513" y="15383"/>
                    <a:pt x="5489" y="15526"/>
                    <a:pt x="5465" y="15729"/>
                  </a:cubicBezTo>
                  <a:cubicBezTo>
                    <a:pt x="9656" y="17265"/>
                    <a:pt x="13859" y="18789"/>
                    <a:pt x="18050" y="20313"/>
                  </a:cubicBezTo>
                  <a:close/>
                  <a:moveTo>
                    <a:pt x="3965" y="34898"/>
                  </a:moveTo>
                  <a:cubicBezTo>
                    <a:pt x="3917" y="35231"/>
                    <a:pt x="3965" y="35481"/>
                    <a:pt x="4203" y="35672"/>
                  </a:cubicBezTo>
                  <a:cubicBezTo>
                    <a:pt x="4358" y="35826"/>
                    <a:pt x="4513" y="35993"/>
                    <a:pt x="4644" y="36172"/>
                  </a:cubicBezTo>
                  <a:cubicBezTo>
                    <a:pt x="7192" y="39220"/>
                    <a:pt x="9775" y="42232"/>
                    <a:pt x="12252" y="45339"/>
                  </a:cubicBezTo>
                  <a:cubicBezTo>
                    <a:pt x="13907" y="47399"/>
                    <a:pt x="15371" y="49602"/>
                    <a:pt x="16955" y="51733"/>
                  </a:cubicBezTo>
                  <a:cubicBezTo>
                    <a:pt x="17395" y="52328"/>
                    <a:pt x="17872" y="52912"/>
                    <a:pt x="18324" y="53483"/>
                  </a:cubicBezTo>
                  <a:cubicBezTo>
                    <a:pt x="18348" y="53471"/>
                    <a:pt x="18384" y="53448"/>
                    <a:pt x="18395" y="53436"/>
                  </a:cubicBezTo>
                  <a:lnTo>
                    <a:pt x="18264" y="53210"/>
                  </a:lnTo>
                  <a:cubicBezTo>
                    <a:pt x="17371" y="51959"/>
                    <a:pt x="16526" y="50673"/>
                    <a:pt x="15586" y="49471"/>
                  </a:cubicBezTo>
                  <a:cubicBezTo>
                    <a:pt x="13800" y="47149"/>
                    <a:pt x="11966" y="44851"/>
                    <a:pt x="10156" y="42577"/>
                  </a:cubicBezTo>
                  <a:cubicBezTo>
                    <a:pt x="8132" y="40017"/>
                    <a:pt x="6061" y="37481"/>
                    <a:pt x="3965" y="34898"/>
                  </a:cubicBezTo>
                  <a:close/>
                  <a:moveTo>
                    <a:pt x="41446" y="30064"/>
                  </a:moveTo>
                  <a:cubicBezTo>
                    <a:pt x="41553" y="29826"/>
                    <a:pt x="41482" y="29742"/>
                    <a:pt x="41255" y="29671"/>
                  </a:cubicBezTo>
                  <a:cubicBezTo>
                    <a:pt x="40708" y="29528"/>
                    <a:pt x="40160" y="29361"/>
                    <a:pt x="39636" y="29171"/>
                  </a:cubicBezTo>
                  <a:cubicBezTo>
                    <a:pt x="36957" y="28111"/>
                    <a:pt x="34290" y="27063"/>
                    <a:pt x="31552" y="26147"/>
                  </a:cubicBezTo>
                  <a:cubicBezTo>
                    <a:pt x="28444" y="25111"/>
                    <a:pt x="25408" y="23861"/>
                    <a:pt x="22336" y="22694"/>
                  </a:cubicBezTo>
                  <a:cubicBezTo>
                    <a:pt x="22063" y="22599"/>
                    <a:pt x="21765" y="22491"/>
                    <a:pt x="21479" y="22384"/>
                  </a:cubicBezTo>
                  <a:cubicBezTo>
                    <a:pt x="21467" y="22408"/>
                    <a:pt x="21443" y="22456"/>
                    <a:pt x="21432" y="22491"/>
                  </a:cubicBezTo>
                  <a:cubicBezTo>
                    <a:pt x="28099" y="25004"/>
                    <a:pt x="34767" y="27540"/>
                    <a:pt x="41446" y="30064"/>
                  </a:cubicBezTo>
                  <a:close/>
                  <a:moveTo>
                    <a:pt x="86273" y="26420"/>
                  </a:moveTo>
                  <a:cubicBezTo>
                    <a:pt x="86297" y="26385"/>
                    <a:pt x="86309" y="26373"/>
                    <a:pt x="86321" y="26349"/>
                  </a:cubicBezTo>
                  <a:cubicBezTo>
                    <a:pt x="86094" y="26290"/>
                    <a:pt x="85880" y="26147"/>
                    <a:pt x="85666" y="26170"/>
                  </a:cubicBezTo>
                  <a:cubicBezTo>
                    <a:pt x="84035" y="26266"/>
                    <a:pt x="82380" y="26361"/>
                    <a:pt x="80737" y="26528"/>
                  </a:cubicBezTo>
                  <a:cubicBezTo>
                    <a:pt x="79141" y="26682"/>
                    <a:pt x="77569" y="26968"/>
                    <a:pt x="75998" y="27194"/>
                  </a:cubicBezTo>
                  <a:cubicBezTo>
                    <a:pt x="75164" y="27313"/>
                    <a:pt x="74307" y="27433"/>
                    <a:pt x="73474" y="27552"/>
                  </a:cubicBezTo>
                  <a:cubicBezTo>
                    <a:pt x="73509" y="27587"/>
                    <a:pt x="73557" y="27611"/>
                    <a:pt x="73581" y="27611"/>
                  </a:cubicBezTo>
                  <a:cubicBezTo>
                    <a:pt x="77808" y="27206"/>
                    <a:pt x="82034" y="26825"/>
                    <a:pt x="86273" y="26420"/>
                  </a:cubicBezTo>
                  <a:close/>
                  <a:moveTo>
                    <a:pt x="38100" y="32564"/>
                  </a:moveTo>
                  <a:cubicBezTo>
                    <a:pt x="37815" y="32505"/>
                    <a:pt x="37624" y="32421"/>
                    <a:pt x="37434" y="32433"/>
                  </a:cubicBezTo>
                  <a:cubicBezTo>
                    <a:pt x="35981" y="32612"/>
                    <a:pt x="34564" y="32802"/>
                    <a:pt x="33112" y="33017"/>
                  </a:cubicBezTo>
                  <a:cubicBezTo>
                    <a:pt x="30016" y="33457"/>
                    <a:pt x="26932" y="33921"/>
                    <a:pt x="23860" y="34362"/>
                  </a:cubicBezTo>
                  <a:cubicBezTo>
                    <a:pt x="22694" y="34529"/>
                    <a:pt x="21515" y="34660"/>
                    <a:pt x="20265" y="34814"/>
                  </a:cubicBezTo>
                  <a:cubicBezTo>
                    <a:pt x="21146" y="34922"/>
                    <a:pt x="37386" y="32838"/>
                    <a:pt x="38100" y="32564"/>
                  </a:cubicBezTo>
                  <a:close/>
                  <a:moveTo>
                    <a:pt x="50221" y="54674"/>
                  </a:moveTo>
                  <a:cubicBezTo>
                    <a:pt x="50233" y="54698"/>
                    <a:pt x="50245" y="54722"/>
                    <a:pt x="50245" y="54734"/>
                  </a:cubicBezTo>
                  <a:cubicBezTo>
                    <a:pt x="53733" y="52733"/>
                    <a:pt x="57222" y="50721"/>
                    <a:pt x="60710" y="48709"/>
                  </a:cubicBezTo>
                  <a:cubicBezTo>
                    <a:pt x="60698" y="48673"/>
                    <a:pt x="60675" y="48638"/>
                    <a:pt x="60663" y="48590"/>
                  </a:cubicBezTo>
                  <a:cubicBezTo>
                    <a:pt x="60174" y="48757"/>
                    <a:pt x="59627" y="48852"/>
                    <a:pt x="59186" y="49114"/>
                  </a:cubicBezTo>
                  <a:cubicBezTo>
                    <a:pt x="56436" y="50781"/>
                    <a:pt x="53697" y="52495"/>
                    <a:pt x="50959" y="54186"/>
                  </a:cubicBezTo>
                  <a:cubicBezTo>
                    <a:pt x="50709" y="54353"/>
                    <a:pt x="50471" y="54519"/>
                    <a:pt x="50221" y="54674"/>
                  </a:cubicBezTo>
                  <a:close/>
                  <a:moveTo>
                    <a:pt x="18455" y="34600"/>
                  </a:moveTo>
                  <a:cubicBezTo>
                    <a:pt x="18491" y="34648"/>
                    <a:pt x="18503" y="34731"/>
                    <a:pt x="18514" y="34719"/>
                  </a:cubicBezTo>
                  <a:cubicBezTo>
                    <a:pt x="24599" y="34112"/>
                    <a:pt x="30623" y="33171"/>
                    <a:pt x="36683" y="32207"/>
                  </a:cubicBezTo>
                  <a:cubicBezTo>
                    <a:pt x="36672" y="31909"/>
                    <a:pt x="36445" y="31969"/>
                    <a:pt x="36267" y="32005"/>
                  </a:cubicBezTo>
                  <a:cubicBezTo>
                    <a:pt x="33552" y="32445"/>
                    <a:pt x="30826" y="32909"/>
                    <a:pt x="28099" y="33338"/>
                  </a:cubicBezTo>
                  <a:cubicBezTo>
                    <a:pt x="26313" y="33624"/>
                    <a:pt x="24515" y="33850"/>
                    <a:pt x="22729" y="34088"/>
                  </a:cubicBezTo>
                  <a:cubicBezTo>
                    <a:pt x="21301" y="34279"/>
                    <a:pt x="19884" y="34445"/>
                    <a:pt x="18455" y="34600"/>
                  </a:cubicBezTo>
                  <a:close/>
                  <a:moveTo>
                    <a:pt x="41470" y="28921"/>
                  </a:moveTo>
                  <a:cubicBezTo>
                    <a:pt x="41494" y="28885"/>
                    <a:pt x="41505" y="28849"/>
                    <a:pt x="41541" y="28814"/>
                  </a:cubicBezTo>
                  <a:cubicBezTo>
                    <a:pt x="41434" y="28730"/>
                    <a:pt x="41363" y="28611"/>
                    <a:pt x="41244" y="28576"/>
                  </a:cubicBezTo>
                  <a:cubicBezTo>
                    <a:pt x="39100" y="27754"/>
                    <a:pt x="36969" y="26909"/>
                    <a:pt x="34802" y="26147"/>
                  </a:cubicBezTo>
                  <a:cubicBezTo>
                    <a:pt x="32671" y="25408"/>
                    <a:pt x="30492" y="24754"/>
                    <a:pt x="28349" y="24039"/>
                  </a:cubicBezTo>
                  <a:cubicBezTo>
                    <a:pt x="27682" y="23813"/>
                    <a:pt x="27027" y="23575"/>
                    <a:pt x="26361" y="23337"/>
                  </a:cubicBezTo>
                  <a:cubicBezTo>
                    <a:pt x="30837" y="25158"/>
                    <a:pt x="35529" y="26444"/>
                    <a:pt x="39946" y="28445"/>
                  </a:cubicBezTo>
                  <a:cubicBezTo>
                    <a:pt x="40434" y="28647"/>
                    <a:pt x="40958" y="28766"/>
                    <a:pt x="41470" y="28921"/>
                  </a:cubicBezTo>
                  <a:close/>
                  <a:moveTo>
                    <a:pt x="55793" y="28909"/>
                  </a:moveTo>
                  <a:cubicBezTo>
                    <a:pt x="55793" y="28933"/>
                    <a:pt x="55817" y="28980"/>
                    <a:pt x="55817" y="29004"/>
                  </a:cubicBezTo>
                  <a:cubicBezTo>
                    <a:pt x="56924" y="28921"/>
                    <a:pt x="58055" y="28849"/>
                    <a:pt x="59174" y="28754"/>
                  </a:cubicBezTo>
                  <a:cubicBezTo>
                    <a:pt x="59174" y="28802"/>
                    <a:pt x="59186" y="28849"/>
                    <a:pt x="59186" y="28885"/>
                  </a:cubicBezTo>
                  <a:cubicBezTo>
                    <a:pt x="58698" y="28933"/>
                    <a:pt x="58222" y="28968"/>
                    <a:pt x="57734" y="29004"/>
                  </a:cubicBezTo>
                  <a:cubicBezTo>
                    <a:pt x="57246" y="29052"/>
                    <a:pt x="56734" y="29111"/>
                    <a:pt x="56245" y="29147"/>
                  </a:cubicBezTo>
                  <a:cubicBezTo>
                    <a:pt x="55174" y="29218"/>
                    <a:pt x="55043" y="29230"/>
                    <a:pt x="54840" y="29504"/>
                  </a:cubicBezTo>
                  <a:lnTo>
                    <a:pt x="67521" y="28337"/>
                  </a:lnTo>
                  <a:cubicBezTo>
                    <a:pt x="67342" y="28242"/>
                    <a:pt x="67163" y="28242"/>
                    <a:pt x="67009" y="28266"/>
                  </a:cubicBezTo>
                  <a:cubicBezTo>
                    <a:pt x="65354" y="28361"/>
                    <a:pt x="63687" y="28504"/>
                    <a:pt x="62032" y="28587"/>
                  </a:cubicBezTo>
                  <a:cubicBezTo>
                    <a:pt x="60222" y="28683"/>
                    <a:pt x="58412" y="28742"/>
                    <a:pt x="56603" y="28814"/>
                  </a:cubicBezTo>
                  <a:cubicBezTo>
                    <a:pt x="56317" y="28814"/>
                    <a:pt x="56055" y="28873"/>
                    <a:pt x="55793" y="28909"/>
                  </a:cubicBezTo>
                  <a:close/>
                  <a:moveTo>
                    <a:pt x="8132" y="43637"/>
                  </a:moveTo>
                  <a:cubicBezTo>
                    <a:pt x="8156" y="43613"/>
                    <a:pt x="8168" y="43577"/>
                    <a:pt x="8204" y="43530"/>
                  </a:cubicBezTo>
                  <a:cubicBezTo>
                    <a:pt x="8025" y="43411"/>
                    <a:pt x="7846" y="43232"/>
                    <a:pt x="7656" y="43173"/>
                  </a:cubicBezTo>
                  <a:cubicBezTo>
                    <a:pt x="6084" y="42768"/>
                    <a:pt x="4525" y="42399"/>
                    <a:pt x="2965" y="42030"/>
                  </a:cubicBezTo>
                  <a:cubicBezTo>
                    <a:pt x="2477" y="41910"/>
                    <a:pt x="2298" y="41994"/>
                    <a:pt x="2072" y="42458"/>
                  </a:cubicBezTo>
                  <a:cubicBezTo>
                    <a:pt x="4298" y="43065"/>
                    <a:pt x="6537" y="43661"/>
                    <a:pt x="8763" y="44280"/>
                  </a:cubicBezTo>
                  <a:cubicBezTo>
                    <a:pt x="8644" y="44149"/>
                    <a:pt x="8513" y="44006"/>
                    <a:pt x="8347" y="43946"/>
                  </a:cubicBezTo>
                  <a:cubicBezTo>
                    <a:pt x="7811" y="43756"/>
                    <a:pt x="7275" y="43565"/>
                    <a:pt x="6727" y="43423"/>
                  </a:cubicBezTo>
                  <a:cubicBezTo>
                    <a:pt x="5370" y="43089"/>
                    <a:pt x="4025" y="42792"/>
                    <a:pt x="2667" y="42458"/>
                  </a:cubicBezTo>
                  <a:cubicBezTo>
                    <a:pt x="2548" y="42434"/>
                    <a:pt x="2429" y="42375"/>
                    <a:pt x="2215" y="42291"/>
                  </a:cubicBezTo>
                  <a:cubicBezTo>
                    <a:pt x="2370" y="42232"/>
                    <a:pt x="2417" y="42208"/>
                    <a:pt x="2441" y="42220"/>
                  </a:cubicBezTo>
                  <a:cubicBezTo>
                    <a:pt x="4358" y="42577"/>
                    <a:pt x="6263" y="42994"/>
                    <a:pt x="8132" y="43637"/>
                  </a:cubicBezTo>
                  <a:close/>
                  <a:moveTo>
                    <a:pt x="88333" y="13074"/>
                  </a:moveTo>
                  <a:cubicBezTo>
                    <a:pt x="88297" y="13038"/>
                    <a:pt x="88285" y="12990"/>
                    <a:pt x="88261" y="12966"/>
                  </a:cubicBezTo>
                  <a:cubicBezTo>
                    <a:pt x="85094" y="13919"/>
                    <a:pt x="81927" y="14860"/>
                    <a:pt x="78772" y="15824"/>
                  </a:cubicBezTo>
                  <a:cubicBezTo>
                    <a:pt x="75617" y="16788"/>
                    <a:pt x="72486" y="17812"/>
                    <a:pt x="69438" y="19158"/>
                  </a:cubicBezTo>
                  <a:cubicBezTo>
                    <a:pt x="69521" y="19158"/>
                    <a:pt x="69592" y="19122"/>
                    <a:pt x="69664" y="19110"/>
                  </a:cubicBezTo>
                  <a:cubicBezTo>
                    <a:pt x="70842" y="18693"/>
                    <a:pt x="71997" y="18265"/>
                    <a:pt x="73176" y="17872"/>
                  </a:cubicBezTo>
                  <a:cubicBezTo>
                    <a:pt x="76807" y="16681"/>
                    <a:pt x="80451" y="15491"/>
                    <a:pt x="84082" y="14336"/>
                  </a:cubicBezTo>
                  <a:cubicBezTo>
                    <a:pt x="85380" y="13919"/>
                    <a:pt x="86690" y="13597"/>
                    <a:pt x="87999" y="13228"/>
                  </a:cubicBezTo>
                  <a:cubicBezTo>
                    <a:pt x="88142" y="13205"/>
                    <a:pt x="88226" y="13109"/>
                    <a:pt x="88333" y="13074"/>
                  </a:cubicBezTo>
                  <a:close/>
                  <a:moveTo>
                    <a:pt x="48375" y="22634"/>
                  </a:moveTo>
                  <a:cubicBezTo>
                    <a:pt x="48947" y="22861"/>
                    <a:pt x="49471" y="23075"/>
                    <a:pt x="49995" y="23277"/>
                  </a:cubicBezTo>
                  <a:cubicBezTo>
                    <a:pt x="49864" y="23325"/>
                    <a:pt x="49756" y="23313"/>
                    <a:pt x="49637" y="23277"/>
                  </a:cubicBezTo>
                  <a:cubicBezTo>
                    <a:pt x="49280" y="23146"/>
                    <a:pt x="48887" y="23039"/>
                    <a:pt x="48566" y="22861"/>
                  </a:cubicBezTo>
                  <a:cubicBezTo>
                    <a:pt x="48149" y="22622"/>
                    <a:pt x="47804" y="22789"/>
                    <a:pt x="47399" y="22956"/>
                  </a:cubicBezTo>
                  <a:cubicBezTo>
                    <a:pt x="48042" y="23253"/>
                    <a:pt x="48637" y="23551"/>
                    <a:pt x="49233" y="23825"/>
                  </a:cubicBezTo>
                  <a:cubicBezTo>
                    <a:pt x="49268" y="23849"/>
                    <a:pt x="49328" y="23825"/>
                    <a:pt x="49364" y="23813"/>
                  </a:cubicBezTo>
                  <a:cubicBezTo>
                    <a:pt x="50149" y="23551"/>
                    <a:pt x="50947" y="23277"/>
                    <a:pt x="51757" y="22992"/>
                  </a:cubicBezTo>
                  <a:cubicBezTo>
                    <a:pt x="50971" y="22813"/>
                    <a:pt x="50233" y="22670"/>
                    <a:pt x="49518" y="22480"/>
                  </a:cubicBezTo>
                  <a:cubicBezTo>
                    <a:pt x="49114" y="22360"/>
                    <a:pt x="48768" y="22420"/>
                    <a:pt x="48375" y="22634"/>
                  </a:cubicBezTo>
                  <a:close/>
                  <a:moveTo>
                    <a:pt x="72807" y="41803"/>
                  </a:moveTo>
                  <a:cubicBezTo>
                    <a:pt x="72807" y="41827"/>
                    <a:pt x="72807" y="41851"/>
                    <a:pt x="72819" y="41863"/>
                  </a:cubicBezTo>
                  <a:cubicBezTo>
                    <a:pt x="76677" y="41315"/>
                    <a:pt x="80522" y="40767"/>
                    <a:pt x="84368" y="40232"/>
                  </a:cubicBezTo>
                  <a:lnTo>
                    <a:pt x="84368" y="39815"/>
                  </a:lnTo>
                  <a:cubicBezTo>
                    <a:pt x="80487" y="40482"/>
                    <a:pt x="76653" y="41148"/>
                    <a:pt x="72807" y="41803"/>
                  </a:cubicBezTo>
                  <a:close/>
                  <a:moveTo>
                    <a:pt x="57698" y="44339"/>
                  </a:moveTo>
                  <a:cubicBezTo>
                    <a:pt x="62329" y="43935"/>
                    <a:pt x="66913" y="43101"/>
                    <a:pt x="71473" y="42161"/>
                  </a:cubicBezTo>
                  <a:cubicBezTo>
                    <a:pt x="71473" y="42137"/>
                    <a:pt x="71450" y="42101"/>
                    <a:pt x="71450" y="42077"/>
                  </a:cubicBezTo>
                  <a:cubicBezTo>
                    <a:pt x="66866" y="42839"/>
                    <a:pt x="62282" y="43589"/>
                    <a:pt x="57698" y="44339"/>
                  </a:cubicBezTo>
                  <a:close/>
                  <a:moveTo>
                    <a:pt x="88523" y="28028"/>
                  </a:moveTo>
                  <a:cubicBezTo>
                    <a:pt x="88523" y="27980"/>
                    <a:pt x="88523" y="27956"/>
                    <a:pt x="88535" y="27909"/>
                  </a:cubicBezTo>
                  <a:cubicBezTo>
                    <a:pt x="88214" y="27683"/>
                    <a:pt x="78296" y="28528"/>
                    <a:pt x="76855" y="28992"/>
                  </a:cubicBezTo>
                  <a:cubicBezTo>
                    <a:pt x="80737" y="28671"/>
                    <a:pt x="84630" y="28349"/>
                    <a:pt x="88523" y="28028"/>
                  </a:cubicBezTo>
                  <a:close/>
                  <a:moveTo>
                    <a:pt x="74724" y="43208"/>
                  </a:moveTo>
                  <a:cubicBezTo>
                    <a:pt x="77915" y="42756"/>
                    <a:pt x="81153" y="42803"/>
                    <a:pt x="84285" y="42077"/>
                  </a:cubicBezTo>
                  <a:cubicBezTo>
                    <a:pt x="84297" y="41922"/>
                    <a:pt x="84332" y="41803"/>
                    <a:pt x="84332" y="41744"/>
                  </a:cubicBezTo>
                  <a:cubicBezTo>
                    <a:pt x="81129" y="42220"/>
                    <a:pt x="77927" y="42720"/>
                    <a:pt x="74724" y="43208"/>
                  </a:cubicBezTo>
                  <a:close/>
                  <a:moveTo>
                    <a:pt x="32326" y="32421"/>
                  </a:moveTo>
                  <a:cubicBezTo>
                    <a:pt x="27563" y="32838"/>
                    <a:pt x="22872" y="33802"/>
                    <a:pt x="18098" y="34160"/>
                  </a:cubicBezTo>
                  <a:cubicBezTo>
                    <a:pt x="18169" y="34231"/>
                    <a:pt x="18264" y="34338"/>
                    <a:pt x="18336" y="34326"/>
                  </a:cubicBezTo>
                  <a:cubicBezTo>
                    <a:pt x="18872" y="34279"/>
                    <a:pt x="19396" y="34207"/>
                    <a:pt x="19931" y="34124"/>
                  </a:cubicBezTo>
                  <a:cubicBezTo>
                    <a:pt x="22372" y="33814"/>
                    <a:pt x="24813" y="33517"/>
                    <a:pt x="27254" y="33171"/>
                  </a:cubicBezTo>
                  <a:cubicBezTo>
                    <a:pt x="28944" y="32933"/>
                    <a:pt x="30635" y="32671"/>
                    <a:pt x="32326" y="32421"/>
                  </a:cubicBezTo>
                  <a:close/>
                  <a:moveTo>
                    <a:pt x="19538" y="49007"/>
                  </a:moveTo>
                  <a:cubicBezTo>
                    <a:pt x="19717" y="48745"/>
                    <a:pt x="19646" y="48566"/>
                    <a:pt x="19479" y="48352"/>
                  </a:cubicBezTo>
                  <a:cubicBezTo>
                    <a:pt x="17669" y="46197"/>
                    <a:pt x="15847" y="44030"/>
                    <a:pt x="14038" y="41863"/>
                  </a:cubicBezTo>
                  <a:cubicBezTo>
                    <a:pt x="14026" y="41851"/>
                    <a:pt x="13990" y="41851"/>
                    <a:pt x="13966" y="41851"/>
                  </a:cubicBezTo>
                  <a:cubicBezTo>
                    <a:pt x="13942" y="41863"/>
                    <a:pt x="13931" y="41887"/>
                    <a:pt x="13919" y="41910"/>
                  </a:cubicBezTo>
                  <a:cubicBezTo>
                    <a:pt x="15788" y="44280"/>
                    <a:pt x="17657" y="46625"/>
                    <a:pt x="19538" y="49007"/>
                  </a:cubicBezTo>
                  <a:close/>
                  <a:moveTo>
                    <a:pt x="74105" y="27159"/>
                  </a:moveTo>
                  <a:cubicBezTo>
                    <a:pt x="69283" y="27563"/>
                    <a:pt x="64485" y="27956"/>
                    <a:pt x="59698" y="28337"/>
                  </a:cubicBezTo>
                  <a:cubicBezTo>
                    <a:pt x="64508" y="28171"/>
                    <a:pt x="69295" y="27873"/>
                    <a:pt x="74105" y="27159"/>
                  </a:cubicBezTo>
                  <a:close/>
                  <a:moveTo>
                    <a:pt x="30790" y="33886"/>
                  </a:moveTo>
                  <a:cubicBezTo>
                    <a:pt x="30790" y="33921"/>
                    <a:pt x="30790" y="33945"/>
                    <a:pt x="30814" y="33981"/>
                  </a:cubicBezTo>
                  <a:cubicBezTo>
                    <a:pt x="33624" y="33695"/>
                    <a:pt x="36433" y="33409"/>
                    <a:pt x="39231" y="33136"/>
                  </a:cubicBezTo>
                  <a:cubicBezTo>
                    <a:pt x="38934" y="32897"/>
                    <a:pt x="38648" y="32790"/>
                    <a:pt x="38291" y="32850"/>
                  </a:cubicBezTo>
                  <a:cubicBezTo>
                    <a:pt x="36660" y="33088"/>
                    <a:pt x="35040" y="33314"/>
                    <a:pt x="33397" y="33529"/>
                  </a:cubicBezTo>
                  <a:cubicBezTo>
                    <a:pt x="32540" y="33648"/>
                    <a:pt x="31659" y="33767"/>
                    <a:pt x="30790" y="33886"/>
                  </a:cubicBezTo>
                  <a:close/>
                  <a:moveTo>
                    <a:pt x="31242" y="52400"/>
                  </a:moveTo>
                  <a:cubicBezTo>
                    <a:pt x="31230" y="52340"/>
                    <a:pt x="31230" y="52293"/>
                    <a:pt x="31207" y="52245"/>
                  </a:cubicBezTo>
                  <a:cubicBezTo>
                    <a:pt x="27480" y="52817"/>
                    <a:pt x="23741" y="53412"/>
                    <a:pt x="20003" y="53995"/>
                  </a:cubicBezTo>
                  <a:cubicBezTo>
                    <a:pt x="20015" y="54043"/>
                    <a:pt x="20015" y="54079"/>
                    <a:pt x="20015" y="54126"/>
                  </a:cubicBezTo>
                  <a:cubicBezTo>
                    <a:pt x="23765" y="53555"/>
                    <a:pt x="27504" y="52983"/>
                    <a:pt x="31242" y="52400"/>
                  </a:cubicBezTo>
                  <a:close/>
                  <a:moveTo>
                    <a:pt x="46947" y="54472"/>
                  </a:moveTo>
                  <a:cubicBezTo>
                    <a:pt x="46959" y="54507"/>
                    <a:pt x="46970" y="54519"/>
                    <a:pt x="46982" y="54543"/>
                  </a:cubicBezTo>
                  <a:cubicBezTo>
                    <a:pt x="49768" y="52912"/>
                    <a:pt x="52566" y="51293"/>
                    <a:pt x="55317" y="49673"/>
                  </a:cubicBezTo>
                  <a:cubicBezTo>
                    <a:pt x="54864" y="49697"/>
                    <a:pt x="54483" y="49935"/>
                    <a:pt x="54055" y="50197"/>
                  </a:cubicBezTo>
                  <a:cubicBezTo>
                    <a:pt x="51804" y="51602"/>
                    <a:pt x="49506" y="52936"/>
                    <a:pt x="47220" y="54293"/>
                  </a:cubicBezTo>
                  <a:cubicBezTo>
                    <a:pt x="47137" y="54341"/>
                    <a:pt x="47030" y="54400"/>
                    <a:pt x="46947" y="54472"/>
                  </a:cubicBezTo>
                  <a:close/>
                  <a:moveTo>
                    <a:pt x="51507" y="38327"/>
                  </a:moveTo>
                  <a:cubicBezTo>
                    <a:pt x="52519" y="38196"/>
                    <a:pt x="57984" y="36076"/>
                    <a:pt x="58865" y="35529"/>
                  </a:cubicBezTo>
                  <a:cubicBezTo>
                    <a:pt x="58734" y="35576"/>
                    <a:pt x="58674" y="35576"/>
                    <a:pt x="58627" y="35600"/>
                  </a:cubicBezTo>
                  <a:cubicBezTo>
                    <a:pt x="57662" y="35957"/>
                    <a:pt x="56686" y="36326"/>
                    <a:pt x="55722" y="36684"/>
                  </a:cubicBezTo>
                  <a:cubicBezTo>
                    <a:pt x="54328" y="37219"/>
                    <a:pt x="52924" y="37779"/>
                    <a:pt x="51507" y="38327"/>
                  </a:cubicBezTo>
                  <a:close/>
                  <a:moveTo>
                    <a:pt x="84427" y="43708"/>
                  </a:moveTo>
                  <a:cubicBezTo>
                    <a:pt x="84427" y="43673"/>
                    <a:pt x="84416" y="43613"/>
                    <a:pt x="84416" y="43565"/>
                  </a:cubicBezTo>
                  <a:cubicBezTo>
                    <a:pt x="81689" y="43946"/>
                    <a:pt x="78951" y="44327"/>
                    <a:pt x="76236" y="44708"/>
                  </a:cubicBezTo>
                  <a:cubicBezTo>
                    <a:pt x="76248" y="44756"/>
                    <a:pt x="76248" y="44816"/>
                    <a:pt x="76248" y="44863"/>
                  </a:cubicBezTo>
                  <a:cubicBezTo>
                    <a:pt x="78986" y="44470"/>
                    <a:pt x="81713" y="44101"/>
                    <a:pt x="84427" y="43708"/>
                  </a:cubicBezTo>
                  <a:close/>
                  <a:moveTo>
                    <a:pt x="41779" y="50912"/>
                  </a:moveTo>
                  <a:cubicBezTo>
                    <a:pt x="41779" y="50959"/>
                    <a:pt x="41791" y="50995"/>
                    <a:pt x="41791" y="51031"/>
                  </a:cubicBezTo>
                  <a:cubicBezTo>
                    <a:pt x="43625" y="50721"/>
                    <a:pt x="45470" y="50412"/>
                    <a:pt x="47304" y="50102"/>
                  </a:cubicBezTo>
                  <a:cubicBezTo>
                    <a:pt x="47304" y="50066"/>
                    <a:pt x="47280" y="50042"/>
                    <a:pt x="47280" y="50007"/>
                  </a:cubicBezTo>
                  <a:cubicBezTo>
                    <a:pt x="46661" y="50042"/>
                    <a:pt x="46018" y="49888"/>
                    <a:pt x="45399" y="50126"/>
                  </a:cubicBezTo>
                  <a:cubicBezTo>
                    <a:pt x="45280" y="50173"/>
                    <a:pt x="45137" y="50185"/>
                    <a:pt x="45018" y="50197"/>
                  </a:cubicBezTo>
                  <a:cubicBezTo>
                    <a:pt x="43946" y="50435"/>
                    <a:pt x="42863" y="50673"/>
                    <a:pt x="41779" y="50912"/>
                  </a:cubicBezTo>
                  <a:close/>
                  <a:moveTo>
                    <a:pt x="23360" y="54698"/>
                  </a:moveTo>
                  <a:cubicBezTo>
                    <a:pt x="23360" y="54734"/>
                    <a:pt x="23384" y="54781"/>
                    <a:pt x="23384" y="54829"/>
                  </a:cubicBezTo>
                  <a:lnTo>
                    <a:pt x="31326" y="53626"/>
                  </a:lnTo>
                  <a:cubicBezTo>
                    <a:pt x="31314" y="53567"/>
                    <a:pt x="31314" y="53519"/>
                    <a:pt x="31302" y="53460"/>
                  </a:cubicBezTo>
                  <a:cubicBezTo>
                    <a:pt x="28671" y="53876"/>
                    <a:pt x="26015" y="54281"/>
                    <a:pt x="23360" y="54698"/>
                  </a:cubicBezTo>
                  <a:close/>
                  <a:moveTo>
                    <a:pt x="4929" y="18491"/>
                  </a:moveTo>
                  <a:cubicBezTo>
                    <a:pt x="4977" y="18491"/>
                    <a:pt x="5013" y="18491"/>
                    <a:pt x="5060" y="18467"/>
                  </a:cubicBezTo>
                  <a:lnTo>
                    <a:pt x="5060" y="18193"/>
                  </a:lnTo>
                  <a:cubicBezTo>
                    <a:pt x="5037" y="17598"/>
                    <a:pt x="4989" y="17015"/>
                    <a:pt x="4989" y="16419"/>
                  </a:cubicBezTo>
                  <a:cubicBezTo>
                    <a:pt x="4965" y="15574"/>
                    <a:pt x="5108" y="14752"/>
                    <a:pt x="5680" y="14086"/>
                  </a:cubicBezTo>
                  <a:cubicBezTo>
                    <a:pt x="5108" y="14169"/>
                    <a:pt x="4775" y="14514"/>
                    <a:pt x="4751" y="15169"/>
                  </a:cubicBezTo>
                  <a:cubicBezTo>
                    <a:pt x="4715" y="15895"/>
                    <a:pt x="4727" y="16622"/>
                    <a:pt x="4763" y="17360"/>
                  </a:cubicBezTo>
                  <a:cubicBezTo>
                    <a:pt x="4775" y="17741"/>
                    <a:pt x="4870" y="18110"/>
                    <a:pt x="4929" y="18491"/>
                  </a:cubicBezTo>
                  <a:close/>
                  <a:moveTo>
                    <a:pt x="57400" y="23682"/>
                  </a:moveTo>
                  <a:cubicBezTo>
                    <a:pt x="57388" y="23646"/>
                    <a:pt x="57365" y="23623"/>
                    <a:pt x="57341" y="23575"/>
                  </a:cubicBezTo>
                  <a:cubicBezTo>
                    <a:pt x="54102" y="24754"/>
                    <a:pt x="50852" y="25932"/>
                    <a:pt x="47613" y="27087"/>
                  </a:cubicBezTo>
                  <a:cubicBezTo>
                    <a:pt x="47625" y="27123"/>
                    <a:pt x="47637" y="27159"/>
                    <a:pt x="47661" y="27194"/>
                  </a:cubicBezTo>
                  <a:cubicBezTo>
                    <a:pt x="50899" y="26028"/>
                    <a:pt x="54150" y="24861"/>
                    <a:pt x="57400" y="23682"/>
                  </a:cubicBezTo>
                  <a:close/>
                  <a:moveTo>
                    <a:pt x="43970" y="58436"/>
                  </a:moveTo>
                  <a:cubicBezTo>
                    <a:pt x="43994" y="58460"/>
                    <a:pt x="44030" y="58508"/>
                    <a:pt x="44053" y="58532"/>
                  </a:cubicBezTo>
                  <a:cubicBezTo>
                    <a:pt x="45589" y="57603"/>
                    <a:pt x="47125" y="56650"/>
                    <a:pt x="48673" y="55698"/>
                  </a:cubicBezTo>
                  <a:cubicBezTo>
                    <a:pt x="48625" y="55662"/>
                    <a:pt x="48613" y="55650"/>
                    <a:pt x="48613" y="55650"/>
                  </a:cubicBezTo>
                  <a:cubicBezTo>
                    <a:pt x="47137" y="56472"/>
                    <a:pt x="45673" y="57270"/>
                    <a:pt x="44208" y="58103"/>
                  </a:cubicBezTo>
                  <a:cubicBezTo>
                    <a:pt x="44101" y="58162"/>
                    <a:pt x="44053" y="58329"/>
                    <a:pt x="43970" y="58436"/>
                  </a:cubicBezTo>
                  <a:close/>
                  <a:moveTo>
                    <a:pt x="64365" y="33862"/>
                  </a:moveTo>
                  <a:cubicBezTo>
                    <a:pt x="62722" y="34267"/>
                    <a:pt x="61079" y="34707"/>
                    <a:pt x="59662" y="35719"/>
                  </a:cubicBezTo>
                  <a:cubicBezTo>
                    <a:pt x="59686" y="35719"/>
                    <a:pt x="59686" y="35731"/>
                    <a:pt x="59698" y="35731"/>
                  </a:cubicBezTo>
                  <a:cubicBezTo>
                    <a:pt x="60936" y="35374"/>
                    <a:pt x="62044" y="34648"/>
                    <a:pt x="63330" y="34398"/>
                  </a:cubicBezTo>
                  <a:cubicBezTo>
                    <a:pt x="63687" y="34338"/>
                    <a:pt x="64008" y="34052"/>
                    <a:pt x="64365" y="33862"/>
                  </a:cubicBezTo>
                  <a:close/>
                  <a:moveTo>
                    <a:pt x="88297" y="12538"/>
                  </a:moveTo>
                  <a:cubicBezTo>
                    <a:pt x="88273" y="12502"/>
                    <a:pt x="88261" y="12478"/>
                    <a:pt x="88226" y="12443"/>
                  </a:cubicBezTo>
                  <a:cubicBezTo>
                    <a:pt x="86428" y="13050"/>
                    <a:pt x="84642" y="13669"/>
                    <a:pt x="82844" y="14276"/>
                  </a:cubicBezTo>
                  <a:cubicBezTo>
                    <a:pt x="82856" y="14300"/>
                    <a:pt x="82868" y="14348"/>
                    <a:pt x="82868" y="14383"/>
                  </a:cubicBezTo>
                  <a:cubicBezTo>
                    <a:pt x="84630" y="13824"/>
                    <a:pt x="86380" y="13288"/>
                    <a:pt x="88118" y="12740"/>
                  </a:cubicBezTo>
                  <a:cubicBezTo>
                    <a:pt x="88202" y="12728"/>
                    <a:pt x="88237" y="12609"/>
                    <a:pt x="88297" y="12538"/>
                  </a:cubicBezTo>
                  <a:close/>
                  <a:moveTo>
                    <a:pt x="23551" y="55376"/>
                  </a:moveTo>
                  <a:cubicBezTo>
                    <a:pt x="23444" y="55460"/>
                    <a:pt x="23313" y="55495"/>
                    <a:pt x="23277" y="55567"/>
                  </a:cubicBezTo>
                  <a:cubicBezTo>
                    <a:pt x="22860" y="56615"/>
                    <a:pt x="22479" y="57651"/>
                    <a:pt x="22063" y="58734"/>
                  </a:cubicBezTo>
                  <a:cubicBezTo>
                    <a:pt x="22205" y="58770"/>
                    <a:pt x="22313" y="58817"/>
                    <a:pt x="22396" y="58841"/>
                  </a:cubicBezTo>
                  <a:cubicBezTo>
                    <a:pt x="22765" y="57698"/>
                    <a:pt x="23146" y="56591"/>
                    <a:pt x="23551" y="55376"/>
                  </a:cubicBezTo>
                  <a:close/>
                  <a:moveTo>
                    <a:pt x="8799" y="21777"/>
                  </a:moveTo>
                  <a:lnTo>
                    <a:pt x="8668" y="21860"/>
                  </a:lnTo>
                  <a:lnTo>
                    <a:pt x="12145" y="27182"/>
                  </a:lnTo>
                  <a:cubicBezTo>
                    <a:pt x="12180" y="27159"/>
                    <a:pt x="12204" y="27147"/>
                    <a:pt x="12240" y="27123"/>
                  </a:cubicBezTo>
                  <a:cubicBezTo>
                    <a:pt x="11109" y="25313"/>
                    <a:pt x="9954" y="23527"/>
                    <a:pt x="8799" y="21777"/>
                  </a:cubicBezTo>
                  <a:close/>
                  <a:moveTo>
                    <a:pt x="23134" y="55519"/>
                  </a:moveTo>
                  <a:lnTo>
                    <a:pt x="23075" y="55460"/>
                  </a:lnTo>
                  <a:cubicBezTo>
                    <a:pt x="22991" y="55531"/>
                    <a:pt x="22896" y="55567"/>
                    <a:pt x="22848" y="55662"/>
                  </a:cubicBezTo>
                  <a:cubicBezTo>
                    <a:pt x="22432" y="56627"/>
                    <a:pt x="22027" y="57603"/>
                    <a:pt x="21622" y="58567"/>
                  </a:cubicBezTo>
                  <a:cubicBezTo>
                    <a:pt x="21658" y="58603"/>
                    <a:pt x="21682" y="58639"/>
                    <a:pt x="21717" y="58686"/>
                  </a:cubicBezTo>
                  <a:cubicBezTo>
                    <a:pt x="21801" y="58651"/>
                    <a:pt x="21967" y="58639"/>
                    <a:pt x="22003" y="58567"/>
                  </a:cubicBezTo>
                  <a:cubicBezTo>
                    <a:pt x="22384" y="57555"/>
                    <a:pt x="22753" y="56531"/>
                    <a:pt x="23134" y="55519"/>
                  </a:cubicBezTo>
                  <a:close/>
                  <a:moveTo>
                    <a:pt x="3346" y="41256"/>
                  </a:moveTo>
                  <a:lnTo>
                    <a:pt x="3346" y="41363"/>
                  </a:lnTo>
                  <a:cubicBezTo>
                    <a:pt x="4537" y="41625"/>
                    <a:pt x="5727" y="41875"/>
                    <a:pt x="6918" y="42149"/>
                  </a:cubicBezTo>
                  <a:cubicBezTo>
                    <a:pt x="6942" y="42125"/>
                    <a:pt x="6954" y="42101"/>
                    <a:pt x="6965" y="42077"/>
                  </a:cubicBezTo>
                  <a:cubicBezTo>
                    <a:pt x="6799" y="41970"/>
                    <a:pt x="6656" y="41791"/>
                    <a:pt x="6489" y="41768"/>
                  </a:cubicBezTo>
                  <a:cubicBezTo>
                    <a:pt x="5537" y="41565"/>
                    <a:pt x="4584" y="41410"/>
                    <a:pt x="3620" y="41232"/>
                  </a:cubicBezTo>
                  <a:cubicBezTo>
                    <a:pt x="3548" y="41232"/>
                    <a:pt x="3441" y="41256"/>
                    <a:pt x="3346" y="41256"/>
                  </a:cubicBezTo>
                  <a:close/>
                  <a:moveTo>
                    <a:pt x="17086" y="46268"/>
                  </a:moveTo>
                  <a:cubicBezTo>
                    <a:pt x="17062" y="46304"/>
                    <a:pt x="17026" y="46316"/>
                    <a:pt x="17014" y="46340"/>
                  </a:cubicBezTo>
                  <a:cubicBezTo>
                    <a:pt x="17800" y="47435"/>
                    <a:pt x="18574" y="48518"/>
                    <a:pt x="19360" y="49602"/>
                  </a:cubicBezTo>
                  <a:cubicBezTo>
                    <a:pt x="19407" y="49590"/>
                    <a:pt x="19443" y="49578"/>
                    <a:pt x="19479" y="49566"/>
                  </a:cubicBezTo>
                  <a:cubicBezTo>
                    <a:pt x="19443" y="49411"/>
                    <a:pt x="19407" y="49269"/>
                    <a:pt x="19348" y="49114"/>
                  </a:cubicBezTo>
                  <a:cubicBezTo>
                    <a:pt x="19336" y="49066"/>
                    <a:pt x="19288" y="49042"/>
                    <a:pt x="19276" y="48995"/>
                  </a:cubicBezTo>
                  <a:cubicBezTo>
                    <a:pt x="18526" y="48090"/>
                    <a:pt x="17812" y="47185"/>
                    <a:pt x="17086" y="46268"/>
                  </a:cubicBezTo>
                  <a:close/>
                  <a:moveTo>
                    <a:pt x="45768" y="10133"/>
                  </a:moveTo>
                  <a:cubicBezTo>
                    <a:pt x="46530" y="10633"/>
                    <a:pt x="47209" y="10073"/>
                    <a:pt x="47923" y="9990"/>
                  </a:cubicBezTo>
                  <a:cubicBezTo>
                    <a:pt x="47161" y="9502"/>
                    <a:pt x="46482" y="10049"/>
                    <a:pt x="45768" y="10133"/>
                  </a:cubicBezTo>
                  <a:close/>
                  <a:moveTo>
                    <a:pt x="4239" y="31552"/>
                  </a:moveTo>
                  <a:cubicBezTo>
                    <a:pt x="5096" y="32207"/>
                    <a:pt x="6001" y="32433"/>
                    <a:pt x="6894" y="32612"/>
                  </a:cubicBezTo>
                  <a:cubicBezTo>
                    <a:pt x="6203" y="31885"/>
                    <a:pt x="5239" y="31802"/>
                    <a:pt x="4239" y="31552"/>
                  </a:cubicBezTo>
                  <a:close/>
                  <a:moveTo>
                    <a:pt x="22146" y="41553"/>
                  </a:moveTo>
                  <a:cubicBezTo>
                    <a:pt x="23170" y="42303"/>
                    <a:pt x="24408" y="42553"/>
                    <a:pt x="25575" y="42982"/>
                  </a:cubicBezTo>
                  <a:cubicBezTo>
                    <a:pt x="24539" y="42280"/>
                    <a:pt x="23325" y="41982"/>
                    <a:pt x="22146" y="41553"/>
                  </a:cubicBezTo>
                  <a:close/>
                  <a:moveTo>
                    <a:pt x="74331" y="46709"/>
                  </a:moveTo>
                  <a:cubicBezTo>
                    <a:pt x="73855" y="46744"/>
                    <a:pt x="73414" y="46804"/>
                    <a:pt x="72997" y="47125"/>
                  </a:cubicBezTo>
                  <a:cubicBezTo>
                    <a:pt x="72426" y="47566"/>
                    <a:pt x="71724" y="47864"/>
                    <a:pt x="71081" y="48233"/>
                  </a:cubicBezTo>
                  <a:cubicBezTo>
                    <a:pt x="71092" y="48268"/>
                    <a:pt x="71116" y="48316"/>
                    <a:pt x="71140" y="48340"/>
                  </a:cubicBezTo>
                  <a:cubicBezTo>
                    <a:pt x="72200" y="47804"/>
                    <a:pt x="73271" y="47256"/>
                    <a:pt x="74331" y="46709"/>
                  </a:cubicBezTo>
                  <a:close/>
                  <a:moveTo>
                    <a:pt x="73462" y="30897"/>
                  </a:moveTo>
                  <a:cubicBezTo>
                    <a:pt x="73938" y="30611"/>
                    <a:pt x="74391" y="30361"/>
                    <a:pt x="74819" y="30100"/>
                  </a:cubicBezTo>
                  <a:cubicBezTo>
                    <a:pt x="74902" y="30040"/>
                    <a:pt x="74926" y="29897"/>
                    <a:pt x="75010" y="29742"/>
                  </a:cubicBezTo>
                  <a:cubicBezTo>
                    <a:pt x="74533" y="29766"/>
                    <a:pt x="74164" y="29802"/>
                    <a:pt x="73759" y="29826"/>
                  </a:cubicBezTo>
                  <a:cubicBezTo>
                    <a:pt x="73771" y="29980"/>
                    <a:pt x="73795" y="30064"/>
                    <a:pt x="73807" y="30183"/>
                  </a:cubicBezTo>
                  <a:cubicBezTo>
                    <a:pt x="74105" y="30052"/>
                    <a:pt x="74355" y="29945"/>
                    <a:pt x="74605" y="29826"/>
                  </a:cubicBezTo>
                  <a:lnTo>
                    <a:pt x="74652" y="29921"/>
                  </a:lnTo>
                  <a:cubicBezTo>
                    <a:pt x="74224" y="30171"/>
                    <a:pt x="73640" y="30278"/>
                    <a:pt x="73462" y="30897"/>
                  </a:cubicBezTo>
                  <a:close/>
                  <a:moveTo>
                    <a:pt x="3310" y="41672"/>
                  </a:moveTo>
                  <a:cubicBezTo>
                    <a:pt x="3286" y="41708"/>
                    <a:pt x="3286" y="41744"/>
                    <a:pt x="3274" y="41780"/>
                  </a:cubicBezTo>
                  <a:cubicBezTo>
                    <a:pt x="4644" y="42101"/>
                    <a:pt x="6001" y="42434"/>
                    <a:pt x="7370" y="42756"/>
                  </a:cubicBezTo>
                  <a:cubicBezTo>
                    <a:pt x="7382" y="42720"/>
                    <a:pt x="7394" y="42661"/>
                    <a:pt x="7394" y="42613"/>
                  </a:cubicBezTo>
                  <a:cubicBezTo>
                    <a:pt x="6061" y="42220"/>
                    <a:pt x="4679" y="41958"/>
                    <a:pt x="3310" y="41672"/>
                  </a:cubicBezTo>
                  <a:close/>
                  <a:moveTo>
                    <a:pt x="8620" y="34207"/>
                  </a:moveTo>
                  <a:cubicBezTo>
                    <a:pt x="9537" y="34767"/>
                    <a:pt x="10597" y="34922"/>
                    <a:pt x="11597" y="35255"/>
                  </a:cubicBezTo>
                  <a:cubicBezTo>
                    <a:pt x="11121" y="34874"/>
                    <a:pt x="9621" y="34338"/>
                    <a:pt x="8620" y="34207"/>
                  </a:cubicBezTo>
                  <a:close/>
                  <a:moveTo>
                    <a:pt x="48494" y="48923"/>
                  </a:moveTo>
                  <a:cubicBezTo>
                    <a:pt x="48494" y="48947"/>
                    <a:pt x="48494" y="48983"/>
                    <a:pt x="48506" y="49007"/>
                  </a:cubicBezTo>
                  <a:cubicBezTo>
                    <a:pt x="50769" y="48626"/>
                    <a:pt x="53031" y="48233"/>
                    <a:pt x="55305" y="47852"/>
                  </a:cubicBezTo>
                  <a:cubicBezTo>
                    <a:pt x="55305" y="47816"/>
                    <a:pt x="55293" y="47792"/>
                    <a:pt x="55293" y="47756"/>
                  </a:cubicBezTo>
                  <a:cubicBezTo>
                    <a:pt x="53019" y="48161"/>
                    <a:pt x="50757" y="48554"/>
                    <a:pt x="48494" y="48923"/>
                  </a:cubicBezTo>
                  <a:close/>
                  <a:moveTo>
                    <a:pt x="52316" y="12300"/>
                  </a:moveTo>
                  <a:cubicBezTo>
                    <a:pt x="53114" y="12669"/>
                    <a:pt x="53757" y="12133"/>
                    <a:pt x="54567" y="12050"/>
                  </a:cubicBezTo>
                  <a:cubicBezTo>
                    <a:pt x="53924" y="11788"/>
                    <a:pt x="53578" y="11823"/>
                    <a:pt x="52316" y="12300"/>
                  </a:cubicBezTo>
                  <a:close/>
                  <a:moveTo>
                    <a:pt x="40172" y="41744"/>
                  </a:moveTo>
                  <a:cubicBezTo>
                    <a:pt x="39279" y="41910"/>
                    <a:pt x="37005" y="42923"/>
                    <a:pt x="36505" y="43363"/>
                  </a:cubicBezTo>
                  <a:cubicBezTo>
                    <a:pt x="37731" y="42839"/>
                    <a:pt x="38946" y="42303"/>
                    <a:pt x="40172" y="41744"/>
                  </a:cubicBezTo>
                  <a:close/>
                  <a:moveTo>
                    <a:pt x="48709" y="11073"/>
                  </a:moveTo>
                  <a:cubicBezTo>
                    <a:pt x="49245" y="11371"/>
                    <a:pt x="49887" y="11300"/>
                    <a:pt x="50757" y="10847"/>
                  </a:cubicBezTo>
                  <a:cubicBezTo>
                    <a:pt x="50042" y="10466"/>
                    <a:pt x="49447" y="11026"/>
                    <a:pt x="48709" y="11073"/>
                  </a:cubicBezTo>
                  <a:close/>
                  <a:moveTo>
                    <a:pt x="44708" y="9764"/>
                  </a:moveTo>
                  <a:cubicBezTo>
                    <a:pt x="45435" y="10192"/>
                    <a:pt x="46054" y="9645"/>
                    <a:pt x="46732" y="9573"/>
                  </a:cubicBezTo>
                  <a:cubicBezTo>
                    <a:pt x="46006" y="9156"/>
                    <a:pt x="45375" y="9704"/>
                    <a:pt x="44708" y="9764"/>
                  </a:cubicBezTo>
                  <a:close/>
                  <a:moveTo>
                    <a:pt x="19038" y="24944"/>
                  </a:moveTo>
                  <a:cubicBezTo>
                    <a:pt x="18395" y="24337"/>
                    <a:pt x="17907" y="23563"/>
                    <a:pt x="17062" y="23230"/>
                  </a:cubicBezTo>
                  <a:cubicBezTo>
                    <a:pt x="17693" y="23825"/>
                    <a:pt x="18217" y="24563"/>
                    <a:pt x="19038" y="24944"/>
                  </a:cubicBezTo>
                  <a:close/>
                  <a:moveTo>
                    <a:pt x="22122" y="26063"/>
                  </a:moveTo>
                  <a:cubicBezTo>
                    <a:pt x="21408" y="25456"/>
                    <a:pt x="20824" y="24682"/>
                    <a:pt x="19931" y="24301"/>
                  </a:cubicBezTo>
                  <a:cubicBezTo>
                    <a:pt x="20670" y="24861"/>
                    <a:pt x="21181" y="25718"/>
                    <a:pt x="22122" y="26063"/>
                  </a:cubicBezTo>
                  <a:close/>
                  <a:moveTo>
                    <a:pt x="48923" y="10299"/>
                  </a:moveTo>
                  <a:cubicBezTo>
                    <a:pt x="48590" y="9990"/>
                    <a:pt x="48256" y="10180"/>
                    <a:pt x="47911" y="10252"/>
                  </a:cubicBezTo>
                  <a:cubicBezTo>
                    <a:pt x="47566" y="10335"/>
                    <a:pt x="47244" y="10419"/>
                    <a:pt x="46839" y="10526"/>
                  </a:cubicBezTo>
                  <a:cubicBezTo>
                    <a:pt x="47435" y="10764"/>
                    <a:pt x="47959" y="10704"/>
                    <a:pt x="48923" y="10299"/>
                  </a:cubicBezTo>
                  <a:close/>
                  <a:moveTo>
                    <a:pt x="65723" y="33814"/>
                  </a:moveTo>
                  <a:cubicBezTo>
                    <a:pt x="65735" y="33850"/>
                    <a:pt x="65770" y="33886"/>
                    <a:pt x="65782" y="33921"/>
                  </a:cubicBezTo>
                  <a:cubicBezTo>
                    <a:pt x="67044" y="33374"/>
                    <a:pt x="68330" y="32802"/>
                    <a:pt x="69592" y="32255"/>
                  </a:cubicBezTo>
                  <a:cubicBezTo>
                    <a:pt x="69580" y="32207"/>
                    <a:pt x="69568" y="32159"/>
                    <a:pt x="69533" y="32135"/>
                  </a:cubicBezTo>
                  <a:cubicBezTo>
                    <a:pt x="68271" y="32683"/>
                    <a:pt x="67009" y="33255"/>
                    <a:pt x="65723" y="33814"/>
                  </a:cubicBezTo>
                  <a:close/>
                  <a:moveTo>
                    <a:pt x="62210" y="14324"/>
                  </a:moveTo>
                  <a:cubicBezTo>
                    <a:pt x="61306" y="14050"/>
                    <a:pt x="60472" y="14479"/>
                    <a:pt x="59603" y="14621"/>
                  </a:cubicBezTo>
                  <a:cubicBezTo>
                    <a:pt x="60484" y="14693"/>
                    <a:pt x="61353" y="14455"/>
                    <a:pt x="62210" y="14324"/>
                  </a:cubicBezTo>
                  <a:close/>
                  <a:moveTo>
                    <a:pt x="45816" y="39994"/>
                  </a:moveTo>
                  <a:cubicBezTo>
                    <a:pt x="45827" y="40041"/>
                    <a:pt x="45851" y="40101"/>
                    <a:pt x="45875" y="40136"/>
                  </a:cubicBezTo>
                  <a:cubicBezTo>
                    <a:pt x="46970" y="39696"/>
                    <a:pt x="48078" y="39244"/>
                    <a:pt x="49173" y="38791"/>
                  </a:cubicBezTo>
                  <a:lnTo>
                    <a:pt x="49125" y="38648"/>
                  </a:lnTo>
                  <a:cubicBezTo>
                    <a:pt x="48030" y="39101"/>
                    <a:pt x="46923" y="39541"/>
                    <a:pt x="45816" y="39994"/>
                  </a:cubicBezTo>
                  <a:close/>
                  <a:moveTo>
                    <a:pt x="45518" y="40053"/>
                  </a:moveTo>
                  <a:cubicBezTo>
                    <a:pt x="45494" y="40006"/>
                    <a:pt x="45470" y="39946"/>
                    <a:pt x="45458" y="39898"/>
                  </a:cubicBezTo>
                  <a:lnTo>
                    <a:pt x="42101" y="41327"/>
                  </a:lnTo>
                  <a:cubicBezTo>
                    <a:pt x="42125" y="41375"/>
                    <a:pt x="42136" y="41410"/>
                    <a:pt x="42148" y="41446"/>
                  </a:cubicBezTo>
                  <a:cubicBezTo>
                    <a:pt x="43268" y="40994"/>
                    <a:pt x="44387" y="40517"/>
                    <a:pt x="45518" y="40053"/>
                  </a:cubicBezTo>
                  <a:close/>
                  <a:moveTo>
                    <a:pt x="8585" y="20170"/>
                  </a:moveTo>
                  <a:cubicBezTo>
                    <a:pt x="9240" y="20706"/>
                    <a:pt x="9716" y="21468"/>
                    <a:pt x="10525" y="21825"/>
                  </a:cubicBezTo>
                  <a:cubicBezTo>
                    <a:pt x="9882" y="21253"/>
                    <a:pt x="9454" y="20467"/>
                    <a:pt x="8585" y="20170"/>
                  </a:cubicBezTo>
                  <a:close/>
                  <a:moveTo>
                    <a:pt x="41982" y="8859"/>
                  </a:moveTo>
                  <a:cubicBezTo>
                    <a:pt x="42756" y="9287"/>
                    <a:pt x="43387" y="8740"/>
                    <a:pt x="44089" y="8609"/>
                  </a:cubicBezTo>
                  <a:cubicBezTo>
                    <a:pt x="43351" y="8454"/>
                    <a:pt x="42684" y="8752"/>
                    <a:pt x="41982" y="8859"/>
                  </a:cubicBezTo>
                  <a:close/>
                  <a:moveTo>
                    <a:pt x="55602" y="13276"/>
                  </a:moveTo>
                  <a:cubicBezTo>
                    <a:pt x="56388" y="13526"/>
                    <a:pt x="57103" y="13097"/>
                    <a:pt x="57865" y="12990"/>
                  </a:cubicBezTo>
                  <a:cubicBezTo>
                    <a:pt x="57067" y="12728"/>
                    <a:pt x="56364" y="13193"/>
                    <a:pt x="55602" y="13276"/>
                  </a:cubicBezTo>
                  <a:close/>
                  <a:moveTo>
                    <a:pt x="5572" y="31766"/>
                  </a:moveTo>
                  <a:cubicBezTo>
                    <a:pt x="5013" y="31326"/>
                    <a:pt x="4001" y="30992"/>
                    <a:pt x="3489" y="31064"/>
                  </a:cubicBezTo>
                  <a:cubicBezTo>
                    <a:pt x="3882" y="31409"/>
                    <a:pt x="4572" y="31624"/>
                    <a:pt x="5572" y="31766"/>
                  </a:cubicBezTo>
                  <a:close/>
                  <a:moveTo>
                    <a:pt x="47935" y="10847"/>
                  </a:moveTo>
                  <a:cubicBezTo>
                    <a:pt x="48328" y="11073"/>
                    <a:pt x="49387" y="10895"/>
                    <a:pt x="49828" y="10550"/>
                  </a:cubicBezTo>
                  <a:cubicBezTo>
                    <a:pt x="49411" y="10407"/>
                    <a:pt x="48768" y="10514"/>
                    <a:pt x="47935" y="10847"/>
                  </a:cubicBezTo>
                  <a:close/>
                  <a:moveTo>
                    <a:pt x="14716" y="19824"/>
                  </a:moveTo>
                  <a:cubicBezTo>
                    <a:pt x="14704" y="19860"/>
                    <a:pt x="14693" y="19884"/>
                    <a:pt x="14693" y="19932"/>
                  </a:cubicBezTo>
                  <a:cubicBezTo>
                    <a:pt x="16205" y="20491"/>
                    <a:pt x="17741" y="21063"/>
                    <a:pt x="19265" y="21646"/>
                  </a:cubicBezTo>
                  <a:cubicBezTo>
                    <a:pt x="19276" y="21610"/>
                    <a:pt x="19288" y="21587"/>
                    <a:pt x="19288" y="21551"/>
                  </a:cubicBezTo>
                  <a:cubicBezTo>
                    <a:pt x="17752" y="20956"/>
                    <a:pt x="16240" y="20396"/>
                    <a:pt x="14716" y="19824"/>
                  </a:cubicBezTo>
                  <a:close/>
                  <a:moveTo>
                    <a:pt x="26480" y="27623"/>
                  </a:moveTo>
                  <a:cubicBezTo>
                    <a:pt x="25837" y="27087"/>
                    <a:pt x="25396" y="26313"/>
                    <a:pt x="24539" y="26028"/>
                  </a:cubicBezTo>
                  <a:cubicBezTo>
                    <a:pt x="25182" y="26587"/>
                    <a:pt x="25670" y="27278"/>
                    <a:pt x="26480" y="27623"/>
                  </a:cubicBezTo>
                  <a:close/>
                  <a:moveTo>
                    <a:pt x="33981" y="44066"/>
                  </a:moveTo>
                  <a:cubicBezTo>
                    <a:pt x="35005" y="43923"/>
                    <a:pt x="35826" y="43351"/>
                    <a:pt x="36719" y="42934"/>
                  </a:cubicBezTo>
                  <a:cubicBezTo>
                    <a:pt x="36707" y="42911"/>
                    <a:pt x="36683" y="42863"/>
                    <a:pt x="36672" y="42827"/>
                  </a:cubicBezTo>
                  <a:cubicBezTo>
                    <a:pt x="35779" y="43232"/>
                    <a:pt x="34886" y="43649"/>
                    <a:pt x="33981" y="44066"/>
                  </a:cubicBezTo>
                  <a:close/>
                  <a:moveTo>
                    <a:pt x="45792" y="9240"/>
                  </a:moveTo>
                  <a:cubicBezTo>
                    <a:pt x="45351" y="9026"/>
                    <a:pt x="44363" y="9168"/>
                    <a:pt x="43815" y="9502"/>
                  </a:cubicBezTo>
                  <a:cubicBezTo>
                    <a:pt x="44518" y="9799"/>
                    <a:pt x="45077" y="9299"/>
                    <a:pt x="45792" y="9240"/>
                  </a:cubicBezTo>
                  <a:close/>
                  <a:moveTo>
                    <a:pt x="14145" y="23253"/>
                  </a:moveTo>
                  <a:lnTo>
                    <a:pt x="14240" y="23146"/>
                  </a:lnTo>
                  <a:cubicBezTo>
                    <a:pt x="13585" y="22634"/>
                    <a:pt x="13252" y="21765"/>
                    <a:pt x="12335" y="21527"/>
                  </a:cubicBezTo>
                  <a:cubicBezTo>
                    <a:pt x="12930" y="22099"/>
                    <a:pt x="13526" y="22670"/>
                    <a:pt x="14145" y="23253"/>
                  </a:cubicBezTo>
                  <a:close/>
                  <a:moveTo>
                    <a:pt x="30456" y="28314"/>
                  </a:moveTo>
                  <a:cubicBezTo>
                    <a:pt x="31099" y="28790"/>
                    <a:pt x="31611" y="29480"/>
                    <a:pt x="32445" y="29742"/>
                  </a:cubicBezTo>
                  <a:cubicBezTo>
                    <a:pt x="31790" y="29230"/>
                    <a:pt x="31290" y="28528"/>
                    <a:pt x="30456" y="28314"/>
                  </a:cubicBezTo>
                  <a:close/>
                  <a:moveTo>
                    <a:pt x="28147" y="27444"/>
                  </a:moveTo>
                  <a:cubicBezTo>
                    <a:pt x="29671" y="28873"/>
                    <a:pt x="29421" y="28790"/>
                    <a:pt x="30099" y="28885"/>
                  </a:cubicBezTo>
                  <a:cubicBezTo>
                    <a:pt x="29409" y="28397"/>
                    <a:pt x="28909" y="27754"/>
                    <a:pt x="28147" y="27444"/>
                  </a:cubicBezTo>
                  <a:close/>
                  <a:moveTo>
                    <a:pt x="29159" y="27837"/>
                  </a:moveTo>
                  <a:cubicBezTo>
                    <a:pt x="30254" y="28909"/>
                    <a:pt x="30718" y="29230"/>
                    <a:pt x="31135" y="29242"/>
                  </a:cubicBezTo>
                  <a:cubicBezTo>
                    <a:pt x="30278" y="28385"/>
                    <a:pt x="29647" y="27921"/>
                    <a:pt x="29159" y="27837"/>
                  </a:cubicBezTo>
                  <a:close/>
                  <a:moveTo>
                    <a:pt x="52459" y="37696"/>
                  </a:moveTo>
                  <a:cubicBezTo>
                    <a:pt x="52447" y="37660"/>
                    <a:pt x="52435" y="37624"/>
                    <a:pt x="52423" y="37577"/>
                  </a:cubicBezTo>
                  <a:cubicBezTo>
                    <a:pt x="51233" y="38089"/>
                    <a:pt x="50054" y="38589"/>
                    <a:pt x="48864" y="39101"/>
                  </a:cubicBezTo>
                  <a:cubicBezTo>
                    <a:pt x="48875" y="39124"/>
                    <a:pt x="48875" y="39160"/>
                    <a:pt x="48887" y="39184"/>
                  </a:cubicBezTo>
                  <a:cubicBezTo>
                    <a:pt x="48947" y="39172"/>
                    <a:pt x="48994" y="39160"/>
                    <a:pt x="49054" y="39160"/>
                  </a:cubicBezTo>
                  <a:cubicBezTo>
                    <a:pt x="49542" y="39148"/>
                    <a:pt x="49840" y="38755"/>
                    <a:pt x="50257" y="38589"/>
                  </a:cubicBezTo>
                  <a:cubicBezTo>
                    <a:pt x="51007" y="38291"/>
                    <a:pt x="51733" y="37993"/>
                    <a:pt x="52459" y="37696"/>
                  </a:cubicBezTo>
                  <a:close/>
                  <a:moveTo>
                    <a:pt x="25777" y="26504"/>
                  </a:moveTo>
                  <a:cubicBezTo>
                    <a:pt x="26789" y="27659"/>
                    <a:pt x="27194" y="27980"/>
                    <a:pt x="27718" y="28040"/>
                  </a:cubicBezTo>
                  <a:cubicBezTo>
                    <a:pt x="27039" y="27516"/>
                    <a:pt x="26539" y="26849"/>
                    <a:pt x="25777" y="26504"/>
                  </a:cubicBezTo>
                  <a:close/>
                  <a:moveTo>
                    <a:pt x="55376" y="12300"/>
                  </a:moveTo>
                  <a:cubicBezTo>
                    <a:pt x="54662" y="12050"/>
                    <a:pt x="54043" y="12478"/>
                    <a:pt x="53376" y="12609"/>
                  </a:cubicBezTo>
                  <a:cubicBezTo>
                    <a:pt x="54067" y="12800"/>
                    <a:pt x="54698" y="12395"/>
                    <a:pt x="55376" y="12300"/>
                  </a:cubicBezTo>
                  <a:close/>
                  <a:moveTo>
                    <a:pt x="33147" y="43935"/>
                  </a:moveTo>
                  <a:cubicBezTo>
                    <a:pt x="32266" y="44220"/>
                    <a:pt x="31373" y="44506"/>
                    <a:pt x="30492" y="44780"/>
                  </a:cubicBezTo>
                  <a:cubicBezTo>
                    <a:pt x="31528" y="44887"/>
                    <a:pt x="32314" y="44339"/>
                    <a:pt x="33147" y="43935"/>
                  </a:cubicBezTo>
                  <a:close/>
                  <a:moveTo>
                    <a:pt x="41601" y="58543"/>
                  </a:moveTo>
                  <a:cubicBezTo>
                    <a:pt x="42136" y="57627"/>
                    <a:pt x="42684" y="56722"/>
                    <a:pt x="43220" y="55793"/>
                  </a:cubicBezTo>
                  <a:cubicBezTo>
                    <a:pt x="43184" y="55781"/>
                    <a:pt x="43160" y="55769"/>
                    <a:pt x="43149" y="55757"/>
                  </a:cubicBezTo>
                  <a:cubicBezTo>
                    <a:pt x="42434" y="56555"/>
                    <a:pt x="42029" y="57567"/>
                    <a:pt x="41601" y="58543"/>
                  </a:cubicBezTo>
                  <a:close/>
                  <a:moveTo>
                    <a:pt x="20884" y="25635"/>
                  </a:moveTo>
                  <a:cubicBezTo>
                    <a:pt x="20277" y="25016"/>
                    <a:pt x="19681" y="24396"/>
                    <a:pt x="18931" y="23932"/>
                  </a:cubicBezTo>
                  <a:cubicBezTo>
                    <a:pt x="19574" y="24516"/>
                    <a:pt x="20062" y="25242"/>
                    <a:pt x="20884" y="25635"/>
                  </a:cubicBezTo>
                  <a:close/>
                  <a:moveTo>
                    <a:pt x="17026" y="24242"/>
                  </a:moveTo>
                  <a:cubicBezTo>
                    <a:pt x="16300" y="23349"/>
                    <a:pt x="15419" y="22575"/>
                    <a:pt x="15097" y="22551"/>
                  </a:cubicBezTo>
                  <a:cubicBezTo>
                    <a:pt x="15788" y="23099"/>
                    <a:pt x="16240" y="23873"/>
                    <a:pt x="17026" y="24242"/>
                  </a:cubicBezTo>
                  <a:close/>
                  <a:moveTo>
                    <a:pt x="51626" y="12050"/>
                  </a:moveTo>
                  <a:cubicBezTo>
                    <a:pt x="52281" y="12264"/>
                    <a:pt x="52840" y="11859"/>
                    <a:pt x="53447" y="11740"/>
                  </a:cubicBezTo>
                  <a:cubicBezTo>
                    <a:pt x="52793" y="11502"/>
                    <a:pt x="52245" y="11943"/>
                    <a:pt x="51626" y="12050"/>
                  </a:cubicBezTo>
                  <a:close/>
                  <a:moveTo>
                    <a:pt x="51447" y="49864"/>
                  </a:moveTo>
                  <a:cubicBezTo>
                    <a:pt x="51447" y="49828"/>
                    <a:pt x="51435" y="49781"/>
                    <a:pt x="51435" y="49757"/>
                  </a:cubicBezTo>
                  <a:cubicBezTo>
                    <a:pt x="49959" y="49995"/>
                    <a:pt x="48494" y="50245"/>
                    <a:pt x="47018" y="50483"/>
                  </a:cubicBezTo>
                  <a:cubicBezTo>
                    <a:pt x="47018" y="50507"/>
                    <a:pt x="47030" y="50531"/>
                    <a:pt x="47030" y="50554"/>
                  </a:cubicBezTo>
                  <a:cubicBezTo>
                    <a:pt x="48506" y="50340"/>
                    <a:pt x="49983" y="50102"/>
                    <a:pt x="51447" y="49864"/>
                  </a:cubicBezTo>
                  <a:close/>
                  <a:moveTo>
                    <a:pt x="13347" y="22920"/>
                  </a:moveTo>
                  <a:cubicBezTo>
                    <a:pt x="12728" y="22277"/>
                    <a:pt x="12145" y="21610"/>
                    <a:pt x="11406" y="21122"/>
                  </a:cubicBezTo>
                  <a:cubicBezTo>
                    <a:pt x="12037" y="21741"/>
                    <a:pt x="12597" y="22444"/>
                    <a:pt x="13347" y="22920"/>
                  </a:cubicBezTo>
                  <a:close/>
                  <a:moveTo>
                    <a:pt x="4263" y="40577"/>
                  </a:moveTo>
                  <a:cubicBezTo>
                    <a:pt x="4882" y="40708"/>
                    <a:pt x="5406" y="40827"/>
                    <a:pt x="5989" y="40946"/>
                  </a:cubicBezTo>
                  <a:cubicBezTo>
                    <a:pt x="5715" y="40529"/>
                    <a:pt x="4763" y="40303"/>
                    <a:pt x="4263" y="40577"/>
                  </a:cubicBezTo>
                  <a:close/>
                  <a:moveTo>
                    <a:pt x="6715" y="33028"/>
                  </a:moveTo>
                  <a:lnTo>
                    <a:pt x="6668" y="33159"/>
                  </a:lnTo>
                  <a:cubicBezTo>
                    <a:pt x="7501" y="33409"/>
                    <a:pt x="8335" y="33648"/>
                    <a:pt x="9168" y="33910"/>
                  </a:cubicBezTo>
                  <a:cubicBezTo>
                    <a:pt x="9180" y="33874"/>
                    <a:pt x="9180" y="33850"/>
                    <a:pt x="9204" y="33814"/>
                  </a:cubicBezTo>
                  <a:cubicBezTo>
                    <a:pt x="8430" y="33386"/>
                    <a:pt x="7537" y="33326"/>
                    <a:pt x="6715" y="33028"/>
                  </a:cubicBezTo>
                  <a:close/>
                  <a:moveTo>
                    <a:pt x="23015" y="26468"/>
                  </a:moveTo>
                  <a:cubicBezTo>
                    <a:pt x="23027" y="26432"/>
                    <a:pt x="23051" y="26420"/>
                    <a:pt x="23063" y="26385"/>
                  </a:cubicBezTo>
                  <a:cubicBezTo>
                    <a:pt x="22503" y="25670"/>
                    <a:pt x="21432" y="24813"/>
                    <a:pt x="21086" y="24777"/>
                  </a:cubicBezTo>
                  <a:cubicBezTo>
                    <a:pt x="21741" y="25349"/>
                    <a:pt x="22372" y="25897"/>
                    <a:pt x="23015" y="26468"/>
                  </a:cubicBezTo>
                  <a:close/>
                  <a:moveTo>
                    <a:pt x="24051" y="26801"/>
                  </a:moveTo>
                  <a:cubicBezTo>
                    <a:pt x="24087" y="26778"/>
                    <a:pt x="24110" y="26742"/>
                    <a:pt x="24146" y="26706"/>
                  </a:cubicBezTo>
                  <a:lnTo>
                    <a:pt x="22265" y="25099"/>
                  </a:lnTo>
                  <a:cubicBezTo>
                    <a:pt x="22229" y="25123"/>
                    <a:pt x="22205" y="25158"/>
                    <a:pt x="22194" y="25182"/>
                  </a:cubicBezTo>
                  <a:cubicBezTo>
                    <a:pt x="22860" y="25659"/>
                    <a:pt x="23313" y="26420"/>
                    <a:pt x="24051" y="26801"/>
                  </a:cubicBezTo>
                  <a:close/>
                  <a:moveTo>
                    <a:pt x="54864" y="13050"/>
                  </a:moveTo>
                  <a:cubicBezTo>
                    <a:pt x="55579" y="13216"/>
                    <a:pt x="56210" y="12871"/>
                    <a:pt x="56900" y="12740"/>
                  </a:cubicBezTo>
                  <a:cubicBezTo>
                    <a:pt x="56186" y="12633"/>
                    <a:pt x="55531" y="12907"/>
                    <a:pt x="54864" y="13050"/>
                  </a:cubicBezTo>
                  <a:close/>
                  <a:moveTo>
                    <a:pt x="69509" y="32505"/>
                  </a:moveTo>
                  <a:cubicBezTo>
                    <a:pt x="69521" y="32540"/>
                    <a:pt x="69545" y="32576"/>
                    <a:pt x="69568" y="32612"/>
                  </a:cubicBezTo>
                  <a:cubicBezTo>
                    <a:pt x="70414" y="32255"/>
                    <a:pt x="71271" y="31885"/>
                    <a:pt x="72128" y="31528"/>
                  </a:cubicBezTo>
                  <a:cubicBezTo>
                    <a:pt x="72045" y="31469"/>
                    <a:pt x="71985" y="31469"/>
                    <a:pt x="71926" y="31481"/>
                  </a:cubicBezTo>
                  <a:cubicBezTo>
                    <a:pt x="71497" y="31683"/>
                    <a:pt x="71009" y="31671"/>
                    <a:pt x="70604" y="32028"/>
                  </a:cubicBezTo>
                  <a:cubicBezTo>
                    <a:pt x="70342" y="32278"/>
                    <a:pt x="69878" y="32338"/>
                    <a:pt x="69509" y="32505"/>
                  </a:cubicBezTo>
                  <a:close/>
                  <a:moveTo>
                    <a:pt x="54174" y="12859"/>
                  </a:moveTo>
                  <a:cubicBezTo>
                    <a:pt x="54876" y="12955"/>
                    <a:pt x="55519" y="12681"/>
                    <a:pt x="56186" y="12538"/>
                  </a:cubicBezTo>
                  <a:cubicBezTo>
                    <a:pt x="55483" y="12371"/>
                    <a:pt x="54840" y="12728"/>
                    <a:pt x="54174" y="12859"/>
                  </a:cubicBezTo>
                  <a:close/>
                  <a:moveTo>
                    <a:pt x="7096" y="44530"/>
                  </a:moveTo>
                  <a:cubicBezTo>
                    <a:pt x="7120" y="44470"/>
                    <a:pt x="7132" y="44423"/>
                    <a:pt x="7144" y="44363"/>
                  </a:cubicBezTo>
                  <a:cubicBezTo>
                    <a:pt x="6227" y="44101"/>
                    <a:pt x="5299" y="43815"/>
                    <a:pt x="4358" y="43554"/>
                  </a:cubicBezTo>
                  <a:cubicBezTo>
                    <a:pt x="4346" y="43577"/>
                    <a:pt x="4346" y="43613"/>
                    <a:pt x="4334" y="43649"/>
                  </a:cubicBezTo>
                  <a:cubicBezTo>
                    <a:pt x="5275" y="43935"/>
                    <a:pt x="6180" y="44232"/>
                    <a:pt x="7096" y="44530"/>
                  </a:cubicBezTo>
                  <a:close/>
                  <a:moveTo>
                    <a:pt x="85821" y="25897"/>
                  </a:moveTo>
                  <a:cubicBezTo>
                    <a:pt x="85844" y="25849"/>
                    <a:pt x="85856" y="25801"/>
                    <a:pt x="85892" y="25778"/>
                  </a:cubicBezTo>
                  <a:cubicBezTo>
                    <a:pt x="85832" y="25718"/>
                    <a:pt x="85761" y="25599"/>
                    <a:pt x="85701" y="25599"/>
                  </a:cubicBezTo>
                  <a:cubicBezTo>
                    <a:pt x="85023" y="25670"/>
                    <a:pt x="84368" y="25778"/>
                    <a:pt x="83713" y="25885"/>
                  </a:cubicBezTo>
                  <a:cubicBezTo>
                    <a:pt x="83713" y="25885"/>
                    <a:pt x="83713" y="25897"/>
                    <a:pt x="83737" y="25897"/>
                  </a:cubicBezTo>
                  <a:close/>
                  <a:moveTo>
                    <a:pt x="44863" y="8883"/>
                  </a:moveTo>
                  <a:cubicBezTo>
                    <a:pt x="44220" y="8740"/>
                    <a:pt x="43672" y="9061"/>
                    <a:pt x="43077" y="9216"/>
                  </a:cubicBezTo>
                  <a:cubicBezTo>
                    <a:pt x="43708" y="9407"/>
                    <a:pt x="44268" y="9026"/>
                    <a:pt x="44863" y="8883"/>
                  </a:cubicBezTo>
                  <a:close/>
                  <a:moveTo>
                    <a:pt x="57103" y="36612"/>
                  </a:moveTo>
                  <a:cubicBezTo>
                    <a:pt x="57984" y="36446"/>
                    <a:pt x="58793" y="36207"/>
                    <a:pt x="59448" y="35600"/>
                  </a:cubicBezTo>
                  <a:cubicBezTo>
                    <a:pt x="58674" y="35945"/>
                    <a:pt x="57877" y="36267"/>
                    <a:pt x="57103" y="36612"/>
                  </a:cubicBezTo>
                  <a:close/>
                  <a:moveTo>
                    <a:pt x="57091" y="13764"/>
                  </a:moveTo>
                  <a:cubicBezTo>
                    <a:pt x="57865" y="13836"/>
                    <a:pt x="58591" y="13562"/>
                    <a:pt x="59341" y="13419"/>
                  </a:cubicBezTo>
                  <a:cubicBezTo>
                    <a:pt x="58567" y="13347"/>
                    <a:pt x="57841" y="13621"/>
                    <a:pt x="57091" y="13764"/>
                  </a:cubicBezTo>
                  <a:close/>
                  <a:moveTo>
                    <a:pt x="12859" y="36017"/>
                  </a:moveTo>
                  <a:cubicBezTo>
                    <a:pt x="12871" y="35969"/>
                    <a:pt x="12895" y="35945"/>
                    <a:pt x="12907" y="35898"/>
                  </a:cubicBezTo>
                  <a:cubicBezTo>
                    <a:pt x="12002" y="35612"/>
                    <a:pt x="11109" y="35314"/>
                    <a:pt x="10192" y="35029"/>
                  </a:cubicBezTo>
                  <a:lnTo>
                    <a:pt x="10156" y="35172"/>
                  </a:lnTo>
                  <a:cubicBezTo>
                    <a:pt x="11061" y="35457"/>
                    <a:pt x="11954" y="35731"/>
                    <a:pt x="12859" y="36017"/>
                  </a:cubicBezTo>
                  <a:close/>
                  <a:moveTo>
                    <a:pt x="25194" y="27218"/>
                  </a:moveTo>
                  <a:cubicBezTo>
                    <a:pt x="25230" y="27194"/>
                    <a:pt x="25242" y="27159"/>
                    <a:pt x="25277" y="27135"/>
                  </a:cubicBezTo>
                  <a:cubicBezTo>
                    <a:pt x="24622" y="26659"/>
                    <a:pt x="24182" y="25909"/>
                    <a:pt x="23372" y="25635"/>
                  </a:cubicBezTo>
                  <a:cubicBezTo>
                    <a:pt x="23991" y="26147"/>
                    <a:pt x="24599" y="26682"/>
                    <a:pt x="25194" y="27218"/>
                  </a:cubicBezTo>
                  <a:close/>
                  <a:moveTo>
                    <a:pt x="28754" y="28468"/>
                  </a:moveTo>
                  <a:cubicBezTo>
                    <a:pt x="28170" y="27968"/>
                    <a:pt x="27682" y="27337"/>
                    <a:pt x="26956" y="27016"/>
                  </a:cubicBezTo>
                  <a:cubicBezTo>
                    <a:pt x="27563" y="27504"/>
                    <a:pt x="28028" y="28159"/>
                    <a:pt x="28754" y="28468"/>
                  </a:cubicBezTo>
                  <a:close/>
                  <a:moveTo>
                    <a:pt x="61425" y="26087"/>
                  </a:moveTo>
                  <a:cubicBezTo>
                    <a:pt x="60722" y="26051"/>
                    <a:pt x="60020" y="25932"/>
                    <a:pt x="59353" y="26170"/>
                  </a:cubicBezTo>
                  <a:cubicBezTo>
                    <a:pt x="60055" y="26170"/>
                    <a:pt x="60758" y="26290"/>
                    <a:pt x="61425" y="26087"/>
                  </a:cubicBezTo>
                  <a:close/>
                  <a:moveTo>
                    <a:pt x="27730" y="44470"/>
                  </a:moveTo>
                  <a:lnTo>
                    <a:pt x="27778" y="44339"/>
                  </a:lnTo>
                  <a:cubicBezTo>
                    <a:pt x="26992" y="44054"/>
                    <a:pt x="26206" y="43768"/>
                    <a:pt x="25432" y="43494"/>
                  </a:cubicBezTo>
                  <a:cubicBezTo>
                    <a:pt x="25420" y="43530"/>
                    <a:pt x="25408" y="43577"/>
                    <a:pt x="25396" y="43613"/>
                  </a:cubicBezTo>
                  <a:cubicBezTo>
                    <a:pt x="26170" y="43911"/>
                    <a:pt x="26932" y="44185"/>
                    <a:pt x="27730" y="44470"/>
                  </a:cubicBezTo>
                  <a:close/>
                  <a:moveTo>
                    <a:pt x="42791" y="61746"/>
                  </a:moveTo>
                  <a:cubicBezTo>
                    <a:pt x="42696" y="62461"/>
                    <a:pt x="42577" y="63199"/>
                    <a:pt x="42827" y="63913"/>
                  </a:cubicBezTo>
                  <a:cubicBezTo>
                    <a:pt x="42958" y="63175"/>
                    <a:pt x="42803" y="62461"/>
                    <a:pt x="42791" y="61746"/>
                  </a:cubicBezTo>
                  <a:close/>
                  <a:moveTo>
                    <a:pt x="52150" y="11359"/>
                  </a:moveTo>
                  <a:cubicBezTo>
                    <a:pt x="51507" y="11252"/>
                    <a:pt x="50947" y="11502"/>
                    <a:pt x="50352" y="11669"/>
                  </a:cubicBezTo>
                  <a:cubicBezTo>
                    <a:pt x="50995" y="11800"/>
                    <a:pt x="51554" y="11478"/>
                    <a:pt x="52150" y="11359"/>
                  </a:cubicBezTo>
                  <a:close/>
                  <a:moveTo>
                    <a:pt x="15157" y="23575"/>
                  </a:moveTo>
                  <a:cubicBezTo>
                    <a:pt x="14597" y="23015"/>
                    <a:pt x="14050" y="22456"/>
                    <a:pt x="13502" y="21896"/>
                  </a:cubicBezTo>
                  <a:cubicBezTo>
                    <a:pt x="14050" y="22456"/>
                    <a:pt x="14454" y="23194"/>
                    <a:pt x="15157" y="23575"/>
                  </a:cubicBezTo>
                  <a:close/>
                  <a:moveTo>
                    <a:pt x="60698" y="13907"/>
                  </a:moveTo>
                  <a:cubicBezTo>
                    <a:pt x="60675" y="13859"/>
                    <a:pt x="60675" y="13800"/>
                    <a:pt x="60663" y="13752"/>
                  </a:cubicBezTo>
                  <a:cubicBezTo>
                    <a:pt x="59948" y="13907"/>
                    <a:pt x="59246" y="14038"/>
                    <a:pt x="58531" y="14181"/>
                  </a:cubicBezTo>
                  <a:cubicBezTo>
                    <a:pt x="58555" y="14240"/>
                    <a:pt x="58555" y="14288"/>
                    <a:pt x="58567" y="14348"/>
                  </a:cubicBezTo>
                  <a:cubicBezTo>
                    <a:pt x="59281" y="14205"/>
                    <a:pt x="59984" y="14050"/>
                    <a:pt x="60698" y="13907"/>
                  </a:cubicBezTo>
                  <a:close/>
                  <a:moveTo>
                    <a:pt x="29123" y="44661"/>
                  </a:moveTo>
                  <a:cubicBezTo>
                    <a:pt x="29933" y="44947"/>
                    <a:pt x="30587" y="44458"/>
                    <a:pt x="31290" y="44256"/>
                  </a:cubicBezTo>
                  <a:cubicBezTo>
                    <a:pt x="30552" y="44399"/>
                    <a:pt x="29837" y="44530"/>
                    <a:pt x="29123" y="44661"/>
                  </a:cubicBezTo>
                  <a:close/>
                  <a:moveTo>
                    <a:pt x="44649" y="28218"/>
                  </a:moveTo>
                  <a:cubicBezTo>
                    <a:pt x="43863" y="28290"/>
                    <a:pt x="42136" y="28909"/>
                    <a:pt x="41970" y="29159"/>
                  </a:cubicBezTo>
                  <a:cubicBezTo>
                    <a:pt x="42898" y="28826"/>
                    <a:pt x="43768" y="28516"/>
                    <a:pt x="44649" y="28218"/>
                  </a:cubicBezTo>
                  <a:close/>
                  <a:moveTo>
                    <a:pt x="6299" y="41422"/>
                  </a:moveTo>
                  <a:cubicBezTo>
                    <a:pt x="6299" y="41387"/>
                    <a:pt x="6311" y="41363"/>
                    <a:pt x="6311" y="41327"/>
                  </a:cubicBezTo>
                  <a:cubicBezTo>
                    <a:pt x="5477" y="41184"/>
                    <a:pt x="4679" y="40898"/>
                    <a:pt x="3846" y="40839"/>
                  </a:cubicBezTo>
                  <a:cubicBezTo>
                    <a:pt x="3846" y="40887"/>
                    <a:pt x="3822" y="40934"/>
                    <a:pt x="3822" y="40958"/>
                  </a:cubicBezTo>
                  <a:cubicBezTo>
                    <a:pt x="4644" y="41125"/>
                    <a:pt x="5477" y="41268"/>
                    <a:pt x="6299" y="41422"/>
                  </a:cubicBezTo>
                  <a:close/>
                  <a:moveTo>
                    <a:pt x="74807" y="20634"/>
                  </a:moveTo>
                  <a:cubicBezTo>
                    <a:pt x="75534" y="20836"/>
                    <a:pt x="76272" y="20789"/>
                    <a:pt x="76426" y="20634"/>
                  </a:cubicBezTo>
                  <a:close/>
                  <a:moveTo>
                    <a:pt x="7727" y="42018"/>
                  </a:moveTo>
                  <a:lnTo>
                    <a:pt x="7656" y="42089"/>
                  </a:lnTo>
                  <a:cubicBezTo>
                    <a:pt x="8287" y="42851"/>
                    <a:pt x="8930" y="43625"/>
                    <a:pt x="9573" y="44387"/>
                  </a:cubicBezTo>
                  <a:cubicBezTo>
                    <a:pt x="9597" y="44351"/>
                    <a:pt x="9632" y="44339"/>
                    <a:pt x="9656" y="44304"/>
                  </a:cubicBezTo>
                  <a:cubicBezTo>
                    <a:pt x="9025" y="43554"/>
                    <a:pt x="8382" y="42792"/>
                    <a:pt x="7727" y="42018"/>
                  </a:cubicBezTo>
                  <a:close/>
                  <a:moveTo>
                    <a:pt x="50495" y="49269"/>
                  </a:moveTo>
                  <a:cubicBezTo>
                    <a:pt x="50495" y="49233"/>
                    <a:pt x="50483" y="49209"/>
                    <a:pt x="50483" y="49185"/>
                  </a:cubicBezTo>
                  <a:cubicBezTo>
                    <a:pt x="49411" y="49352"/>
                    <a:pt x="48352" y="49530"/>
                    <a:pt x="47280" y="49697"/>
                  </a:cubicBezTo>
                  <a:cubicBezTo>
                    <a:pt x="47304" y="49757"/>
                    <a:pt x="47304" y="49804"/>
                    <a:pt x="47316" y="49864"/>
                  </a:cubicBezTo>
                  <a:cubicBezTo>
                    <a:pt x="47721" y="49757"/>
                    <a:pt x="48113" y="49638"/>
                    <a:pt x="48518" y="49566"/>
                  </a:cubicBezTo>
                  <a:cubicBezTo>
                    <a:pt x="49173" y="49459"/>
                    <a:pt x="49828" y="49364"/>
                    <a:pt x="50495" y="49269"/>
                  </a:cubicBezTo>
                  <a:close/>
                  <a:moveTo>
                    <a:pt x="27277" y="43935"/>
                  </a:moveTo>
                  <a:lnTo>
                    <a:pt x="27325" y="43851"/>
                  </a:lnTo>
                  <a:cubicBezTo>
                    <a:pt x="26325" y="43494"/>
                    <a:pt x="25313" y="43149"/>
                    <a:pt x="24313" y="42792"/>
                  </a:cubicBezTo>
                  <a:cubicBezTo>
                    <a:pt x="24301" y="42815"/>
                    <a:pt x="24301" y="42851"/>
                    <a:pt x="24289" y="42875"/>
                  </a:cubicBezTo>
                  <a:cubicBezTo>
                    <a:pt x="25194" y="43208"/>
                    <a:pt x="26087" y="43518"/>
                    <a:pt x="26992" y="43851"/>
                  </a:cubicBezTo>
                  <a:cubicBezTo>
                    <a:pt x="27087" y="43875"/>
                    <a:pt x="27194" y="43911"/>
                    <a:pt x="27277" y="43935"/>
                  </a:cubicBezTo>
                  <a:close/>
                  <a:moveTo>
                    <a:pt x="11264" y="22015"/>
                  </a:moveTo>
                  <a:cubicBezTo>
                    <a:pt x="11049" y="21622"/>
                    <a:pt x="9990" y="20610"/>
                    <a:pt x="9811" y="20527"/>
                  </a:cubicBezTo>
                  <a:cubicBezTo>
                    <a:pt x="10335" y="21063"/>
                    <a:pt x="10847" y="21587"/>
                    <a:pt x="11264" y="22015"/>
                  </a:cubicBezTo>
                  <a:close/>
                  <a:moveTo>
                    <a:pt x="34457" y="30552"/>
                  </a:moveTo>
                  <a:lnTo>
                    <a:pt x="34493" y="30469"/>
                  </a:lnTo>
                  <a:cubicBezTo>
                    <a:pt x="33945" y="30016"/>
                    <a:pt x="33409" y="29552"/>
                    <a:pt x="32862" y="29111"/>
                  </a:cubicBezTo>
                  <a:cubicBezTo>
                    <a:pt x="32826" y="29135"/>
                    <a:pt x="32802" y="29183"/>
                    <a:pt x="32766" y="29218"/>
                  </a:cubicBezTo>
                  <a:cubicBezTo>
                    <a:pt x="33385" y="29599"/>
                    <a:pt x="33766" y="30254"/>
                    <a:pt x="34457" y="30552"/>
                  </a:cubicBezTo>
                  <a:close/>
                  <a:moveTo>
                    <a:pt x="50995" y="11823"/>
                  </a:moveTo>
                  <a:cubicBezTo>
                    <a:pt x="50995" y="11847"/>
                    <a:pt x="51007" y="11895"/>
                    <a:pt x="51007" y="11919"/>
                  </a:cubicBezTo>
                  <a:cubicBezTo>
                    <a:pt x="51650" y="12026"/>
                    <a:pt x="52185" y="11681"/>
                    <a:pt x="52781" y="11585"/>
                  </a:cubicBezTo>
                  <a:cubicBezTo>
                    <a:pt x="52757" y="11538"/>
                    <a:pt x="52757" y="11490"/>
                    <a:pt x="52745" y="11442"/>
                  </a:cubicBezTo>
                  <a:cubicBezTo>
                    <a:pt x="52162" y="11562"/>
                    <a:pt x="51566" y="11704"/>
                    <a:pt x="50995" y="11823"/>
                  </a:cubicBezTo>
                  <a:close/>
                  <a:moveTo>
                    <a:pt x="49768" y="11454"/>
                  </a:moveTo>
                  <a:cubicBezTo>
                    <a:pt x="50376" y="11538"/>
                    <a:pt x="50911" y="11252"/>
                    <a:pt x="51483" y="11121"/>
                  </a:cubicBezTo>
                  <a:cubicBezTo>
                    <a:pt x="50876" y="10990"/>
                    <a:pt x="50352" y="11323"/>
                    <a:pt x="49768" y="11454"/>
                  </a:cubicBezTo>
                  <a:close/>
                  <a:moveTo>
                    <a:pt x="35469" y="30992"/>
                  </a:moveTo>
                  <a:lnTo>
                    <a:pt x="35540" y="30909"/>
                  </a:lnTo>
                  <a:cubicBezTo>
                    <a:pt x="34826" y="30159"/>
                    <a:pt x="34159" y="29623"/>
                    <a:pt x="33814" y="29588"/>
                  </a:cubicBezTo>
                  <a:cubicBezTo>
                    <a:pt x="34374" y="30064"/>
                    <a:pt x="34933" y="30528"/>
                    <a:pt x="35469" y="30992"/>
                  </a:cubicBezTo>
                  <a:close/>
                  <a:moveTo>
                    <a:pt x="19193" y="55079"/>
                  </a:moveTo>
                  <a:cubicBezTo>
                    <a:pt x="19193" y="55126"/>
                    <a:pt x="19217" y="55186"/>
                    <a:pt x="19217" y="55234"/>
                  </a:cubicBezTo>
                  <a:lnTo>
                    <a:pt x="21979" y="54781"/>
                  </a:lnTo>
                  <a:cubicBezTo>
                    <a:pt x="21979" y="54769"/>
                    <a:pt x="21979" y="54757"/>
                    <a:pt x="21967" y="54722"/>
                  </a:cubicBezTo>
                  <a:cubicBezTo>
                    <a:pt x="21062" y="54841"/>
                    <a:pt x="20122" y="54960"/>
                    <a:pt x="19193" y="55079"/>
                  </a:cubicBezTo>
                  <a:close/>
                  <a:moveTo>
                    <a:pt x="12359" y="22599"/>
                  </a:moveTo>
                  <a:cubicBezTo>
                    <a:pt x="12371" y="22563"/>
                    <a:pt x="12395" y="22539"/>
                    <a:pt x="12418" y="22515"/>
                  </a:cubicBezTo>
                  <a:cubicBezTo>
                    <a:pt x="11835" y="21956"/>
                    <a:pt x="11264" y="21408"/>
                    <a:pt x="10692" y="20836"/>
                  </a:cubicBezTo>
                  <a:lnTo>
                    <a:pt x="10609" y="20908"/>
                  </a:lnTo>
                  <a:cubicBezTo>
                    <a:pt x="11228" y="21432"/>
                    <a:pt x="11668" y="22146"/>
                    <a:pt x="12359" y="22599"/>
                  </a:cubicBezTo>
                  <a:close/>
                  <a:moveTo>
                    <a:pt x="34945" y="29897"/>
                  </a:moveTo>
                  <a:cubicBezTo>
                    <a:pt x="34921" y="29980"/>
                    <a:pt x="34897" y="30004"/>
                    <a:pt x="34921" y="30016"/>
                  </a:cubicBezTo>
                  <a:cubicBezTo>
                    <a:pt x="35469" y="30481"/>
                    <a:pt x="35945" y="31028"/>
                    <a:pt x="36564" y="31385"/>
                  </a:cubicBezTo>
                  <a:cubicBezTo>
                    <a:pt x="36588" y="31362"/>
                    <a:pt x="36612" y="31350"/>
                    <a:pt x="36624" y="31314"/>
                  </a:cubicBezTo>
                  <a:cubicBezTo>
                    <a:pt x="36064" y="30838"/>
                    <a:pt x="35517" y="30373"/>
                    <a:pt x="34945" y="29897"/>
                  </a:cubicBezTo>
                  <a:close/>
                  <a:moveTo>
                    <a:pt x="33326" y="30123"/>
                  </a:moveTo>
                  <a:cubicBezTo>
                    <a:pt x="33350" y="30100"/>
                    <a:pt x="33373" y="30064"/>
                    <a:pt x="33397" y="30040"/>
                  </a:cubicBezTo>
                  <a:cubicBezTo>
                    <a:pt x="32862" y="29623"/>
                    <a:pt x="32433" y="29087"/>
                    <a:pt x="31826" y="28742"/>
                  </a:cubicBezTo>
                  <a:cubicBezTo>
                    <a:pt x="31802" y="28766"/>
                    <a:pt x="31778" y="28790"/>
                    <a:pt x="31766" y="28814"/>
                  </a:cubicBezTo>
                  <a:cubicBezTo>
                    <a:pt x="32278" y="29266"/>
                    <a:pt x="32802" y="29695"/>
                    <a:pt x="33326" y="30123"/>
                  </a:cubicBezTo>
                  <a:close/>
                  <a:moveTo>
                    <a:pt x="58150" y="26563"/>
                  </a:moveTo>
                  <a:lnTo>
                    <a:pt x="60305" y="26563"/>
                  </a:lnTo>
                  <a:lnTo>
                    <a:pt x="60305" y="26444"/>
                  </a:lnTo>
                  <a:cubicBezTo>
                    <a:pt x="59591" y="26528"/>
                    <a:pt x="58877" y="26349"/>
                    <a:pt x="58150" y="26563"/>
                  </a:cubicBezTo>
                  <a:close/>
                  <a:moveTo>
                    <a:pt x="57912" y="13967"/>
                  </a:moveTo>
                  <a:cubicBezTo>
                    <a:pt x="57912" y="14002"/>
                    <a:pt x="57924" y="14050"/>
                    <a:pt x="57924" y="14098"/>
                  </a:cubicBezTo>
                  <a:cubicBezTo>
                    <a:pt x="58627" y="13967"/>
                    <a:pt x="59305" y="13812"/>
                    <a:pt x="60008" y="13681"/>
                  </a:cubicBezTo>
                  <a:cubicBezTo>
                    <a:pt x="60008" y="13645"/>
                    <a:pt x="59996" y="13597"/>
                    <a:pt x="59996" y="13574"/>
                  </a:cubicBezTo>
                  <a:cubicBezTo>
                    <a:pt x="59293" y="13705"/>
                    <a:pt x="58591" y="13824"/>
                    <a:pt x="57912" y="13967"/>
                  </a:cubicBezTo>
                  <a:close/>
                  <a:moveTo>
                    <a:pt x="39112" y="32374"/>
                  </a:moveTo>
                  <a:cubicBezTo>
                    <a:pt x="38636" y="31659"/>
                    <a:pt x="37815" y="30945"/>
                    <a:pt x="37553" y="30933"/>
                  </a:cubicBezTo>
                  <a:cubicBezTo>
                    <a:pt x="38076" y="31421"/>
                    <a:pt x="38588" y="31897"/>
                    <a:pt x="39112" y="32374"/>
                  </a:cubicBezTo>
                  <a:close/>
                  <a:moveTo>
                    <a:pt x="14109" y="29540"/>
                  </a:moveTo>
                  <a:cubicBezTo>
                    <a:pt x="14085" y="29576"/>
                    <a:pt x="14038" y="29599"/>
                    <a:pt x="14002" y="29635"/>
                  </a:cubicBezTo>
                  <a:cubicBezTo>
                    <a:pt x="14383" y="30219"/>
                    <a:pt x="14764" y="30790"/>
                    <a:pt x="15133" y="31373"/>
                  </a:cubicBezTo>
                  <a:cubicBezTo>
                    <a:pt x="15169" y="31350"/>
                    <a:pt x="15216" y="31326"/>
                    <a:pt x="15240" y="31302"/>
                  </a:cubicBezTo>
                  <a:cubicBezTo>
                    <a:pt x="14859" y="30707"/>
                    <a:pt x="14478" y="30123"/>
                    <a:pt x="14109" y="29540"/>
                  </a:cubicBezTo>
                  <a:close/>
                  <a:moveTo>
                    <a:pt x="4239" y="31052"/>
                  </a:moveTo>
                  <a:cubicBezTo>
                    <a:pt x="3858" y="30611"/>
                    <a:pt x="3346" y="30671"/>
                    <a:pt x="2858" y="30611"/>
                  </a:cubicBezTo>
                  <a:cubicBezTo>
                    <a:pt x="2846" y="30659"/>
                    <a:pt x="2846" y="30707"/>
                    <a:pt x="2834" y="30754"/>
                  </a:cubicBezTo>
                  <a:cubicBezTo>
                    <a:pt x="3310" y="30838"/>
                    <a:pt x="3763" y="30945"/>
                    <a:pt x="4239" y="31052"/>
                  </a:cubicBezTo>
                  <a:close/>
                  <a:moveTo>
                    <a:pt x="38529" y="31183"/>
                  </a:moveTo>
                  <a:cubicBezTo>
                    <a:pt x="38505" y="31207"/>
                    <a:pt x="38493" y="31243"/>
                    <a:pt x="38457" y="31266"/>
                  </a:cubicBezTo>
                  <a:cubicBezTo>
                    <a:pt x="38981" y="31766"/>
                    <a:pt x="39481" y="32255"/>
                    <a:pt x="40005" y="32743"/>
                  </a:cubicBezTo>
                  <a:cubicBezTo>
                    <a:pt x="40041" y="32719"/>
                    <a:pt x="40065" y="32683"/>
                    <a:pt x="40077" y="32647"/>
                  </a:cubicBezTo>
                  <a:cubicBezTo>
                    <a:pt x="39565" y="32147"/>
                    <a:pt x="39053" y="31659"/>
                    <a:pt x="38529" y="31183"/>
                  </a:cubicBezTo>
                  <a:close/>
                  <a:moveTo>
                    <a:pt x="38207" y="32040"/>
                  </a:moveTo>
                  <a:cubicBezTo>
                    <a:pt x="38231" y="32016"/>
                    <a:pt x="38267" y="31981"/>
                    <a:pt x="38291" y="31945"/>
                  </a:cubicBezTo>
                  <a:cubicBezTo>
                    <a:pt x="37791" y="31481"/>
                    <a:pt x="37279" y="31028"/>
                    <a:pt x="36779" y="30576"/>
                  </a:cubicBezTo>
                  <a:cubicBezTo>
                    <a:pt x="36743" y="30600"/>
                    <a:pt x="36731" y="30635"/>
                    <a:pt x="36707" y="30659"/>
                  </a:cubicBezTo>
                  <a:cubicBezTo>
                    <a:pt x="37219" y="31076"/>
                    <a:pt x="37636" y="31647"/>
                    <a:pt x="38207" y="32040"/>
                  </a:cubicBezTo>
                  <a:close/>
                  <a:moveTo>
                    <a:pt x="63830" y="24599"/>
                  </a:moveTo>
                  <a:cubicBezTo>
                    <a:pt x="64544" y="24563"/>
                    <a:pt x="65258" y="24504"/>
                    <a:pt x="65973" y="24456"/>
                  </a:cubicBezTo>
                  <a:lnTo>
                    <a:pt x="65973" y="24361"/>
                  </a:lnTo>
                  <a:cubicBezTo>
                    <a:pt x="65258" y="24456"/>
                    <a:pt x="64520" y="24242"/>
                    <a:pt x="63830" y="24599"/>
                  </a:cubicBezTo>
                  <a:close/>
                  <a:moveTo>
                    <a:pt x="65139" y="24063"/>
                  </a:moveTo>
                  <a:lnTo>
                    <a:pt x="67080" y="24063"/>
                  </a:lnTo>
                  <a:lnTo>
                    <a:pt x="67080" y="23980"/>
                  </a:lnTo>
                  <a:cubicBezTo>
                    <a:pt x="66437" y="24051"/>
                    <a:pt x="65794" y="23789"/>
                    <a:pt x="65139" y="24063"/>
                  </a:cubicBezTo>
                  <a:close/>
                  <a:moveTo>
                    <a:pt x="84642" y="15693"/>
                  </a:moveTo>
                  <a:cubicBezTo>
                    <a:pt x="84654" y="15717"/>
                    <a:pt x="84654" y="15753"/>
                    <a:pt x="84666" y="15764"/>
                  </a:cubicBezTo>
                  <a:cubicBezTo>
                    <a:pt x="85582" y="15479"/>
                    <a:pt x="86487" y="15181"/>
                    <a:pt x="87380" y="14895"/>
                  </a:cubicBezTo>
                  <a:cubicBezTo>
                    <a:pt x="87368" y="14871"/>
                    <a:pt x="87368" y="14836"/>
                    <a:pt x="87345" y="14812"/>
                  </a:cubicBezTo>
                  <a:cubicBezTo>
                    <a:pt x="86440" y="15110"/>
                    <a:pt x="85535" y="15395"/>
                    <a:pt x="84642" y="15693"/>
                  </a:cubicBezTo>
                  <a:close/>
                  <a:moveTo>
                    <a:pt x="65342" y="33731"/>
                  </a:moveTo>
                  <a:cubicBezTo>
                    <a:pt x="65318" y="33695"/>
                    <a:pt x="65306" y="33671"/>
                    <a:pt x="65306" y="33648"/>
                  </a:cubicBezTo>
                  <a:cubicBezTo>
                    <a:pt x="64651" y="33981"/>
                    <a:pt x="63996" y="34326"/>
                    <a:pt x="63342" y="34648"/>
                  </a:cubicBezTo>
                  <a:cubicBezTo>
                    <a:pt x="63353" y="34695"/>
                    <a:pt x="63389" y="34719"/>
                    <a:pt x="63401" y="34767"/>
                  </a:cubicBezTo>
                  <a:cubicBezTo>
                    <a:pt x="64044" y="34410"/>
                    <a:pt x="64699" y="34064"/>
                    <a:pt x="65342" y="33731"/>
                  </a:cubicBezTo>
                  <a:close/>
                  <a:moveTo>
                    <a:pt x="14300" y="22241"/>
                  </a:moveTo>
                  <a:cubicBezTo>
                    <a:pt x="14288" y="22241"/>
                    <a:pt x="14288" y="22253"/>
                    <a:pt x="14276" y="22253"/>
                  </a:cubicBezTo>
                  <a:lnTo>
                    <a:pt x="15967" y="23765"/>
                  </a:lnTo>
                  <a:lnTo>
                    <a:pt x="15907" y="23825"/>
                  </a:lnTo>
                  <a:cubicBezTo>
                    <a:pt x="15359" y="23289"/>
                    <a:pt x="14835" y="22753"/>
                    <a:pt x="14300" y="22241"/>
                  </a:cubicBezTo>
                  <a:close/>
                  <a:moveTo>
                    <a:pt x="59103" y="27016"/>
                  </a:moveTo>
                  <a:lnTo>
                    <a:pt x="59103" y="26909"/>
                  </a:lnTo>
                  <a:lnTo>
                    <a:pt x="57269" y="26909"/>
                  </a:lnTo>
                  <a:cubicBezTo>
                    <a:pt x="57877" y="26921"/>
                    <a:pt x="58496" y="27206"/>
                    <a:pt x="59103" y="27016"/>
                  </a:cubicBezTo>
                  <a:close/>
                  <a:moveTo>
                    <a:pt x="62008" y="25289"/>
                  </a:moveTo>
                  <a:cubicBezTo>
                    <a:pt x="63377" y="25468"/>
                    <a:pt x="63377" y="25468"/>
                    <a:pt x="63734" y="25218"/>
                  </a:cubicBezTo>
                  <a:cubicBezTo>
                    <a:pt x="63139" y="25242"/>
                    <a:pt x="62568" y="25278"/>
                    <a:pt x="62008" y="25289"/>
                  </a:cubicBezTo>
                  <a:close/>
                  <a:moveTo>
                    <a:pt x="47006" y="30731"/>
                  </a:moveTo>
                  <a:cubicBezTo>
                    <a:pt x="46982" y="30778"/>
                    <a:pt x="46970" y="30814"/>
                    <a:pt x="46970" y="30850"/>
                  </a:cubicBezTo>
                  <a:cubicBezTo>
                    <a:pt x="47387" y="31028"/>
                    <a:pt x="47804" y="31231"/>
                    <a:pt x="48232" y="31409"/>
                  </a:cubicBezTo>
                  <a:cubicBezTo>
                    <a:pt x="48256" y="31362"/>
                    <a:pt x="48268" y="31314"/>
                    <a:pt x="48292" y="31266"/>
                  </a:cubicBezTo>
                  <a:cubicBezTo>
                    <a:pt x="47851" y="31112"/>
                    <a:pt x="47482" y="30778"/>
                    <a:pt x="47006" y="30731"/>
                  </a:cubicBezTo>
                  <a:close/>
                  <a:moveTo>
                    <a:pt x="56555" y="13514"/>
                  </a:moveTo>
                  <a:cubicBezTo>
                    <a:pt x="56555" y="13538"/>
                    <a:pt x="56555" y="13586"/>
                    <a:pt x="56567" y="13621"/>
                  </a:cubicBezTo>
                  <a:cubicBezTo>
                    <a:pt x="57246" y="13490"/>
                    <a:pt x="57912" y="13371"/>
                    <a:pt x="58579" y="13228"/>
                  </a:cubicBezTo>
                  <a:cubicBezTo>
                    <a:pt x="58579" y="13181"/>
                    <a:pt x="58567" y="13157"/>
                    <a:pt x="58567" y="13109"/>
                  </a:cubicBezTo>
                  <a:cubicBezTo>
                    <a:pt x="57877" y="13264"/>
                    <a:pt x="57222" y="13383"/>
                    <a:pt x="56555" y="13514"/>
                  </a:cubicBezTo>
                  <a:close/>
                  <a:moveTo>
                    <a:pt x="16252" y="22908"/>
                  </a:moveTo>
                  <a:lnTo>
                    <a:pt x="16181" y="22980"/>
                  </a:lnTo>
                  <a:cubicBezTo>
                    <a:pt x="16729" y="23503"/>
                    <a:pt x="17276" y="24039"/>
                    <a:pt x="17836" y="24563"/>
                  </a:cubicBezTo>
                  <a:lnTo>
                    <a:pt x="17907" y="24480"/>
                  </a:lnTo>
                  <a:cubicBezTo>
                    <a:pt x="17360" y="23968"/>
                    <a:pt x="16800" y="23432"/>
                    <a:pt x="16252" y="22908"/>
                  </a:cubicBezTo>
                  <a:close/>
                  <a:moveTo>
                    <a:pt x="46173" y="32147"/>
                  </a:moveTo>
                  <a:cubicBezTo>
                    <a:pt x="46185" y="32100"/>
                    <a:pt x="46197" y="32052"/>
                    <a:pt x="46208" y="32028"/>
                  </a:cubicBezTo>
                  <a:cubicBezTo>
                    <a:pt x="45756" y="31838"/>
                    <a:pt x="45304" y="31659"/>
                    <a:pt x="44839" y="31457"/>
                  </a:cubicBezTo>
                  <a:cubicBezTo>
                    <a:pt x="44827" y="31504"/>
                    <a:pt x="44815" y="31540"/>
                    <a:pt x="44803" y="31588"/>
                  </a:cubicBezTo>
                  <a:cubicBezTo>
                    <a:pt x="45256" y="31731"/>
                    <a:pt x="45649" y="32088"/>
                    <a:pt x="46173" y="32147"/>
                  </a:cubicBezTo>
                  <a:close/>
                  <a:moveTo>
                    <a:pt x="45958" y="31064"/>
                  </a:moveTo>
                  <a:cubicBezTo>
                    <a:pt x="45946" y="31112"/>
                    <a:pt x="45911" y="31147"/>
                    <a:pt x="45899" y="31207"/>
                  </a:cubicBezTo>
                  <a:cubicBezTo>
                    <a:pt x="46351" y="31385"/>
                    <a:pt x="46792" y="31588"/>
                    <a:pt x="47220" y="31766"/>
                  </a:cubicBezTo>
                  <a:cubicBezTo>
                    <a:pt x="47244" y="31719"/>
                    <a:pt x="47256" y="31671"/>
                    <a:pt x="47268" y="31647"/>
                  </a:cubicBezTo>
                  <a:cubicBezTo>
                    <a:pt x="46839" y="31445"/>
                    <a:pt x="46411" y="31254"/>
                    <a:pt x="45958" y="31064"/>
                  </a:cubicBezTo>
                  <a:close/>
                  <a:moveTo>
                    <a:pt x="10454" y="37636"/>
                  </a:moveTo>
                  <a:cubicBezTo>
                    <a:pt x="10418" y="37660"/>
                    <a:pt x="10406" y="37672"/>
                    <a:pt x="10371" y="37696"/>
                  </a:cubicBezTo>
                  <a:cubicBezTo>
                    <a:pt x="10811" y="38267"/>
                    <a:pt x="11240" y="38827"/>
                    <a:pt x="11656" y="39398"/>
                  </a:cubicBezTo>
                  <a:cubicBezTo>
                    <a:pt x="11680" y="39374"/>
                    <a:pt x="11704" y="39363"/>
                    <a:pt x="11728" y="39339"/>
                  </a:cubicBezTo>
                  <a:cubicBezTo>
                    <a:pt x="11311" y="38767"/>
                    <a:pt x="10883" y="38208"/>
                    <a:pt x="10454" y="37636"/>
                  </a:cubicBezTo>
                  <a:close/>
                  <a:moveTo>
                    <a:pt x="60710" y="34981"/>
                  </a:moveTo>
                  <a:cubicBezTo>
                    <a:pt x="60698" y="34945"/>
                    <a:pt x="60675" y="34933"/>
                    <a:pt x="60663" y="34898"/>
                  </a:cubicBezTo>
                  <a:cubicBezTo>
                    <a:pt x="60365" y="35136"/>
                    <a:pt x="59782" y="34933"/>
                    <a:pt x="59686" y="35541"/>
                  </a:cubicBezTo>
                  <a:cubicBezTo>
                    <a:pt x="60020" y="35362"/>
                    <a:pt x="60365" y="35172"/>
                    <a:pt x="60710" y="34981"/>
                  </a:cubicBezTo>
                  <a:close/>
                  <a:moveTo>
                    <a:pt x="11466" y="24111"/>
                  </a:moveTo>
                  <a:cubicBezTo>
                    <a:pt x="11192" y="23527"/>
                    <a:pt x="10835" y="23015"/>
                    <a:pt x="10490" y="22491"/>
                  </a:cubicBezTo>
                  <a:cubicBezTo>
                    <a:pt x="10466" y="22515"/>
                    <a:pt x="10418" y="22539"/>
                    <a:pt x="10394" y="22563"/>
                  </a:cubicBezTo>
                  <a:cubicBezTo>
                    <a:pt x="10752" y="23075"/>
                    <a:pt x="11109" y="23587"/>
                    <a:pt x="11466" y="24111"/>
                  </a:cubicBezTo>
                  <a:close/>
                  <a:moveTo>
                    <a:pt x="72259" y="21658"/>
                  </a:moveTo>
                  <a:cubicBezTo>
                    <a:pt x="72736" y="21670"/>
                    <a:pt x="73236" y="21849"/>
                    <a:pt x="73736" y="21658"/>
                  </a:cubicBezTo>
                  <a:close/>
                  <a:moveTo>
                    <a:pt x="73914" y="21027"/>
                  </a:moveTo>
                  <a:lnTo>
                    <a:pt x="73914" y="21110"/>
                  </a:lnTo>
                  <a:lnTo>
                    <a:pt x="75295" y="21110"/>
                  </a:lnTo>
                  <a:lnTo>
                    <a:pt x="75295" y="21027"/>
                  </a:lnTo>
                  <a:close/>
                  <a:moveTo>
                    <a:pt x="60794" y="25551"/>
                  </a:moveTo>
                  <a:lnTo>
                    <a:pt x="60794" y="25694"/>
                  </a:lnTo>
                  <a:lnTo>
                    <a:pt x="62437" y="25694"/>
                  </a:lnTo>
                  <a:lnTo>
                    <a:pt x="62437" y="25659"/>
                  </a:lnTo>
                  <a:cubicBezTo>
                    <a:pt x="61901" y="25635"/>
                    <a:pt x="61353" y="25599"/>
                    <a:pt x="60794" y="25551"/>
                  </a:cubicBezTo>
                  <a:close/>
                  <a:moveTo>
                    <a:pt x="48733" y="31207"/>
                  </a:moveTo>
                  <a:cubicBezTo>
                    <a:pt x="48744" y="31171"/>
                    <a:pt x="48756" y="31123"/>
                    <a:pt x="48792" y="31076"/>
                  </a:cubicBezTo>
                  <a:cubicBezTo>
                    <a:pt x="48387" y="30885"/>
                    <a:pt x="47994" y="30671"/>
                    <a:pt x="47578" y="30528"/>
                  </a:cubicBezTo>
                  <a:cubicBezTo>
                    <a:pt x="47566" y="30576"/>
                    <a:pt x="47554" y="30600"/>
                    <a:pt x="47542" y="30647"/>
                  </a:cubicBezTo>
                  <a:cubicBezTo>
                    <a:pt x="47923" y="30838"/>
                    <a:pt x="48328" y="31028"/>
                    <a:pt x="48733" y="31207"/>
                  </a:cubicBezTo>
                  <a:close/>
                  <a:moveTo>
                    <a:pt x="8573" y="44935"/>
                  </a:moveTo>
                  <a:cubicBezTo>
                    <a:pt x="8263" y="44637"/>
                    <a:pt x="7477" y="44423"/>
                    <a:pt x="7239" y="44554"/>
                  </a:cubicBezTo>
                  <a:cubicBezTo>
                    <a:pt x="7716" y="44697"/>
                    <a:pt x="8144" y="44816"/>
                    <a:pt x="8573" y="44935"/>
                  </a:cubicBezTo>
                  <a:close/>
                  <a:moveTo>
                    <a:pt x="80796" y="19039"/>
                  </a:moveTo>
                  <a:cubicBezTo>
                    <a:pt x="80796" y="19003"/>
                    <a:pt x="80784" y="18967"/>
                    <a:pt x="80784" y="18931"/>
                  </a:cubicBezTo>
                  <a:cubicBezTo>
                    <a:pt x="80225" y="18967"/>
                    <a:pt x="79653" y="19003"/>
                    <a:pt x="79189" y="19039"/>
                  </a:cubicBezTo>
                  <a:close/>
                  <a:moveTo>
                    <a:pt x="68806" y="23325"/>
                  </a:moveTo>
                  <a:cubicBezTo>
                    <a:pt x="68806" y="23313"/>
                    <a:pt x="68806" y="23289"/>
                    <a:pt x="68818" y="23277"/>
                  </a:cubicBezTo>
                  <a:lnTo>
                    <a:pt x="67461" y="23277"/>
                  </a:lnTo>
                  <a:lnTo>
                    <a:pt x="67461" y="23325"/>
                  </a:lnTo>
                  <a:close/>
                  <a:moveTo>
                    <a:pt x="48137" y="30314"/>
                  </a:moveTo>
                  <a:cubicBezTo>
                    <a:pt x="48113" y="30361"/>
                    <a:pt x="48102" y="30397"/>
                    <a:pt x="48090" y="30433"/>
                  </a:cubicBezTo>
                  <a:cubicBezTo>
                    <a:pt x="48506" y="30611"/>
                    <a:pt x="48911" y="30814"/>
                    <a:pt x="49328" y="30992"/>
                  </a:cubicBezTo>
                  <a:cubicBezTo>
                    <a:pt x="49340" y="30945"/>
                    <a:pt x="49352" y="30897"/>
                    <a:pt x="49387" y="30873"/>
                  </a:cubicBezTo>
                  <a:cubicBezTo>
                    <a:pt x="48971" y="30671"/>
                    <a:pt x="48554" y="30492"/>
                    <a:pt x="48137" y="30314"/>
                  </a:cubicBezTo>
                  <a:close/>
                  <a:moveTo>
                    <a:pt x="60341" y="14800"/>
                  </a:moveTo>
                  <a:cubicBezTo>
                    <a:pt x="60341" y="14836"/>
                    <a:pt x="60353" y="14883"/>
                    <a:pt x="60353" y="14931"/>
                  </a:cubicBezTo>
                  <a:cubicBezTo>
                    <a:pt x="60853" y="14824"/>
                    <a:pt x="61377" y="14717"/>
                    <a:pt x="61889" y="14633"/>
                  </a:cubicBezTo>
                  <a:cubicBezTo>
                    <a:pt x="61889" y="14598"/>
                    <a:pt x="61889" y="14586"/>
                    <a:pt x="61865" y="14562"/>
                  </a:cubicBezTo>
                  <a:cubicBezTo>
                    <a:pt x="61365" y="14633"/>
                    <a:pt x="60841" y="14705"/>
                    <a:pt x="60341" y="14800"/>
                  </a:cubicBezTo>
                  <a:close/>
                  <a:moveTo>
                    <a:pt x="17848" y="39089"/>
                  </a:moveTo>
                  <a:cubicBezTo>
                    <a:pt x="17836" y="39113"/>
                    <a:pt x="17812" y="39148"/>
                    <a:pt x="17812" y="39172"/>
                  </a:cubicBezTo>
                  <a:cubicBezTo>
                    <a:pt x="18348" y="39363"/>
                    <a:pt x="18872" y="39565"/>
                    <a:pt x="19407" y="39744"/>
                  </a:cubicBezTo>
                  <a:cubicBezTo>
                    <a:pt x="19419" y="39708"/>
                    <a:pt x="19419" y="39684"/>
                    <a:pt x="19443" y="39648"/>
                  </a:cubicBezTo>
                  <a:cubicBezTo>
                    <a:pt x="18895" y="39470"/>
                    <a:pt x="18372" y="39279"/>
                    <a:pt x="17848" y="39089"/>
                  </a:cubicBezTo>
                  <a:close/>
                  <a:moveTo>
                    <a:pt x="15550" y="37660"/>
                  </a:moveTo>
                  <a:cubicBezTo>
                    <a:pt x="15574" y="37612"/>
                    <a:pt x="15586" y="37565"/>
                    <a:pt x="15586" y="37541"/>
                  </a:cubicBezTo>
                  <a:cubicBezTo>
                    <a:pt x="15074" y="37386"/>
                    <a:pt x="14585" y="37219"/>
                    <a:pt x="14085" y="37077"/>
                  </a:cubicBezTo>
                  <a:cubicBezTo>
                    <a:pt x="14062" y="37100"/>
                    <a:pt x="14062" y="37136"/>
                    <a:pt x="14050" y="37160"/>
                  </a:cubicBezTo>
                  <a:cubicBezTo>
                    <a:pt x="14562" y="37327"/>
                    <a:pt x="15062" y="37493"/>
                    <a:pt x="15550" y="37660"/>
                  </a:cubicBezTo>
                  <a:close/>
                  <a:moveTo>
                    <a:pt x="21015" y="40779"/>
                  </a:moveTo>
                  <a:cubicBezTo>
                    <a:pt x="21003" y="40791"/>
                    <a:pt x="20979" y="40827"/>
                    <a:pt x="20967" y="40839"/>
                  </a:cubicBezTo>
                  <a:cubicBezTo>
                    <a:pt x="21539" y="41065"/>
                    <a:pt x="22122" y="41279"/>
                    <a:pt x="22682" y="41506"/>
                  </a:cubicBezTo>
                  <a:cubicBezTo>
                    <a:pt x="22694" y="41482"/>
                    <a:pt x="22717" y="41446"/>
                    <a:pt x="22729" y="41410"/>
                  </a:cubicBezTo>
                  <a:cubicBezTo>
                    <a:pt x="22146" y="41196"/>
                    <a:pt x="21574" y="40994"/>
                    <a:pt x="21015" y="40779"/>
                  </a:cubicBezTo>
                  <a:close/>
                  <a:moveTo>
                    <a:pt x="2739" y="30076"/>
                  </a:moveTo>
                  <a:cubicBezTo>
                    <a:pt x="2667" y="30219"/>
                    <a:pt x="2620" y="30314"/>
                    <a:pt x="2560" y="30433"/>
                  </a:cubicBezTo>
                  <a:cubicBezTo>
                    <a:pt x="2858" y="30469"/>
                    <a:pt x="3108" y="30492"/>
                    <a:pt x="3370" y="30528"/>
                  </a:cubicBezTo>
                  <a:cubicBezTo>
                    <a:pt x="3382" y="30516"/>
                    <a:pt x="3382" y="30492"/>
                    <a:pt x="3394" y="30469"/>
                  </a:cubicBezTo>
                  <a:cubicBezTo>
                    <a:pt x="3191" y="30350"/>
                    <a:pt x="2989" y="30219"/>
                    <a:pt x="2739" y="30076"/>
                  </a:cubicBezTo>
                  <a:close/>
                  <a:moveTo>
                    <a:pt x="50721" y="30433"/>
                  </a:moveTo>
                  <a:cubicBezTo>
                    <a:pt x="50733" y="30397"/>
                    <a:pt x="50769" y="30338"/>
                    <a:pt x="50792" y="30290"/>
                  </a:cubicBezTo>
                  <a:cubicBezTo>
                    <a:pt x="50423" y="30123"/>
                    <a:pt x="50042" y="29957"/>
                    <a:pt x="49661" y="29814"/>
                  </a:cubicBezTo>
                  <a:cubicBezTo>
                    <a:pt x="49649" y="29838"/>
                    <a:pt x="49649" y="29861"/>
                    <a:pt x="49637" y="29885"/>
                  </a:cubicBezTo>
                  <a:cubicBezTo>
                    <a:pt x="49995" y="30064"/>
                    <a:pt x="50364" y="30254"/>
                    <a:pt x="50721" y="30433"/>
                  </a:cubicBezTo>
                  <a:close/>
                  <a:moveTo>
                    <a:pt x="61056" y="35422"/>
                  </a:moveTo>
                  <a:cubicBezTo>
                    <a:pt x="61067" y="35457"/>
                    <a:pt x="61079" y="35481"/>
                    <a:pt x="61115" y="35517"/>
                  </a:cubicBezTo>
                  <a:cubicBezTo>
                    <a:pt x="61567" y="35314"/>
                    <a:pt x="62020" y="35136"/>
                    <a:pt x="62484" y="34945"/>
                  </a:cubicBezTo>
                  <a:cubicBezTo>
                    <a:pt x="62460" y="34922"/>
                    <a:pt x="62449" y="34874"/>
                    <a:pt x="62437" y="34838"/>
                  </a:cubicBezTo>
                  <a:close/>
                  <a:moveTo>
                    <a:pt x="43172" y="32040"/>
                  </a:moveTo>
                  <a:cubicBezTo>
                    <a:pt x="43160" y="32076"/>
                    <a:pt x="43137" y="32100"/>
                    <a:pt x="43113" y="32135"/>
                  </a:cubicBezTo>
                  <a:cubicBezTo>
                    <a:pt x="43553" y="32326"/>
                    <a:pt x="43982" y="32516"/>
                    <a:pt x="44399" y="32731"/>
                  </a:cubicBezTo>
                  <a:cubicBezTo>
                    <a:pt x="44411" y="32695"/>
                    <a:pt x="44422" y="32659"/>
                    <a:pt x="44446" y="32624"/>
                  </a:cubicBezTo>
                  <a:cubicBezTo>
                    <a:pt x="44030" y="32421"/>
                    <a:pt x="43589" y="32219"/>
                    <a:pt x="43172" y="32040"/>
                  </a:cubicBezTo>
                  <a:close/>
                  <a:moveTo>
                    <a:pt x="53436" y="28337"/>
                  </a:moveTo>
                  <a:cubicBezTo>
                    <a:pt x="53436" y="28373"/>
                    <a:pt x="53436" y="28397"/>
                    <a:pt x="53412" y="28433"/>
                  </a:cubicBezTo>
                  <a:cubicBezTo>
                    <a:pt x="53936" y="28504"/>
                    <a:pt x="54436" y="28576"/>
                    <a:pt x="54960" y="28671"/>
                  </a:cubicBezTo>
                  <a:cubicBezTo>
                    <a:pt x="54960" y="28635"/>
                    <a:pt x="54983" y="28611"/>
                    <a:pt x="54983" y="28564"/>
                  </a:cubicBezTo>
                  <a:cubicBezTo>
                    <a:pt x="54459" y="28468"/>
                    <a:pt x="53936" y="28409"/>
                    <a:pt x="53436" y="28337"/>
                  </a:cubicBezTo>
                  <a:close/>
                  <a:moveTo>
                    <a:pt x="19348" y="54472"/>
                  </a:moveTo>
                  <a:cubicBezTo>
                    <a:pt x="19348" y="54507"/>
                    <a:pt x="19360" y="54531"/>
                    <a:pt x="19360" y="54567"/>
                  </a:cubicBezTo>
                  <a:cubicBezTo>
                    <a:pt x="19884" y="54483"/>
                    <a:pt x="20408" y="54424"/>
                    <a:pt x="20931" y="54353"/>
                  </a:cubicBezTo>
                  <a:cubicBezTo>
                    <a:pt x="20931" y="54329"/>
                    <a:pt x="20908" y="54281"/>
                    <a:pt x="20908" y="54245"/>
                  </a:cubicBezTo>
                  <a:cubicBezTo>
                    <a:pt x="20384" y="54341"/>
                    <a:pt x="19872" y="54400"/>
                    <a:pt x="19348" y="54472"/>
                  </a:cubicBezTo>
                  <a:close/>
                  <a:moveTo>
                    <a:pt x="19741" y="48376"/>
                  </a:moveTo>
                  <a:cubicBezTo>
                    <a:pt x="19812" y="47995"/>
                    <a:pt x="19574" y="47852"/>
                    <a:pt x="19443" y="47661"/>
                  </a:cubicBezTo>
                  <a:cubicBezTo>
                    <a:pt x="19407" y="47614"/>
                    <a:pt x="19288" y="47625"/>
                    <a:pt x="19146" y="47602"/>
                  </a:cubicBezTo>
                  <a:cubicBezTo>
                    <a:pt x="19360" y="47876"/>
                    <a:pt x="19527" y="48090"/>
                    <a:pt x="19741" y="48376"/>
                  </a:cubicBezTo>
                  <a:close/>
                  <a:moveTo>
                    <a:pt x="16669" y="38291"/>
                  </a:moveTo>
                  <a:cubicBezTo>
                    <a:pt x="16681" y="38267"/>
                    <a:pt x="16705" y="38220"/>
                    <a:pt x="16717" y="38196"/>
                  </a:cubicBezTo>
                  <a:cubicBezTo>
                    <a:pt x="16264" y="38053"/>
                    <a:pt x="15800" y="37910"/>
                    <a:pt x="15359" y="37779"/>
                  </a:cubicBezTo>
                  <a:cubicBezTo>
                    <a:pt x="15347" y="37803"/>
                    <a:pt x="15347" y="37839"/>
                    <a:pt x="15324" y="37862"/>
                  </a:cubicBezTo>
                  <a:cubicBezTo>
                    <a:pt x="15776" y="37993"/>
                    <a:pt x="16217" y="38148"/>
                    <a:pt x="16669" y="38291"/>
                  </a:cubicBezTo>
                  <a:close/>
                  <a:moveTo>
                    <a:pt x="55614" y="48102"/>
                  </a:moveTo>
                  <a:cubicBezTo>
                    <a:pt x="55317" y="48137"/>
                    <a:pt x="55043" y="48161"/>
                    <a:pt x="54745" y="48197"/>
                  </a:cubicBezTo>
                  <a:cubicBezTo>
                    <a:pt x="54829" y="48399"/>
                    <a:pt x="55281" y="48387"/>
                    <a:pt x="55614" y="48102"/>
                  </a:cubicBezTo>
                  <a:close/>
                  <a:moveTo>
                    <a:pt x="43160" y="33040"/>
                  </a:moveTo>
                  <a:cubicBezTo>
                    <a:pt x="43172" y="32993"/>
                    <a:pt x="43196" y="32945"/>
                    <a:pt x="43220" y="32909"/>
                  </a:cubicBezTo>
                  <a:cubicBezTo>
                    <a:pt x="42851" y="32731"/>
                    <a:pt x="42482" y="32564"/>
                    <a:pt x="42101" y="32386"/>
                  </a:cubicBezTo>
                  <a:cubicBezTo>
                    <a:pt x="42089" y="32421"/>
                    <a:pt x="42077" y="32457"/>
                    <a:pt x="42065" y="32493"/>
                  </a:cubicBezTo>
                  <a:cubicBezTo>
                    <a:pt x="42434" y="32683"/>
                    <a:pt x="42803" y="32862"/>
                    <a:pt x="43160" y="33040"/>
                  </a:cubicBezTo>
                  <a:close/>
                  <a:moveTo>
                    <a:pt x="54757" y="27802"/>
                  </a:moveTo>
                  <a:lnTo>
                    <a:pt x="54757" y="27921"/>
                  </a:lnTo>
                  <a:lnTo>
                    <a:pt x="56138" y="28016"/>
                  </a:lnTo>
                  <a:lnTo>
                    <a:pt x="56138" y="27968"/>
                  </a:lnTo>
                  <a:cubicBezTo>
                    <a:pt x="55674" y="27909"/>
                    <a:pt x="55221" y="27861"/>
                    <a:pt x="54757" y="27802"/>
                  </a:cubicBezTo>
                  <a:close/>
                  <a:moveTo>
                    <a:pt x="19003" y="50459"/>
                  </a:moveTo>
                  <a:cubicBezTo>
                    <a:pt x="19038" y="50423"/>
                    <a:pt x="19086" y="50400"/>
                    <a:pt x="19110" y="50364"/>
                  </a:cubicBezTo>
                  <a:cubicBezTo>
                    <a:pt x="18872" y="50054"/>
                    <a:pt x="18634" y="49757"/>
                    <a:pt x="18395" y="49435"/>
                  </a:cubicBezTo>
                  <a:cubicBezTo>
                    <a:pt x="18384" y="49459"/>
                    <a:pt x="18348" y="49471"/>
                    <a:pt x="18336" y="49483"/>
                  </a:cubicBezTo>
                  <a:cubicBezTo>
                    <a:pt x="18562" y="49816"/>
                    <a:pt x="18788" y="50138"/>
                    <a:pt x="19003" y="50459"/>
                  </a:cubicBezTo>
                  <a:close/>
                  <a:moveTo>
                    <a:pt x="34040" y="62282"/>
                  </a:moveTo>
                  <a:cubicBezTo>
                    <a:pt x="34052" y="62282"/>
                    <a:pt x="34064" y="62270"/>
                    <a:pt x="34076" y="62270"/>
                  </a:cubicBezTo>
                  <a:lnTo>
                    <a:pt x="34076" y="60425"/>
                  </a:lnTo>
                  <a:lnTo>
                    <a:pt x="34040" y="60425"/>
                  </a:lnTo>
                  <a:close/>
                  <a:moveTo>
                    <a:pt x="46494" y="30897"/>
                  </a:moveTo>
                  <a:cubicBezTo>
                    <a:pt x="46482" y="30933"/>
                    <a:pt x="46470" y="30957"/>
                    <a:pt x="46447" y="31004"/>
                  </a:cubicBezTo>
                  <a:cubicBezTo>
                    <a:pt x="46863" y="31183"/>
                    <a:pt x="47268" y="31362"/>
                    <a:pt x="47685" y="31552"/>
                  </a:cubicBezTo>
                  <a:cubicBezTo>
                    <a:pt x="47697" y="31528"/>
                    <a:pt x="47697" y="31493"/>
                    <a:pt x="47721" y="31481"/>
                  </a:cubicBezTo>
                  <a:cubicBezTo>
                    <a:pt x="47316" y="31290"/>
                    <a:pt x="46911" y="31088"/>
                    <a:pt x="46494" y="30897"/>
                  </a:cubicBezTo>
                  <a:close/>
                  <a:moveTo>
                    <a:pt x="3394" y="34207"/>
                  </a:moveTo>
                  <a:cubicBezTo>
                    <a:pt x="3346" y="34445"/>
                    <a:pt x="3310" y="34636"/>
                    <a:pt x="3274" y="34838"/>
                  </a:cubicBezTo>
                  <a:cubicBezTo>
                    <a:pt x="3215" y="35231"/>
                    <a:pt x="3215" y="35231"/>
                    <a:pt x="3394" y="35350"/>
                  </a:cubicBezTo>
                  <a:close/>
                  <a:moveTo>
                    <a:pt x="4751" y="40196"/>
                  </a:moveTo>
                  <a:cubicBezTo>
                    <a:pt x="5013" y="40232"/>
                    <a:pt x="5227" y="40244"/>
                    <a:pt x="5489" y="40256"/>
                  </a:cubicBezTo>
                  <a:cubicBezTo>
                    <a:pt x="5358" y="40077"/>
                    <a:pt x="5275" y="39982"/>
                    <a:pt x="5179" y="39863"/>
                  </a:cubicBezTo>
                  <a:cubicBezTo>
                    <a:pt x="5037" y="39982"/>
                    <a:pt x="4929" y="40065"/>
                    <a:pt x="4751" y="40196"/>
                  </a:cubicBezTo>
                  <a:close/>
                  <a:moveTo>
                    <a:pt x="48649" y="30159"/>
                  </a:moveTo>
                  <a:cubicBezTo>
                    <a:pt x="48637" y="30183"/>
                    <a:pt x="48625" y="30195"/>
                    <a:pt x="48613" y="30230"/>
                  </a:cubicBezTo>
                  <a:cubicBezTo>
                    <a:pt x="49030" y="30409"/>
                    <a:pt x="49447" y="30588"/>
                    <a:pt x="49864" y="30754"/>
                  </a:cubicBezTo>
                  <a:cubicBezTo>
                    <a:pt x="49876" y="30719"/>
                    <a:pt x="49887" y="30695"/>
                    <a:pt x="49887" y="30659"/>
                  </a:cubicBezTo>
                  <a:cubicBezTo>
                    <a:pt x="49471" y="30492"/>
                    <a:pt x="49054" y="30338"/>
                    <a:pt x="48649" y="30159"/>
                  </a:cubicBezTo>
                  <a:close/>
                  <a:moveTo>
                    <a:pt x="12609" y="36207"/>
                  </a:moveTo>
                  <a:cubicBezTo>
                    <a:pt x="12621" y="36184"/>
                    <a:pt x="12621" y="36148"/>
                    <a:pt x="12633" y="36112"/>
                  </a:cubicBezTo>
                  <a:lnTo>
                    <a:pt x="11526" y="35755"/>
                  </a:lnTo>
                  <a:cubicBezTo>
                    <a:pt x="11502" y="35779"/>
                    <a:pt x="11502" y="35815"/>
                    <a:pt x="11490" y="35850"/>
                  </a:cubicBezTo>
                  <a:close/>
                  <a:moveTo>
                    <a:pt x="3203" y="33278"/>
                  </a:moveTo>
                  <a:cubicBezTo>
                    <a:pt x="3144" y="33278"/>
                    <a:pt x="3096" y="33267"/>
                    <a:pt x="3036" y="33267"/>
                  </a:cubicBezTo>
                  <a:cubicBezTo>
                    <a:pt x="3013" y="33612"/>
                    <a:pt x="2965" y="33969"/>
                    <a:pt x="2929" y="34302"/>
                  </a:cubicBezTo>
                  <a:lnTo>
                    <a:pt x="2989" y="34302"/>
                  </a:lnTo>
                  <a:cubicBezTo>
                    <a:pt x="3048" y="33981"/>
                    <a:pt x="3132" y="33636"/>
                    <a:pt x="3203" y="33278"/>
                  </a:cubicBezTo>
                  <a:close/>
                  <a:moveTo>
                    <a:pt x="3132" y="32957"/>
                  </a:moveTo>
                  <a:cubicBezTo>
                    <a:pt x="3167" y="32969"/>
                    <a:pt x="3215" y="32969"/>
                    <a:pt x="3263" y="32981"/>
                  </a:cubicBezTo>
                  <a:cubicBezTo>
                    <a:pt x="3310" y="32636"/>
                    <a:pt x="3346" y="32314"/>
                    <a:pt x="3394" y="31969"/>
                  </a:cubicBezTo>
                  <a:cubicBezTo>
                    <a:pt x="3370" y="31969"/>
                    <a:pt x="3346" y="31969"/>
                    <a:pt x="3322" y="31957"/>
                  </a:cubicBezTo>
                  <a:cubicBezTo>
                    <a:pt x="3263" y="32302"/>
                    <a:pt x="3191" y="32624"/>
                    <a:pt x="3132" y="32957"/>
                  </a:cubicBezTo>
                  <a:close/>
                  <a:moveTo>
                    <a:pt x="79701" y="19420"/>
                  </a:moveTo>
                  <a:lnTo>
                    <a:pt x="79701" y="19396"/>
                  </a:lnTo>
                  <a:lnTo>
                    <a:pt x="78177" y="19396"/>
                  </a:lnTo>
                  <a:lnTo>
                    <a:pt x="78177" y="19420"/>
                  </a:lnTo>
                  <a:close/>
                  <a:moveTo>
                    <a:pt x="40339" y="41958"/>
                  </a:moveTo>
                  <a:cubicBezTo>
                    <a:pt x="40315" y="41922"/>
                    <a:pt x="40315" y="41910"/>
                    <a:pt x="40303" y="41875"/>
                  </a:cubicBezTo>
                  <a:cubicBezTo>
                    <a:pt x="39910" y="42041"/>
                    <a:pt x="39541" y="42220"/>
                    <a:pt x="39160" y="42387"/>
                  </a:cubicBezTo>
                  <a:lnTo>
                    <a:pt x="39196" y="42470"/>
                  </a:lnTo>
                  <a:cubicBezTo>
                    <a:pt x="39577" y="42303"/>
                    <a:pt x="39958" y="42137"/>
                    <a:pt x="40339" y="41958"/>
                  </a:cubicBezTo>
                  <a:close/>
                  <a:moveTo>
                    <a:pt x="78927" y="19705"/>
                  </a:moveTo>
                  <a:lnTo>
                    <a:pt x="78927" y="19693"/>
                  </a:lnTo>
                  <a:lnTo>
                    <a:pt x="77379" y="19693"/>
                  </a:lnTo>
                  <a:lnTo>
                    <a:pt x="77379" y="197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40"/>
            <p:cNvSpPr/>
            <p:nvPr/>
          </p:nvSpPr>
          <p:spPr>
            <a:xfrm>
              <a:off x="1903200" y="1561325"/>
              <a:ext cx="1328775" cy="450975"/>
            </a:xfrm>
            <a:custGeom>
              <a:avLst/>
              <a:gdLst/>
              <a:ahLst/>
              <a:cxnLst/>
              <a:rect l="l" t="t" r="r" b="b"/>
              <a:pathLst>
                <a:path w="53151" h="18039" extrusionOk="0">
                  <a:moveTo>
                    <a:pt x="53150" y="108"/>
                  </a:moveTo>
                  <a:cubicBezTo>
                    <a:pt x="52983" y="179"/>
                    <a:pt x="52817" y="275"/>
                    <a:pt x="52638" y="334"/>
                  </a:cubicBezTo>
                  <a:cubicBezTo>
                    <a:pt x="50947" y="953"/>
                    <a:pt x="49233" y="1537"/>
                    <a:pt x="47530" y="2192"/>
                  </a:cubicBezTo>
                  <a:cubicBezTo>
                    <a:pt x="44470" y="3370"/>
                    <a:pt x="41458" y="4704"/>
                    <a:pt x="38351" y="5763"/>
                  </a:cubicBezTo>
                  <a:cubicBezTo>
                    <a:pt x="30528" y="8395"/>
                    <a:pt x="22694" y="11038"/>
                    <a:pt x="14764" y="13336"/>
                  </a:cubicBezTo>
                  <a:cubicBezTo>
                    <a:pt x="10204" y="14657"/>
                    <a:pt x="5727" y="16241"/>
                    <a:pt x="1215" y="17705"/>
                  </a:cubicBezTo>
                  <a:cubicBezTo>
                    <a:pt x="905" y="17801"/>
                    <a:pt x="596" y="17896"/>
                    <a:pt x="298" y="18003"/>
                  </a:cubicBezTo>
                  <a:cubicBezTo>
                    <a:pt x="203" y="18027"/>
                    <a:pt x="120" y="18027"/>
                    <a:pt x="24" y="18039"/>
                  </a:cubicBezTo>
                  <a:cubicBezTo>
                    <a:pt x="12" y="18015"/>
                    <a:pt x="1" y="17967"/>
                    <a:pt x="1" y="17944"/>
                  </a:cubicBezTo>
                  <a:cubicBezTo>
                    <a:pt x="72" y="17896"/>
                    <a:pt x="167" y="17836"/>
                    <a:pt x="239" y="17801"/>
                  </a:cubicBezTo>
                  <a:cubicBezTo>
                    <a:pt x="5346" y="16158"/>
                    <a:pt x="10419" y="14384"/>
                    <a:pt x="15562" y="12848"/>
                  </a:cubicBezTo>
                  <a:cubicBezTo>
                    <a:pt x="24051" y="10324"/>
                    <a:pt x="32457" y="7549"/>
                    <a:pt x="40827" y="4668"/>
                  </a:cubicBezTo>
                  <a:cubicBezTo>
                    <a:pt x="43387" y="3775"/>
                    <a:pt x="45863" y="2644"/>
                    <a:pt x="48399" y="1656"/>
                  </a:cubicBezTo>
                  <a:cubicBezTo>
                    <a:pt x="49888" y="1072"/>
                    <a:pt x="51388" y="584"/>
                    <a:pt x="52888" y="48"/>
                  </a:cubicBezTo>
                  <a:cubicBezTo>
                    <a:pt x="52971" y="25"/>
                    <a:pt x="53055" y="25"/>
                    <a:pt x="53126" y="1"/>
                  </a:cubicBezTo>
                  <a:cubicBezTo>
                    <a:pt x="53114" y="37"/>
                    <a:pt x="53126" y="84"/>
                    <a:pt x="5315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40"/>
            <p:cNvSpPr/>
            <p:nvPr/>
          </p:nvSpPr>
          <p:spPr>
            <a:xfrm>
              <a:off x="1810025" y="3068950"/>
              <a:ext cx="1001650" cy="317925"/>
            </a:xfrm>
            <a:custGeom>
              <a:avLst/>
              <a:gdLst/>
              <a:ahLst/>
              <a:cxnLst/>
              <a:rect l="l" t="t" r="r" b="b"/>
              <a:pathLst>
                <a:path w="40066" h="12717" extrusionOk="0">
                  <a:moveTo>
                    <a:pt x="40042" y="12717"/>
                  </a:moveTo>
                  <a:cubicBezTo>
                    <a:pt x="39911" y="12705"/>
                    <a:pt x="39768" y="12681"/>
                    <a:pt x="39649" y="12657"/>
                  </a:cubicBezTo>
                  <a:cubicBezTo>
                    <a:pt x="36136" y="11669"/>
                    <a:pt x="32624" y="10645"/>
                    <a:pt x="29100" y="9704"/>
                  </a:cubicBezTo>
                  <a:cubicBezTo>
                    <a:pt x="24980" y="8609"/>
                    <a:pt x="20944" y="7252"/>
                    <a:pt x="16908" y="5883"/>
                  </a:cubicBezTo>
                  <a:cubicBezTo>
                    <a:pt x="11752" y="4132"/>
                    <a:pt x="6585" y="2311"/>
                    <a:pt x="1418" y="537"/>
                  </a:cubicBezTo>
                  <a:cubicBezTo>
                    <a:pt x="1061" y="418"/>
                    <a:pt x="691" y="334"/>
                    <a:pt x="322" y="227"/>
                  </a:cubicBezTo>
                  <a:cubicBezTo>
                    <a:pt x="215" y="203"/>
                    <a:pt x="108" y="156"/>
                    <a:pt x="1" y="120"/>
                  </a:cubicBezTo>
                  <a:cubicBezTo>
                    <a:pt x="1" y="84"/>
                    <a:pt x="25" y="37"/>
                    <a:pt x="25" y="1"/>
                  </a:cubicBezTo>
                  <a:cubicBezTo>
                    <a:pt x="144" y="25"/>
                    <a:pt x="263" y="1"/>
                    <a:pt x="358" y="37"/>
                  </a:cubicBezTo>
                  <a:cubicBezTo>
                    <a:pt x="1596" y="418"/>
                    <a:pt x="2847" y="799"/>
                    <a:pt x="4073" y="1215"/>
                  </a:cubicBezTo>
                  <a:cubicBezTo>
                    <a:pt x="8192" y="2608"/>
                    <a:pt x="12288" y="4049"/>
                    <a:pt x="16408" y="5454"/>
                  </a:cubicBezTo>
                  <a:cubicBezTo>
                    <a:pt x="19277" y="6430"/>
                    <a:pt x="22147" y="7430"/>
                    <a:pt x="25064" y="8311"/>
                  </a:cubicBezTo>
                  <a:cubicBezTo>
                    <a:pt x="28743" y="9431"/>
                    <a:pt x="32445" y="10407"/>
                    <a:pt x="36136" y="11467"/>
                  </a:cubicBezTo>
                  <a:cubicBezTo>
                    <a:pt x="37327" y="11812"/>
                    <a:pt x="38518" y="12145"/>
                    <a:pt x="39732" y="12491"/>
                  </a:cubicBezTo>
                  <a:cubicBezTo>
                    <a:pt x="39851" y="12526"/>
                    <a:pt x="39946" y="12562"/>
                    <a:pt x="40065" y="12610"/>
                  </a:cubicBezTo>
                  <a:cubicBezTo>
                    <a:pt x="40054" y="12621"/>
                    <a:pt x="40042" y="12669"/>
                    <a:pt x="40042" y="127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40"/>
            <p:cNvSpPr/>
            <p:nvPr/>
          </p:nvSpPr>
          <p:spPr>
            <a:xfrm>
              <a:off x="2864625" y="2949900"/>
              <a:ext cx="767100" cy="417625"/>
            </a:xfrm>
            <a:custGeom>
              <a:avLst/>
              <a:gdLst/>
              <a:ahLst/>
              <a:cxnLst/>
              <a:rect l="l" t="t" r="r" b="b"/>
              <a:pathLst>
                <a:path w="30684" h="16705" extrusionOk="0">
                  <a:moveTo>
                    <a:pt x="1" y="16586"/>
                  </a:moveTo>
                  <a:cubicBezTo>
                    <a:pt x="108" y="16514"/>
                    <a:pt x="203" y="16419"/>
                    <a:pt x="322" y="16348"/>
                  </a:cubicBezTo>
                  <a:cubicBezTo>
                    <a:pt x="2275" y="15348"/>
                    <a:pt x="4251" y="14383"/>
                    <a:pt x="6180" y="13359"/>
                  </a:cubicBezTo>
                  <a:cubicBezTo>
                    <a:pt x="10859" y="10859"/>
                    <a:pt x="15538" y="8323"/>
                    <a:pt x="20194" y="5775"/>
                  </a:cubicBezTo>
                  <a:cubicBezTo>
                    <a:pt x="21599" y="5025"/>
                    <a:pt x="22908" y="4108"/>
                    <a:pt x="24290" y="3334"/>
                  </a:cubicBezTo>
                  <a:cubicBezTo>
                    <a:pt x="26337" y="2191"/>
                    <a:pt x="28445" y="1120"/>
                    <a:pt x="30528" y="24"/>
                  </a:cubicBezTo>
                  <a:cubicBezTo>
                    <a:pt x="30552" y="0"/>
                    <a:pt x="30612" y="0"/>
                    <a:pt x="30683" y="48"/>
                  </a:cubicBezTo>
                  <a:cubicBezTo>
                    <a:pt x="30588" y="108"/>
                    <a:pt x="30493" y="167"/>
                    <a:pt x="30386" y="215"/>
                  </a:cubicBezTo>
                  <a:cubicBezTo>
                    <a:pt x="28873" y="1001"/>
                    <a:pt x="27326" y="1774"/>
                    <a:pt x="25837" y="2608"/>
                  </a:cubicBezTo>
                  <a:cubicBezTo>
                    <a:pt x="24671" y="3251"/>
                    <a:pt x="23539" y="3977"/>
                    <a:pt x="22408" y="4680"/>
                  </a:cubicBezTo>
                  <a:cubicBezTo>
                    <a:pt x="19194" y="6668"/>
                    <a:pt x="15836" y="8418"/>
                    <a:pt x="12490" y="10180"/>
                  </a:cubicBezTo>
                  <a:cubicBezTo>
                    <a:pt x="10371" y="11299"/>
                    <a:pt x="8323" y="12526"/>
                    <a:pt x="6204" y="13633"/>
                  </a:cubicBezTo>
                  <a:cubicBezTo>
                    <a:pt x="4299" y="14645"/>
                    <a:pt x="2370" y="15598"/>
                    <a:pt x="441" y="16586"/>
                  </a:cubicBezTo>
                  <a:cubicBezTo>
                    <a:pt x="322" y="16645"/>
                    <a:pt x="191" y="16657"/>
                    <a:pt x="60" y="16705"/>
                  </a:cubicBezTo>
                  <a:cubicBezTo>
                    <a:pt x="48" y="16669"/>
                    <a:pt x="13" y="16633"/>
                    <a:pt x="1" y="16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40"/>
            <p:cNvSpPr/>
            <p:nvPr/>
          </p:nvSpPr>
          <p:spPr>
            <a:xfrm>
              <a:off x="2095500" y="3146050"/>
              <a:ext cx="754275" cy="226250"/>
            </a:xfrm>
            <a:custGeom>
              <a:avLst/>
              <a:gdLst/>
              <a:ahLst/>
              <a:cxnLst/>
              <a:rect l="l" t="t" r="r" b="b"/>
              <a:pathLst>
                <a:path w="30171" h="9050" extrusionOk="0">
                  <a:moveTo>
                    <a:pt x="12" y="1"/>
                  </a:moveTo>
                  <a:cubicBezTo>
                    <a:pt x="71" y="1"/>
                    <a:pt x="155" y="1"/>
                    <a:pt x="214" y="12"/>
                  </a:cubicBezTo>
                  <a:cubicBezTo>
                    <a:pt x="4108" y="1167"/>
                    <a:pt x="8025" y="2310"/>
                    <a:pt x="11918" y="3465"/>
                  </a:cubicBezTo>
                  <a:cubicBezTo>
                    <a:pt x="14454" y="4227"/>
                    <a:pt x="17014" y="4894"/>
                    <a:pt x="19514" y="5775"/>
                  </a:cubicBezTo>
                  <a:cubicBezTo>
                    <a:pt x="22812" y="6942"/>
                    <a:pt x="26194" y="7871"/>
                    <a:pt x="29575" y="8811"/>
                  </a:cubicBezTo>
                  <a:cubicBezTo>
                    <a:pt x="29766" y="8871"/>
                    <a:pt x="29956" y="8906"/>
                    <a:pt x="30170" y="8966"/>
                  </a:cubicBezTo>
                  <a:cubicBezTo>
                    <a:pt x="30170" y="8990"/>
                    <a:pt x="30159" y="9026"/>
                    <a:pt x="30159" y="9049"/>
                  </a:cubicBezTo>
                  <a:cubicBezTo>
                    <a:pt x="29944" y="9026"/>
                    <a:pt x="29718" y="9002"/>
                    <a:pt x="29516" y="8942"/>
                  </a:cubicBezTo>
                  <a:cubicBezTo>
                    <a:pt x="26372" y="8168"/>
                    <a:pt x="23253" y="7335"/>
                    <a:pt x="20193" y="6251"/>
                  </a:cubicBezTo>
                  <a:cubicBezTo>
                    <a:pt x="17919" y="5454"/>
                    <a:pt x="15585" y="4835"/>
                    <a:pt x="13287" y="4120"/>
                  </a:cubicBezTo>
                  <a:cubicBezTo>
                    <a:pt x="10216" y="3168"/>
                    <a:pt x="7144" y="2179"/>
                    <a:pt x="4060" y="1227"/>
                  </a:cubicBezTo>
                  <a:cubicBezTo>
                    <a:pt x="2834" y="846"/>
                    <a:pt x="1584" y="536"/>
                    <a:pt x="345" y="191"/>
                  </a:cubicBezTo>
                  <a:cubicBezTo>
                    <a:pt x="226" y="167"/>
                    <a:pt x="119" y="108"/>
                    <a:pt x="12" y="72"/>
                  </a:cubicBezTo>
                  <a:cubicBezTo>
                    <a:pt x="0" y="48"/>
                    <a:pt x="0" y="36"/>
                    <a:pt x="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40"/>
            <p:cNvSpPr/>
            <p:nvPr/>
          </p:nvSpPr>
          <p:spPr>
            <a:xfrm>
              <a:off x="2108275" y="3238025"/>
              <a:ext cx="735850" cy="215525"/>
            </a:xfrm>
            <a:custGeom>
              <a:avLst/>
              <a:gdLst/>
              <a:ahLst/>
              <a:cxnLst/>
              <a:rect l="l" t="t" r="r" b="b"/>
              <a:pathLst>
                <a:path w="29434" h="8621" extrusionOk="0">
                  <a:moveTo>
                    <a:pt x="29421" y="8621"/>
                  </a:moveTo>
                  <a:cubicBezTo>
                    <a:pt x="29326" y="8597"/>
                    <a:pt x="29231" y="8597"/>
                    <a:pt x="29136" y="8585"/>
                  </a:cubicBezTo>
                  <a:cubicBezTo>
                    <a:pt x="25135" y="7442"/>
                    <a:pt x="21135" y="6323"/>
                    <a:pt x="17122" y="5144"/>
                  </a:cubicBezTo>
                  <a:cubicBezTo>
                    <a:pt x="13003" y="3930"/>
                    <a:pt x="8895" y="2620"/>
                    <a:pt x="4787" y="1382"/>
                  </a:cubicBezTo>
                  <a:cubicBezTo>
                    <a:pt x="3287" y="941"/>
                    <a:pt x="1763" y="584"/>
                    <a:pt x="251" y="179"/>
                  </a:cubicBezTo>
                  <a:cubicBezTo>
                    <a:pt x="156" y="143"/>
                    <a:pt x="84" y="120"/>
                    <a:pt x="1" y="84"/>
                  </a:cubicBezTo>
                  <a:cubicBezTo>
                    <a:pt x="1" y="60"/>
                    <a:pt x="13" y="24"/>
                    <a:pt x="13" y="1"/>
                  </a:cubicBezTo>
                  <a:cubicBezTo>
                    <a:pt x="96" y="1"/>
                    <a:pt x="203" y="1"/>
                    <a:pt x="299" y="13"/>
                  </a:cubicBezTo>
                  <a:cubicBezTo>
                    <a:pt x="2704" y="667"/>
                    <a:pt x="5121" y="1298"/>
                    <a:pt x="7502" y="1989"/>
                  </a:cubicBezTo>
                  <a:cubicBezTo>
                    <a:pt x="12741" y="3549"/>
                    <a:pt x="17944" y="5156"/>
                    <a:pt x="23182" y="6728"/>
                  </a:cubicBezTo>
                  <a:cubicBezTo>
                    <a:pt x="25135" y="7299"/>
                    <a:pt x="27112" y="7823"/>
                    <a:pt x="29076" y="8359"/>
                  </a:cubicBezTo>
                  <a:cubicBezTo>
                    <a:pt x="29195" y="8395"/>
                    <a:pt x="29314" y="8430"/>
                    <a:pt x="29421" y="8478"/>
                  </a:cubicBezTo>
                  <a:cubicBezTo>
                    <a:pt x="29433" y="8525"/>
                    <a:pt x="29433" y="8573"/>
                    <a:pt x="29421" y="86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40"/>
            <p:cNvSpPr/>
            <p:nvPr/>
          </p:nvSpPr>
          <p:spPr>
            <a:xfrm>
              <a:off x="2544950" y="1598550"/>
              <a:ext cx="663200" cy="234575"/>
            </a:xfrm>
            <a:custGeom>
              <a:avLst/>
              <a:gdLst/>
              <a:ahLst/>
              <a:cxnLst/>
              <a:rect l="l" t="t" r="r" b="b"/>
              <a:pathLst>
                <a:path w="26528" h="9383" extrusionOk="0">
                  <a:moveTo>
                    <a:pt x="26528" y="0"/>
                  </a:moveTo>
                  <a:cubicBezTo>
                    <a:pt x="17848" y="3620"/>
                    <a:pt x="8966" y="6572"/>
                    <a:pt x="0" y="9382"/>
                  </a:cubicBezTo>
                  <a:cubicBezTo>
                    <a:pt x="120" y="9335"/>
                    <a:pt x="227" y="9275"/>
                    <a:pt x="346" y="9227"/>
                  </a:cubicBezTo>
                  <a:cubicBezTo>
                    <a:pt x="2703" y="8430"/>
                    <a:pt x="5049" y="7596"/>
                    <a:pt x="7430" y="6846"/>
                  </a:cubicBezTo>
                  <a:cubicBezTo>
                    <a:pt x="13324" y="5001"/>
                    <a:pt x="19062" y="2739"/>
                    <a:pt x="24837" y="560"/>
                  </a:cubicBezTo>
                  <a:cubicBezTo>
                    <a:pt x="25301" y="381"/>
                    <a:pt x="25766" y="226"/>
                    <a:pt x="26206" y="60"/>
                  </a:cubicBezTo>
                  <a:cubicBezTo>
                    <a:pt x="26313" y="36"/>
                    <a:pt x="26420" y="36"/>
                    <a:pt x="265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40"/>
            <p:cNvSpPr/>
            <p:nvPr/>
          </p:nvSpPr>
          <p:spPr>
            <a:xfrm>
              <a:off x="2944100" y="3136825"/>
              <a:ext cx="510225" cy="276550"/>
            </a:xfrm>
            <a:custGeom>
              <a:avLst/>
              <a:gdLst/>
              <a:ahLst/>
              <a:cxnLst/>
              <a:rect l="l" t="t" r="r" b="b"/>
              <a:pathLst>
                <a:path w="20409" h="11062" extrusionOk="0">
                  <a:moveTo>
                    <a:pt x="20408" y="0"/>
                  </a:moveTo>
                  <a:cubicBezTo>
                    <a:pt x="13729" y="3882"/>
                    <a:pt x="6954" y="7585"/>
                    <a:pt x="48" y="11061"/>
                  </a:cubicBezTo>
                  <a:cubicBezTo>
                    <a:pt x="36" y="11026"/>
                    <a:pt x="13" y="11014"/>
                    <a:pt x="1" y="109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40"/>
            <p:cNvSpPr/>
            <p:nvPr/>
          </p:nvSpPr>
          <p:spPr>
            <a:xfrm>
              <a:off x="2867600" y="3208250"/>
              <a:ext cx="406025" cy="214050"/>
            </a:xfrm>
            <a:custGeom>
              <a:avLst/>
              <a:gdLst/>
              <a:ahLst/>
              <a:cxnLst/>
              <a:rect l="l" t="t" r="r" b="b"/>
              <a:pathLst>
                <a:path w="16241" h="8562" extrusionOk="0">
                  <a:moveTo>
                    <a:pt x="1" y="8562"/>
                  </a:moveTo>
                  <a:cubicBezTo>
                    <a:pt x="48" y="8443"/>
                    <a:pt x="48" y="8383"/>
                    <a:pt x="72" y="8359"/>
                  </a:cubicBezTo>
                  <a:cubicBezTo>
                    <a:pt x="5585" y="5859"/>
                    <a:pt x="10883" y="2918"/>
                    <a:pt x="16158" y="1"/>
                  </a:cubicBezTo>
                  <a:cubicBezTo>
                    <a:pt x="16193" y="25"/>
                    <a:pt x="16205" y="61"/>
                    <a:pt x="16241" y="84"/>
                  </a:cubicBezTo>
                  <a:cubicBezTo>
                    <a:pt x="16158" y="144"/>
                    <a:pt x="16098" y="227"/>
                    <a:pt x="16027" y="263"/>
                  </a:cubicBezTo>
                  <a:cubicBezTo>
                    <a:pt x="13241" y="1799"/>
                    <a:pt x="10478" y="3382"/>
                    <a:pt x="7668" y="4847"/>
                  </a:cubicBezTo>
                  <a:cubicBezTo>
                    <a:pt x="5263" y="6097"/>
                    <a:pt x="2811" y="7228"/>
                    <a:pt x="382" y="8419"/>
                  </a:cubicBezTo>
                  <a:cubicBezTo>
                    <a:pt x="298" y="8478"/>
                    <a:pt x="179" y="8502"/>
                    <a:pt x="1" y="8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40"/>
            <p:cNvSpPr/>
            <p:nvPr/>
          </p:nvSpPr>
          <p:spPr>
            <a:xfrm>
              <a:off x="2845275" y="3179100"/>
              <a:ext cx="420025" cy="217000"/>
            </a:xfrm>
            <a:custGeom>
              <a:avLst/>
              <a:gdLst/>
              <a:ahLst/>
              <a:cxnLst/>
              <a:rect l="l" t="t" r="r" b="b"/>
              <a:pathLst>
                <a:path w="16801" h="8680" extrusionOk="0">
                  <a:moveTo>
                    <a:pt x="16801" y="84"/>
                  </a:moveTo>
                  <a:cubicBezTo>
                    <a:pt x="11312" y="3108"/>
                    <a:pt x="5740" y="5989"/>
                    <a:pt x="72" y="8680"/>
                  </a:cubicBezTo>
                  <a:cubicBezTo>
                    <a:pt x="48" y="8632"/>
                    <a:pt x="13" y="8608"/>
                    <a:pt x="1" y="8561"/>
                  </a:cubicBezTo>
                  <a:cubicBezTo>
                    <a:pt x="60" y="8501"/>
                    <a:pt x="120" y="8442"/>
                    <a:pt x="191" y="8394"/>
                  </a:cubicBezTo>
                  <a:cubicBezTo>
                    <a:pt x="2680" y="7180"/>
                    <a:pt x="5192" y="6001"/>
                    <a:pt x="7668" y="4751"/>
                  </a:cubicBezTo>
                  <a:cubicBezTo>
                    <a:pt x="9585" y="3786"/>
                    <a:pt x="11443" y="2727"/>
                    <a:pt x="13348" y="1727"/>
                  </a:cubicBezTo>
                  <a:cubicBezTo>
                    <a:pt x="14407" y="1179"/>
                    <a:pt x="15479" y="631"/>
                    <a:pt x="16539" y="95"/>
                  </a:cubicBezTo>
                  <a:cubicBezTo>
                    <a:pt x="16610" y="48"/>
                    <a:pt x="16693" y="36"/>
                    <a:pt x="16777" y="0"/>
                  </a:cubicBezTo>
                  <a:cubicBezTo>
                    <a:pt x="16777" y="24"/>
                    <a:pt x="16789" y="48"/>
                    <a:pt x="1680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40"/>
            <p:cNvSpPr/>
            <p:nvPr/>
          </p:nvSpPr>
          <p:spPr>
            <a:xfrm>
              <a:off x="3340575" y="3010325"/>
              <a:ext cx="411400" cy="234875"/>
            </a:xfrm>
            <a:custGeom>
              <a:avLst/>
              <a:gdLst/>
              <a:ahLst/>
              <a:cxnLst/>
              <a:rect l="l" t="t" r="r" b="b"/>
              <a:pathLst>
                <a:path w="16456" h="9395" extrusionOk="0">
                  <a:moveTo>
                    <a:pt x="1" y="9311"/>
                  </a:moveTo>
                  <a:cubicBezTo>
                    <a:pt x="60" y="9251"/>
                    <a:pt x="108" y="9192"/>
                    <a:pt x="191" y="9168"/>
                  </a:cubicBezTo>
                  <a:cubicBezTo>
                    <a:pt x="5692" y="6251"/>
                    <a:pt x="11050" y="3084"/>
                    <a:pt x="16455" y="0"/>
                  </a:cubicBezTo>
                  <a:cubicBezTo>
                    <a:pt x="11050" y="3263"/>
                    <a:pt x="5692" y="6561"/>
                    <a:pt x="48" y="9394"/>
                  </a:cubicBezTo>
                  <a:cubicBezTo>
                    <a:pt x="37" y="9359"/>
                    <a:pt x="25" y="9335"/>
                    <a:pt x="1" y="93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40"/>
            <p:cNvSpPr/>
            <p:nvPr/>
          </p:nvSpPr>
          <p:spPr>
            <a:xfrm>
              <a:off x="2339575" y="3263025"/>
              <a:ext cx="458400" cy="136350"/>
            </a:xfrm>
            <a:custGeom>
              <a:avLst/>
              <a:gdLst/>
              <a:ahLst/>
              <a:cxnLst/>
              <a:rect l="l" t="t" r="r" b="b"/>
              <a:pathLst>
                <a:path w="18336" h="5454" extrusionOk="0">
                  <a:moveTo>
                    <a:pt x="18336" y="5454"/>
                  </a:moveTo>
                  <a:cubicBezTo>
                    <a:pt x="18229" y="5442"/>
                    <a:pt x="18110" y="5430"/>
                    <a:pt x="18014" y="5394"/>
                  </a:cubicBezTo>
                  <a:cubicBezTo>
                    <a:pt x="13061" y="4001"/>
                    <a:pt x="8132" y="2596"/>
                    <a:pt x="3203" y="1168"/>
                  </a:cubicBezTo>
                  <a:cubicBezTo>
                    <a:pt x="2191" y="870"/>
                    <a:pt x="1203" y="489"/>
                    <a:pt x="203" y="144"/>
                  </a:cubicBezTo>
                  <a:cubicBezTo>
                    <a:pt x="131" y="120"/>
                    <a:pt x="60" y="72"/>
                    <a:pt x="0" y="1"/>
                  </a:cubicBezTo>
                  <a:cubicBezTo>
                    <a:pt x="6049" y="2037"/>
                    <a:pt x="12299" y="3406"/>
                    <a:pt x="18336" y="5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40"/>
            <p:cNvSpPr/>
            <p:nvPr/>
          </p:nvSpPr>
          <p:spPr>
            <a:xfrm>
              <a:off x="2906000" y="3326725"/>
              <a:ext cx="277450" cy="148250"/>
            </a:xfrm>
            <a:custGeom>
              <a:avLst/>
              <a:gdLst/>
              <a:ahLst/>
              <a:cxnLst/>
              <a:rect l="l" t="t" r="r" b="b"/>
              <a:pathLst>
                <a:path w="11098" h="5930" extrusionOk="0">
                  <a:moveTo>
                    <a:pt x="1" y="5763"/>
                  </a:moveTo>
                  <a:cubicBezTo>
                    <a:pt x="3668" y="3846"/>
                    <a:pt x="7359" y="1929"/>
                    <a:pt x="11038" y="1"/>
                  </a:cubicBezTo>
                  <a:cubicBezTo>
                    <a:pt x="11050" y="36"/>
                    <a:pt x="11085" y="60"/>
                    <a:pt x="11097" y="84"/>
                  </a:cubicBezTo>
                  <a:cubicBezTo>
                    <a:pt x="11026" y="155"/>
                    <a:pt x="10966" y="251"/>
                    <a:pt x="10871" y="298"/>
                  </a:cubicBezTo>
                  <a:cubicBezTo>
                    <a:pt x="8966" y="1334"/>
                    <a:pt x="7085" y="2358"/>
                    <a:pt x="5180" y="3370"/>
                  </a:cubicBezTo>
                  <a:cubicBezTo>
                    <a:pt x="3668" y="4156"/>
                    <a:pt x="2144" y="4930"/>
                    <a:pt x="620" y="5704"/>
                  </a:cubicBezTo>
                  <a:cubicBezTo>
                    <a:pt x="441" y="5799"/>
                    <a:pt x="251" y="5859"/>
                    <a:pt x="60" y="5930"/>
                  </a:cubicBezTo>
                  <a:cubicBezTo>
                    <a:pt x="36" y="5859"/>
                    <a:pt x="25" y="5811"/>
                    <a:pt x="1" y="5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40"/>
            <p:cNvSpPr/>
            <p:nvPr/>
          </p:nvSpPr>
          <p:spPr>
            <a:xfrm>
              <a:off x="2482450" y="3326125"/>
              <a:ext cx="363450" cy="113450"/>
            </a:xfrm>
            <a:custGeom>
              <a:avLst/>
              <a:gdLst/>
              <a:ahLst/>
              <a:cxnLst/>
              <a:rect l="l" t="t" r="r" b="b"/>
              <a:pathLst>
                <a:path w="14538" h="4538" extrusionOk="0">
                  <a:moveTo>
                    <a:pt x="0" y="1"/>
                  </a:moveTo>
                  <a:cubicBezTo>
                    <a:pt x="4858" y="1477"/>
                    <a:pt x="9692" y="2930"/>
                    <a:pt x="14538" y="4406"/>
                  </a:cubicBezTo>
                  <a:cubicBezTo>
                    <a:pt x="14157" y="4537"/>
                    <a:pt x="1107" y="63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40"/>
            <p:cNvSpPr/>
            <p:nvPr/>
          </p:nvSpPr>
          <p:spPr>
            <a:xfrm>
              <a:off x="2958700" y="3403825"/>
              <a:ext cx="223250" cy="131300"/>
            </a:xfrm>
            <a:custGeom>
              <a:avLst/>
              <a:gdLst/>
              <a:ahLst/>
              <a:cxnLst/>
              <a:rect l="l" t="t" r="r" b="b"/>
              <a:pathLst>
                <a:path w="8930" h="5252" extrusionOk="0">
                  <a:moveTo>
                    <a:pt x="8930" y="0"/>
                  </a:moveTo>
                  <a:cubicBezTo>
                    <a:pt x="8739" y="441"/>
                    <a:pt x="643" y="5227"/>
                    <a:pt x="0" y="5251"/>
                  </a:cubicBezTo>
                  <a:cubicBezTo>
                    <a:pt x="48" y="5180"/>
                    <a:pt x="72" y="5120"/>
                    <a:pt x="119" y="5096"/>
                  </a:cubicBezTo>
                  <a:cubicBezTo>
                    <a:pt x="3072" y="3394"/>
                    <a:pt x="6013" y="1703"/>
                    <a:pt x="8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40"/>
            <p:cNvSpPr/>
            <p:nvPr/>
          </p:nvSpPr>
          <p:spPr>
            <a:xfrm>
              <a:off x="3515000" y="3033250"/>
              <a:ext cx="281625" cy="158975"/>
            </a:xfrm>
            <a:custGeom>
              <a:avLst/>
              <a:gdLst/>
              <a:ahLst/>
              <a:cxnLst/>
              <a:rect l="l" t="t" r="r" b="b"/>
              <a:pathLst>
                <a:path w="11265" h="6359" extrusionOk="0">
                  <a:moveTo>
                    <a:pt x="1" y="6156"/>
                  </a:moveTo>
                  <a:cubicBezTo>
                    <a:pt x="3894" y="4370"/>
                    <a:pt x="7549" y="2096"/>
                    <a:pt x="11264" y="0"/>
                  </a:cubicBezTo>
                  <a:cubicBezTo>
                    <a:pt x="7585" y="2203"/>
                    <a:pt x="3990" y="4548"/>
                    <a:pt x="84" y="6358"/>
                  </a:cubicBezTo>
                  <a:cubicBezTo>
                    <a:pt x="60" y="6287"/>
                    <a:pt x="25" y="6215"/>
                    <a:pt x="1" y="61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40"/>
            <p:cNvSpPr/>
            <p:nvPr/>
          </p:nvSpPr>
          <p:spPr>
            <a:xfrm>
              <a:off x="3035475" y="3304100"/>
              <a:ext cx="273275" cy="153325"/>
            </a:xfrm>
            <a:custGeom>
              <a:avLst/>
              <a:gdLst/>
              <a:ahLst/>
              <a:cxnLst/>
              <a:rect l="l" t="t" r="r" b="b"/>
              <a:pathLst>
                <a:path w="10931" h="6133" extrusionOk="0">
                  <a:moveTo>
                    <a:pt x="10931" y="120"/>
                  </a:moveTo>
                  <a:cubicBezTo>
                    <a:pt x="7323" y="2132"/>
                    <a:pt x="3704" y="4132"/>
                    <a:pt x="84" y="6133"/>
                  </a:cubicBezTo>
                  <a:cubicBezTo>
                    <a:pt x="60" y="6097"/>
                    <a:pt x="25" y="6025"/>
                    <a:pt x="1" y="5990"/>
                  </a:cubicBezTo>
                  <a:cubicBezTo>
                    <a:pt x="3597" y="3942"/>
                    <a:pt x="7276" y="2072"/>
                    <a:pt x="10859" y="1"/>
                  </a:cubicBezTo>
                  <a:cubicBezTo>
                    <a:pt x="10895" y="48"/>
                    <a:pt x="10907" y="84"/>
                    <a:pt x="1093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40"/>
            <p:cNvSpPr/>
            <p:nvPr/>
          </p:nvSpPr>
          <p:spPr>
            <a:xfrm>
              <a:off x="3334025" y="3025500"/>
              <a:ext cx="242625" cy="147675"/>
            </a:xfrm>
            <a:custGeom>
              <a:avLst/>
              <a:gdLst/>
              <a:ahLst/>
              <a:cxnLst/>
              <a:rect l="l" t="t" r="r" b="b"/>
              <a:pathLst>
                <a:path w="9705" h="5907" extrusionOk="0">
                  <a:moveTo>
                    <a:pt x="1" y="5823"/>
                  </a:moveTo>
                  <a:cubicBezTo>
                    <a:pt x="3037" y="3572"/>
                    <a:pt x="6514" y="2025"/>
                    <a:pt x="9705" y="1"/>
                  </a:cubicBezTo>
                  <a:cubicBezTo>
                    <a:pt x="9621" y="60"/>
                    <a:pt x="9550" y="155"/>
                    <a:pt x="9443" y="191"/>
                  </a:cubicBezTo>
                  <a:cubicBezTo>
                    <a:pt x="8014" y="1060"/>
                    <a:pt x="6573" y="1906"/>
                    <a:pt x="5144" y="2763"/>
                  </a:cubicBezTo>
                  <a:cubicBezTo>
                    <a:pt x="3537" y="3751"/>
                    <a:pt x="1930" y="4763"/>
                    <a:pt x="322" y="5763"/>
                  </a:cubicBezTo>
                  <a:cubicBezTo>
                    <a:pt x="227" y="5799"/>
                    <a:pt x="156" y="5870"/>
                    <a:pt x="60" y="5906"/>
                  </a:cubicBezTo>
                  <a:cubicBezTo>
                    <a:pt x="49" y="5894"/>
                    <a:pt x="25" y="5870"/>
                    <a:pt x="1" y="582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40"/>
            <p:cNvSpPr/>
            <p:nvPr/>
          </p:nvSpPr>
          <p:spPr>
            <a:xfrm>
              <a:off x="3827250" y="2817450"/>
              <a:ext cx="231600" cy="166700"/>
            </a:xfrm>
            <a:custGeom>
              <a:avLst/>
              <a:gdLst/>
              <a:ahLst/>
              <a:cxnLst/>
              <a:rect l="l" t="t" r="r" b="b"/>
              <a:pathLst>
                <a:path w="9264" h="6668" extrusionOk="0">
                  <a:moveTo>
                    <a:pt x="9264" y="0"/>
                  </a:moveTo>
                  <a:cubicBezTo>
                    <a:pt x="9240" y="107"/>
                    <a:pt x="9240" y="238"/>
                    <a:pt x="9168" y="322"/>
                  </a:cubicBezTo>
                  <a:cubicBezTo>
                    <a:pt x="8895" y="560"/>
                    <a:pt x="8633" y="798"/>
                    <a:pt x="8335" y="1000"/>
                  </a:cubicBezTo>
                  <a:cubicBezTo>
                    <a:pt x="5632" y="2858"/>
                    <a:pt x="2953" y="4727"/>
                    <a:pt x="263" y="6584"/>
                  </a:cubicBezTo>
                  <a:cubicBezTo>
                    <a:pt x="203" y="6632"/>
                    <a:pt x="132" y="6644"/>
                    <a:pt x="60" y="6668"/>
                  </a:cubicBezTo>
                  <a:cubicBezTo>
                    <a:pt x="36" y="6644"/>
                    <a:pt x="24" y="6632"/>
                    <a:pt x="1" y="6596"/>
                  </a:cubicBezTo>
                  <a:cubicBezTo>
                    <a:pt x="96" y="6525"/>
                    <a:pt x="191" y="6453"/>
                    <a:pt x="298" y="6370"/>
                  </a:cubicBezTo>
                  <a:cubicBezTo>
                    <a:pt x="2656" y="4739"/>
                    <a:pt x="5037" y="3120"/>
                    <a:pt x="7406" y="1476"/>
                  </a:cubicBezTo>
                  <a:cubicBezTo>
                    <a:pt x="7930" y="1119"/>
                    <a:pt x="8406" y="714"/>
                    <a:pt x="8895" y="333"/>
                  </a:cubicBezTo>
                  <a:cubicBezTo>
                    <a:pt x="9002" y="238"/>
                    <a:pt x="9073" y="119"/>
                    <a:pt x="9168" y="24"/>
                  </a:cubicBezTo>
                  <a:cubicBezTo>
                    <a:pt x="9192" y="12"/>
                    <a:pt x="9240" y="12"/>
                    <a:pt x="926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40"/>
            <p:cNvSpPr/>
            <p:nvPr/>
          </p:nvSpPr>
          <p:spPr>
            <a:xfrm>
              <a:off x="3735575" y="2872800"/>
              <a:ext cx="198250" cy="108675"/>
            </a:xfrm>
            <a:custGeom>
              <a:avLst/>
              <a:gdLst/>
              <a:ahLst/>
              <a:cxnLst/>
              <a:rect l="l" t="t" r="r" b="b"/>
              <a:pathLst>
                <a:path w="7930" h="4347" extrusionOk="0">
                  <a:moveTo>
                    <a:pt x="7930" y="179"/>
                  </a:moveTo>
                  <a:cubicBezTo>
                    <a:pt x="5311" y="1572"/>
                    <a:pt x="2715" y="2965"/>
                    <a:pt x="84" y="4346"/>
                  </a:cubicBezTo>
                  <a:cubicBezTo>
                    <a:pt x="60" y="4299"/>
                    <a:pt x="36" y="4251"/>
                    <a:pt x="0" y="4192"/>
                  </a:cubicBezTo>
                  <a:cubicBezTo>
                    <a:pt x="2620" y="2787"/>
                    <a:pt x="5227" y="1406"/>
                    <a:pt x="7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40"/>
            <p:cNvSpPr/>
            <p:nvPr/>
          </p:nvSpPr>
          <p:spPr>
            <a:xfrm>
              <a:off x="3319750" y="3060625"/>
              <a:ext cx="171175" cy="85750"/>
            </a:xfrm>
            <a:custGeom>
              <a:avLst/>
              <a:gdLst/>
              <a:ahLst/>
              <a:cxnLst/>
              <a:rect l="l" t="t" r="r" b="b"/>
              <a:pathLst>
                <a:path w="6847" h="3430" extrusionOk="0">
                  <a:moveTo>
                    <a:pt x="0" y="3287"/>
                  </a:moveTo>
                  <a:cubicBezTo>
                    <a:pt x="2227" y="2096"/>
                    <a:pt x="4430" y="834"/>
                    <a:pt x="6847" y="1"/>
                  </a:cubicBezTo>
                  <a:cubicBezTo>
                    <a:pt x="4584" y="1143"/>
                    <a:pt x="2334" y="2286"/>
                    <a:pt x="72" y="3429"/>
                  </a:cubicBezTo>
                  <a:cubicBezTo>
                    <a:pt x="60" y="3382"/>
                    <a:pt x="24" y="3334"/>
                    <a:pt x="0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40"/>
            <p:cNvSpPr/>
            <p:nvPr/>
          </p:nvSpPr>
          <p:spPr>
            <a:xfrm>
              <a:off x="2751225" y="3444000"/>
              <a:ext cx="164325" cy="52725"/>
            </a:xfrm>
            <a:custGeom>
              <a:avLst/>
              <a:gdLst/>
              <a:ahLst/>
              <a:cxnLst/>
              <a:rect l="l" t="t" r="r" b="b"/>
              <a:pathLst>
                <a:path w="6573" h="2109" extrusionOk="0">
                  <a:moveTo>
                    <a:pt x="24" y="1"/>
                  </a:moveTo>
                  <a:cubicBezTo>
                    <a:pt x="2215" y="656"/>
                    <a:pt x="4382" y="1310"/>
                    <a:pt x="6573" y="1989"/>
                  </a:cubicBezTo>
                  <a:lnTo>
                    <a:pt x="6573" y="2072"/>
                  </a:lnTo>
                  <a:cubicBezTo>
                    <a:pt x="6454" y="2072"/>
                    <a:pt x="6335" y="2108"/>
                    <a:pt x="6251" y="2072"/>
                  </a:cubicBezTo>
                  <a:cubicBezTo>
                    <a:pt x="4227" y="1465"/>
                    <a:pt x="2203" y="858"/>
                    <a:pt x="191" y="239"/>
                  </a:cubicBezTo>
                  <a:cubicBezTo>
                    <a:pt x="120" y="227"/>
                    <a:pt x="60" y="167"/>
                    <a:pt x="0" y="120"/>
                  </a:cubicBezTo>
                  <a:cubicBezTo>
                    <a:pt x="0" y="84"/>
                    <a:pt x="12" y="48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40"/>
            <p:cNvSpPr/>
            <p:nvPr/>
          </p:nvSpPr>
          <p:spPr>
            <a:xfrm>
              <a:off x="2114250" y="3203500"/>
              <a:ext cx="186050" cy="53900"/>
            </a:xfrm>
            <a:custGeom>
              <a:avLst/>
              <a:gdLst/>
              <a:ahLst/>
              <a:cxnLst/>
              <a:rect l="l" t="t" r="r" b="b"/>
              <a:pathLst>
                <a:path w="7442" h="2156" extrusionOk="0">
                  <a:moveTo>
                    <a:pt x="0" y="96"/>
                  </a:moveTo>
                  <a:cubicBezTo>
                    <a:pt x="631" y="0"/>
                    <a:pt x="7072" y="1786"/>
                    <a:pt x="7442" y="2156"/>
                  </a:cubicBezTo>
                  <a:cubicBezTo>
                    <a:pt x="4905" y="1453"/>
                    <a:pt x="2453" y="786"/>
                    <a:pt x="0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40"/>
            <p:cNvSpPr/>
            <p:nvPr/>
          </p:nvSpPr>
          <p:spPr>
            <a:xfrm>
              <a:off x="3579600" y="2998725"/>
              <a:ext cx="109275" cy="64000"/>
            </a:xfrm>
            <a:custGeom>
              <a:avLst/>
              <a:gdLst/>
              <a:ahLst/>
              <a:cxnLst/>
              <a:rect l="l" t="t" r="r" b="b"/>
              <a:pathLst>
                <a:path w="4371" h="2560" extrusionOk="0">
                  <a:moveTo>
                    <a:pt x="1" y="2477"/>
                  </a:moveTo>
                  <a:cubicBezTo>
                    <a:pt x="1429" y="1655"/>
                    <a:pt x="2858" y="845"/>
                    <a:pt x="4370" y="0"/>
                  </a:cubicBezTo>
                  <a:cubicBezTo>
                    <a:pt x="4251" y="393"/>
                    <a:pt x="572" y="2500"/>
                    <a:pt x="60" y="2560"/>
                  </a:cubicBezTo>
                  <a:cubicBezTo>
                    <a:pt x="36" y="2536"/>
                    <a:pt x="24" y="2500"/>
                    <a:pt x="1" y="24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40"/>
            <p:cNvSpPr/>
            <p:nvPr/>
          </p:nvSpPr>
          <p:spPr>
            <a:xfrm>
              <a:off x="3680800" y="2853750"/>
              <a:ext cx="160175" cy="90825"/>
            </a:xfrm>
            <a:custGeom>
              <a:avLst/>
              <a:gdLst/>
              <a:ahLst/>
              <a:cxnLst/>
              <a:rect l="l" t="t" r="r" b="b"/>
              <a:pathLst>
                <a:path w="6407" h="3633" extrusionOk="0">
                  <a:moveTo>
                    <a:pt x="1" y="3513"/>
                  </a:moveTo>
                  <a:cubicBezTo>
                    <a:pt x="2120" y="2334"/>
                    <a:pt x="4227" y="1167"/>
                    <a:pt x="6347" y="1"/>
                  </a:cubicBezTo>
                  <a:cubicBezTo>
                    <a:pt x="6359" y="24"/>
                    <a:pt x="6394" y="72"/>
                    <a:pt x="6406" y="96"/>
                  </a:cubicBezTo>
                  <a:cubicBezTo>
                    <a:pt x="4287" y="1275"/>
                    <a:pt x="2191" y="2453"/>
                    <a:pt x="84" y="3632"/>
                  </a:cubicBezTo>
                  <a:cubicBezTo>
                    <a:pt x="48" y="3596"/>
                    <a:pt x="36" y="3549"/>
                    <a:pt x="1" y="3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40"/>
            <p:cNvSpPr/>
            <p:nvPr/>
          </p:nvSpPr>
          <p:spPr>
            <a:xfrm>
              <a:off x="2343725" y="3236250"/>
              <a:ext cx="181900" cy="55075"/>
            </a:xfrm>
            <a:custGeom>
              <a:avLst/>
              <a:gdLst/>
              <a:ahLst/>
              <a:cxnLst/>
              <a:rect l="l" t="t" r="r" b="b"/>
              <a:pathLst>
                <a:path w="7276" h="2203" extrusionOk="0">
                  <a:moveTo>
                    <a:pt x="7276" y="2203"/>
                  </a:moveTo>
                  <a:cubicBezTo>
                    <a:pt x="4799" y="1679"/>
                    <a:pt x="2382" y="929"/>
                    <a:pt x="1" y="0"/>
                  </a:cubicBezTo>
                  <a:cubicBezTo>
                    <a:pt x="2442" y="738"/>
                    <a:pt x="4870" y="1465"/>
                    <a:pt x="7276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40"/>
            <p:cNvSpPr/>
            <p:nvPr/>
          </p:nvSpPr>
          <p:spPr>
            <a:xfrm>
              <a:off x="3684975" y="2885300"/>
              <a:ext cx="125025" cy="78025"/>
            </a:xfrm>
            <a:custGeom>
              <a:avLst/>
              <a:gdLst/>
              <a:ahLst/>
              <a:cxnLst/>
              <a:rect l="l" t="t" r="r" b="b"/>
              <a:pathLst>
                <a:path w="5001" h="3121" extrusionOk="0">
                  <a:moveTo>
                    <a:pt x="5001" y="120"/>
                  </a:moveTo>
                  <a:cubicBezTo>
                    <a:pt x="3370" y="1120"/>
                    <a:pt x="1715" y="2132"/>
                    <a:pt x="72" y="3120"/>
                  </a:cubicBezTo>
                  <a:cubicBezTo>
                    <a:pt x="48" y="3084"/>
                    <a:pt x="12" y="3037"/>
                    <a:pt x="0" y="2989"/>
                  </a:cubicBezTo>
                  <a:cubicBezTo>
                    <a:pt x="1655" y="1989"/>
                    <a:pt x="3287" y="1001"/>
                    <a:pt x="4941" y="1"/>
                  </a:cubicBezTo>
                  <a:cubicBezTo>
                    <a:pt x="4953" y="48"/>
                    <a:pt x="4977" y="84"/>
                    <a:pt x="500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40"/>
            <p:cNvSpPr/>
            <p:nvPr/>
          </p:nvSpPr>
          <p:spPr>
            <a:xfrm>
              <a:off x="3719200" y="2904950"/>
              <a:ext cx="112850" cy="61950"/>
            </a:xfrm>
            <a:custGeom>
              <a:avLst/>
              <a:gdLst/>
              <a:ahLst/>
              <a:cxnLst/>
              <a:rect l="l" t="t" r="r" b="b"/>
              <a:pathLst>
                <a:path w="4514" h="2478" extrusionOk="0">
                  <a:moveTo>
                    <a:pt x="1" y="2358"/>
                  </a:moveTo>
                  <a:cubicBezTo>
                    <a:pt x="1489" y="1560"/>
                    <a:pt x="2906" y="643"/>
                    <a:pt x="4465" y="1"/>
                  </a:cubicBezTo>
                  <a:cubicBezTo>
                    <a:pt x="4477" y="36"/>
                    <a:pt x="4501" y="48"/>
                    <a:pt x="4513" y="72"/>
                  </a:cubicBezTo>
                  <a:cubicBezTo>
                    <a:pt x="3037" y="882"/>
                    <a:pt x="1560" y="1679"/>
                    <a:pt x="72" y="2477"/>
                  </a:cubicBezTo>
                  <a:cubicBezTo>
                    <a:pt x="48" y="2441"/>
                    <a:pt x="13" y="2394"/>
                    <a:pt x="1" y="23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40"/>
            <p:cNvSpPr/>
            <p:nvPr/>
          </p:nvSpPr>
          <p:spPr>
            <a:xfrm>
              <a:off x="2320225" y="3322850"/>
              <a:ext cx="154500" cy="49450"/>
            </a:xfrm>
            <a:custGeom>
              <a:avLst/>
              <a:gdLst/>
              <a:ahLst/>
              <a:cxnLst/>
              <a:rect l="l" t="t" r="r" b="b"/>
              <a:pathLst>
                <a:path w="6180" h="1978" extrusionOk="0">
                  <a:moveTo>
                    <a:pt x="24" y="1"/>
                  </a:moveTo>
                  <a:cubicBezTo>
                    <a:pt x="2084" y="656"/>
                    <a:pt x="4120" y="1322"/>
                    <a:pt x="6180" y="1977"/>
                  </a:cubicBezTo>
                  <a:cubicBezTo>
                    <a:pt x="4048" y="1596"/>
                    <a:pt x="2048" y="727"/>
                    <a:pt x="0" y="108"/>
                  </a:cubicBezTo>
                  <a:cubicBezTo>
                    <a:pt x="0" y="60"/>
                    <a:pt x="12" y="25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40"/>
            <p:cNvSpPr/>
            <p:nvPr/>
          </p:nvSpPr>
          <p:spPr>
            <a:xfrm>
              <a:off x="3051250" y="3402925"/>
              <a:ext cx="109275" cy="66400"/>
            </a:xfrm>
            <a:custGeom>
              <a:avLst/>
              <a:gdLst/>
              <a:ahLst/>
              <a:cxnLst/>
              <a:rect l="l" t="t" r="r" b="b"/>
              <a:pathLst>
                <a:path w="4371" h="2656" extrusionOk="0">
                  <a:moveTo>
                    <a:pt x="4371" y="120"/>
                  </a:moveTo>
                  <a:lnTo>
                    <a:pt x="84" y="2656"/>
                  </a:lnTo>
                  <a:cubicBezTo>
                    <a:pt x="49" y="2620"/>
                    <a:pt x="37" y="2572"/>
                    <a:pt x="1" y="2525"/>
                  </a:cubicBezTo>
                  <a:cubicBezTo>
                    <a:pt x="1430" y="1679"/>
                    <a:pt x="2858" y="834"/>
                    <a:pt x="4287" y="1"/>
                  </a:cubicBezTo>
                  <a:cubicBezTo>
                    <a:pt x="4311" y="36"/>
                    <a:pt x="4335" y="84"/>
                    <a:pt x="437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40"/>
            <p:cNvSpPr/>
            <p:nvPr/>
          </p:nvSpPr>
          <p:spPr>
            <a:xfrm>
              <a:off x="3084600" y="1635450"/>
              <a:ext cx="124150" cy="49425"/>
            </a:xfrm>
            <a:custGeom>
              <a:avLst/>
              <a:gdLst/>
              <a:ahLst/>
              <a:cxnLst/>
              <a:rect l="l" t="t" r="r" b="b"/>
              <a:pathLst>
                <a:path w="4966" h="1977" extrusionOk="0">
                  <a:moveTo>
                    <a:pt x="4965" y="120"/>
                  </a:moveTo>
                  <a:cubicBezTo>
                    <a:pt x="3334" y="751"/>
                    <a:pt x="1679" y="1358"/>
                    <a:pt x="36" y="1977"/>
                  </a:cubicBezTo>
                  <a:cubicBezTo>
                    <a:pt x="24" y="1941"/>
                    <a:pt x="12" y="1905"/>
                    <a:pt x="0" y="1858"/>
                  </a:cubicBezTo>
                  <a:cubicBezTo>
                    <a:pt x="1632" y="1239"/>
                    <a:pt x="3287" y="632"/>
                    <a:pt x="4918" y="0"/>
                  </a:cubicBezTo>
                  <a:cubicBezTo>
                    <a:pt x="4942" y="48"/>
                    <a:pt x="4953" y="72"/>
                    <a:pt x="4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40"/>
            <p:cNvSpPr/>
            <p:nvPr/>
          </p:nvSpPr>
          <p:spPr>
            <a:xfrm>
              <a:off x="2900050" y="3343400"/>
              <a:ext cx="86350" cy="48250"/>
            </a:xfrm>
            <a:custGeom>
              <a:avLst/>
              <a:gdLst/>
              <a:ahLst/>
              <a:cxnLst/>
              <a:rect l="l" t="t" r="r" b="b"/>
              <a:pathLst>
                <a:path w="3454" h="1930" extrusionOk="0">
                  <a:moveTo>
                    <a:pt x="3453" y="131"/>
                  </a:moveTo>
                  <a:cubicBezTo>
                    <a:pt x="2334" y="727"/>
                    <a:pt x="1203" y="1334"/>
                    <a:pt x="72" y="1929"/>
                  </a:cubicBezTo>
                  <a:cubicBezTo>
                    <a:pt x="36" y="1882"/>
                    <a:pt x="24" y="1846"/>
                    <a:pt x="1" y="1798"/>
                  </a:cubicBezTo>
                  <a:cubicBezTo>
                    <a:pt x="1132" y="1203"/>
                    <a:pt x="2239" y="596"/>
                    <a:pt x="3370" y="0"/>
                  </a:cubicBezTo>
                  <a:cubicBezTo>
                    <a:pt x="3406" y="36"/>
                    <a:pt x="3430" y="84"/>
                    <a:pt x="3453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40"/>
            <p:cNvSpPr/>
            <p:nvPr/>
          </p:nvSpPr>
          <p:spPr>
            <a:xfrm>
              <a:off x="3356350" y="3205275"/>
              <a:ext cx="84875" cy="51225"/>
            </a:xfrm>
            <a:custGeom>
              <a:avLst/>
              <a:gdLst/>
              <a:ahLst/>
              <a:cxnLst/>
              <a:rect l="l" t="t" r="r" b="b"/>
              <a:pathLst>
                <a:path w="3395" h="2049" extrusionOk="0">
                  <a:moveTo>
                    <a:pt x="1" y="1954"/>
                  </a:moveTo>
                  <a:cubicBezTo>
                    <a:pt x="1120" y="1311"/>
                    <a:pt x="2227" y="656"/>
                    <a:pt x="3335" y="1"/>
                  </a:cubicBezTo>
                  <a:cubicBezTo>
                    <a:pt x="3358" y="25"/>
                    <a:pt x="3382" y="72"/>
                    <a:pt x="3394" y="108"/>
                  </a:cubicBezTo>
                  <a:cubicBezTo>
                    <a:pt x="2311" y="787"/>
                    <a:pt x="1192" y="1418"/>
                    <a:pt x="60" y="2049"/>
                  </a:cubicBezTo>
                  <a:cubicBezTo>
                    <a:pt x="49" y="2025"/>
                    <a:pt x="37" y="1977"/>
                    <a:pt x="1" y="19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40"/>
            <p:cNvSpPr/>
            <p:nvPr/>
          </p:nvSpPr>
          <p:spPr>
            <a:xfrm>
              <a:off x="3263200" y="3260650"/>
              <a:ext cx="72350" cy="41700"/>
            </a:xfrm>
            <a:custGeom>
              <a:avLst/>
              <a:gdLst/>
              <a:ahLst/>
              <a:cxnLst/>
              <a:rect l="l" t="t" r="r" b="b"/>
              <a:pathLst>
                <a:path w="2894" h="1668" extrusionOk="0">
                  <a:moveTo>
                    <a:pt x="0" y="1608"/>
                  </a:moveTo>
                  <a:cubicBezTo>
                    <a:pt x="929" y="1084"/>
                    <a:pt x="1870" y="572"/>
                    <a:pt x="2893" y="0"/>
                  </a:cubicBezTo>
                  <a:cubicBezTo>
                    <a:pt x="2739" y="346"/>
                    <a:pt x="369" y="1667"/>
                    <a:pt x="0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40"/>
            <p:cNvSpPr/>
            <p:nvPr/>
          </p:nvSpPr>
          <p:spPr>
            <a:xfrm>
              <a:off x="1971675" y="3147250"/>
              <a:ext cx="88425" cy="30075"/>
            </a:xfrm>
            <a:custGeom>
              <a:avLst/>
              <a:gdLst/>
              <a:ahLst/>
              <a:cxnLst/>
              <a:rect l="l" t="t" r="r" b="b"/>
              <a:pathLst>
                <a:path w="3537" h="1203" extrusionOk="0">
                  <a:moveTo>
                    <a:pt x="3500" y="1203"/>
                  </a:moveTo>
                  <a:cubicBezTo>
                    <a:pt x="2334" y="846"/>
                    <a:pt x="1155" y="488"/>
                    <a:pt x="0" y="131"/>
                  </a:cubicBezTo>
                  <a:lnTo>
                    <a:pt x="48" y="0"/>
                  </a:lnTo>
                  <a:cubicBezTo>
                    <a:pt x="1203" y="357"/>
                    <a:pt x="2381" y="703"/>
                    <a:pt x="3536" y="1060"/>
                  </a:cubicBezTo>
                  <a:cubicBezTo>
                    <a:pt x="3524" y="1096"/>
                    <a:pt x="3512" y="1155"/>
                    <a:pt x="3500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40"/>
            <p:cNvSpPr/>
            <p:nvPr/>
          </p:nvSpPr>
          <p:spPr>
            <a:xfrm>
              <a:off x="2916425" y="3438950"/>
              <a:ext cx="74725" cy="48825"/>
            </a:xfrm>
            <a:custGeom>
              <a:avLst/>
              <a:gdLst/>
              <a:ahLst/>
              <a:cxnLst/>
              <a:rect l="l" t="t" r="r" b="b"/>
              <a:pathLst>
                <a:path w="2989" h="1953" extrusionOk="0">
                  <a:moveTo>
                    <a:pt x="0" y="1810"/>
                  </a:moveTo>
                  <a:cubicBezTo>
                    <a:pt x="965" y="1203"/>
                    <a:pt x="1929" y="608"/>
                    <a:pt x="2894" y="0"/>
                  </a:cubicBezTo>
                  <a:lnTo>
                    <a:pt x="2989" y="131"/>
                  </a:lnTo>
                  <a:cubicBezTo>
                    <a:pt x="2025" y="739"/>
                    <a:pt x="1048" y="1334"/>
                    <a:pt x="84" y="1953"/>
                  </a:cubicBezTo>
                  <a:cubicBezTo>
                    <a:pt x="36" y="1893"/>
                    <a:pt x="12" y="1858"/>
                    <a:pt x="0" y="1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40"/>
            <p:cNvSpPr/>
            <p:nvPr/>
          </p:nvSpPr>
          <p:spPr>
            <a:xfrm>
              <a:off x="2972375" y="3367200"/>
              <a:ext cx="86350" cy="47075"/>
            </a:xfrm>
            <a:custGeom>
              <a:avLst/>
              <a:gdLst/>
              <a:ahLst/>
              <a:cxnLst/>
              <a:rect l="l" t="t" r="r" b="b"/>
              <a:pathLst>
                <a:path w="3454" h="1883" extrusionOk="0">
                  <a:moveTo>
                    <a:pt x="1" y="1882"/>
                  </a:moveTo>
                  <a:cubicBezTo>
                    <a:pt x="1132" y="1263"/>
                    <a:pt x="2263" y="632"/>
                    <a:pt x="3394" y="1"/>
                  </a:cubicBezTo>
                  <a:cubicBezTo>
                    <a:pt x="3418" y="25"/>
                    <a:pt x="3430" y="60"/>
                    <a:pt x="3454" y="96"/>
                  </a:cubicBezTo>
                  <a:cubicBezTo>
                    <a:pt x="2323" y="751"/>
                    <a:pt x="1239" y="1453"/>
                    <a:pt x="1" y="1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40"/>
            <p:cNvSpPr/>
            <p:nvPr/>
          </p:nvSpPr>
          <p:spPr>
            <a:xfrm>
              <a:off x="2510125" y="3376450"/>
              <a:ext cx="72050" cy="28875"/>
            </a:xfrm>
            <a:custGeom>
              <a:avLst/>
              <a:gdLst/>
              <a:ahLst/>
              <a:cxnLst/>
              <a:rect l="l" t="t" r="r" b="b"/>
              <a:pathLst>
                <a:path w="2882" h="1155" extrusionOk="0">
                  <a:moveTo>
                    <a:pt x="36" y="0"/>
                  </a:moveTo>
                  <a:cubicBezTo>
                    <a:pt x="989" y="345"/>
                    <a:pt x="1929" y="667"/>
                    <a:pt x="2882" y="1012"/>
                  </a:cubicBezTo>
                  <a:cubicBezTo>
                    <a:pt x="2870" y="1048"/>
                    <a:pt x="2846" y="1095"/>
                    <a:pt x="2834" y="1155"/>
                  </a:cubicBezTo>
                  <a:cubicBezTo>
                    <a:pt x="1882" y="822"/>
                    <a:pt x="953" y="488"/>
                    <a:pt x="0" y="143"/>
                  </a:cubicBezTo>
                  <a:cubicBezTo>
                    <a:pt x="0" y="83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40"/>
            <p:cNvSpPr/>
            <p:nvPr/>
          </p:nvSpPr>
          <p:spPr>
            <a:xfrm>
              <a:off x="3951375" y="2707000"/>
              <a:ext cx="87825" cy="62850"/>
            </a:xfrm>
            <a:custGeom>
              <a:avLst/>
              <a:gdLst/>
              <a:ahLst/>
              <a:cxnLst/>
              <a:rect l="l" t="t" r="r" b="b"/>
              <a:pathLst>
                <a:path w="3513" h="2514" extrusionOk="0">
                  <a:moveTo>
                    <a:pt x="0" y="2442"/>
                  </a:moveTo>
                  <a:cubicBezTo>
                    <a:pt x="1143" y="1620"/>
                    <a:pt x="2298" y="822"/>
                    <a:pt x="3453" y="1"/>
                  </a:cubicBezTo>
                  <a:cubicBezTo>
                    <a:pt x="3465" y="37"/>
                    <a:pt x="3501" y="60"/>
                    <a:pt x="3513" y="72"/>
                  </a:cubicBezTo>
                  <a:cubicBezTo>
                    <a:pt x="2370" y="894"/>
                    <a:pt x="1227" y="1715"/>
                    <a:pt x="96" y="2513"/>
                  </a:cubicBezTo>
                  <a:cubicBezTo>
                    <a:pt x="48" y="2501"/>
                    <a:pt x="12" y="2477"/>
                    <a:pt x="0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40"/>
            <p:cNvSpPr/>
            <p:nvPr/>
          </p:nvSpPr>
          <p:spPr>
            <a:xfrm>
              <a:off x="3953150" y="2785900"/>
              <a:ext cx="88725" cy="62525"/>
            </a:xfrm>
            <a:custGeom>
              <a:avLst/>
              <a:gdLst/>
              <a:ahLst/>
              <a:cxnLst/>
              <a:rect l="l" t="t" r="r" b="b"/>
              <a:pathLst>
                <a:path w="3549" h="2501" extrusionOk="0">
                  <a:moveTo>
                    <a:pt x="3549" y="0"/>
                  </a:moveTo>
                  <a:cubicBezTo>
                    <a:pt x="2489" y="1000"/>
                    <a:pt x="1227" y="1726"/>
                    <a:pt x="1" y="2500"/>
                  </a:cubicBezTo>
                  <a:cubicBezTo>
                    <a:pt x="1192" y="1667"/>
                    <a:pt x="2370" y="833"/>
                    <a:pt x="3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40"/>
            <p:cNvSpPr/>
            <p:nvPr/>
          </p:nvSpPr>
          <p:spPr>
            <a:xfrm>
              <a:off x="3911500" y="2704325"/>
              <a:ext cx="74425" cy="50625"/>
            </a:xfrm>
            <a:custGeom>
              <a:avLst/>
              <a:gdLst/>
              <a:ahLst/>
              <a:cxnLst/>
              <a:rect l="l" t="t" r="r" b="b"/>
              <a:pathLst>
                <a:path w="2977" h="2025" extrusionOk="0">
                  <a:moveTo>
                    <a:pt x="0" y="1953"/>
                  </a:moveTo>
                  <a:cubicBezTo>
                    <a:pt x="988" y="1299"/>
                    <a:pt x="1953" y="656"/>
                    <a:pt x="2941" y="1"/>
                  </a:cubicBezTo>
                  <a:cubicBezTo>
                    <a:pt x="2953" y="36"/>
                    <a:pt x="2965" y="48"/>
                    <a:pt x="2977" y="72"/>
                  </a:cubicBezTo>
                  <a:cubicBezTo>
                    <a:pt x="2012" y="727"/>
                    <a:pt x="1036" y="1370"/>
                    <a:pt x="60" y="2025"/>
                  </a:cubicBezTo>
                  <a:cubicBezTo>
                    <a:pt x="48" y="2013"/>
                    <a:pt x="24" y="1989"/>
                    <a:pt x="0" y="195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40"/>
            <p:cNvSpPr/>
            <p:nvPr/>
          </p:nvSpPr>
          <p:spPr>
            <a:xfrm>
              <a:off x="3947200" y="2627825"/>
              <a:ext cx="67000" cy="47950"/>
            </a:xfrm>
            <a:custGeom>
              <a:avLst/>
              <a:gdLst/>
              <a:ahLst/>
              <a:cxnLst/>
              <a:rect l="l" t="t" r="r" b="b"/>
              <a:pathLst>
                <a:path w="2680" h="1918" extrusionOk="0">
                  <a:moveTo>
                    <a:pt x="1" y="1870"/>
                  </a:moveTo>
                  <a:cubicBezTo>
                    <a:pt x="882" y="1251"/>
                    <a:pt x="1751" y="620"/>
                    <a:pt x="2620" y="1"/>
                  </a:cubicBezTo>
                  <a:cubicBezTo>
                    <a:pt x="2644" y="25"/>
                    <a:pt x="2668" y="60"/>
                    <a:pt x="2680" y="84"/>
                  </a:cubicBezTo>
                  <a:cubicBezTo>
                    <a:pt x="1811" y="703"/>
                    <a:pt x="918" y="1311"/>
                    <a:pt x="37" y="1918"/>
                  </a:cubicBezTo>
                  <a:cubicBezTo>
                    <a:pt x="37" y="1894"/>
                    <a:pt x="25" y="1894"/>
                    <a:pt x="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40"/>
            <p:cNvSpPr/>
            <p:nvPr/>
          </p:nvSpPr>
          <p:spPr>
            <a:xfrm>
              <a:off x="3904650" y="2693625"/>
              <a:ext cx="52100" cy="32450"/>
            </a:xfrm>
            <a:custGeom>
              <a:avLst/>
              <a:gdLst/>
              <a:ahLst/>
              <a:cxnLst/>
              <a:rect l="l" t="t" r="r" b="b"/>
              <a:pathLst>
                <a:path w="2084" h="1298" extrusionOk="0">
                  <a:moveTo>
                    <a:pt x="0" y="1226"/>
                  </a:moveTo>
                  <a:cubicBezTo>
                    <a:pt x="679" y="822"/>
                    <a:pt x="1369" y="405"/>
                    <a:pt x="2036" y="0"/>
                  </a:cubicBezTo>
                  <a:cubicBezTo>
                    <a:pt x="2048" y="36"/>
                    <a:pt x="2060" y="48"/>
                    <a:pt x="2084" y="72"/>
                  </a:cubicBezTo>
                  <a:cubicBezTo>
                    <a:pt x="1393" y="476"/>
                    <a:pt x="726" y="893"/>
                    <a:pt x="36" y="1298"/>
                  </a:cubicBezTo>
                  <a:cubicBezTo>
                    <a:pt x="24" y="1286"/>
                    <a:pt x="12" y="1250"/>
                    <a:pt x="0" y="1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40"/>
            <p:cNvSpPr/>
            <p:nvPr/>
          </p:nvSpPr>
          <p:spPr>
            <a:xfrm>
              <a:off x="3907625" y="2674575"/>
              <a:ext cx="40800" cy="29175"/>
            </a:xfrm>
            <a:custGeom>
              <a:avLst/>
              <a:gdLst/>
              <a:ahLst/>
              <a:cxnLst/>
              <a:rect l="l" t="t" r="r" b="b"/>
              <a:pathLst>
                <a:path w="1632" h="1167" extrusionOk="0">
                  <a:moveTo>
                    <a:pt x="1631" y="36"/>
                  </a:moveTo>
                  <a:cubicBezTo>
                    <a:pt x="1108" y="405"/>
                    <a:pt x="572" y="798"/>
                    <a:pt x="60" y="1167"/>
                  </a:cubicBezTo>
                  <a:cubicBezTo>
                    <a:pt x="36" y="1131"/>
                    <a:pt x="12" y="1107"/>
                    <a:pt x="0" y="1072"/>
                  </a:cubicBezTo>
                  <a:lnTo>
                    <a:pt x="1608" y="0"/>
                  </a:lnTo>
                  <a:cubicBezTo>
                    <a:pt x="1608" y="24"/>
                    <a:pt x="1620" y="24"/>
                    <a:pt x="163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40"/>
            <p:cNvSpPr/>
            <p:nvPr/>
          </p:nvSpPr>
          <p:spPr>
            <a:xfrm>
              <a:off x="2931600" y="1843225"/>
              <a:ext cx="630175" cy="200925"/>
            </a:xfrm>
            <a:custGeom>
              <a:avLst/>
              <a:gdLst/>
              <a:ahLst/>
              <a:cxnLst/>
              <a:rect l="l" t="t" r="r" b="b"/>
              <a:pathLst>
                <a:path w="25207" h="8037" extrusionOk="0">
                  <a:moveTo>
                    <a:pt x="17824" y="3774"/>
                  </a:moveTo>
                  <a:cubicBezTo>
                    <a:pt x="17848" y="3762"/>
                    <a:pt x="17801" y="3786"/>
                    <a:pt x="17729" y="3881"/>
                  </a:cubicBezTo>
                  <a:cubicBezTo>
                    <a:pt x="20229" y="4596"/>
                    <a:pt x="22694" y="5310"/>
                    <a:pt x="25206" y="6036"/>
                  </a:cubicBezTo>
                  <a:cubicBezTo>
                    <a:pt x="25004" y="6108"/>
                    <a:pt x="24837" y="6179"/>
                    <a:pt x="24706" y="6227"/>
                  </a:cubicBezTo>
                  <a:cubicBezTo>
                    <a:pt x="24778" y="6334"/>
                    <a:pt x="24944" y="6441"/>
                    <a:pt x="24932" y="6525"/>
                  </a:cubicBezTo>
                  <a:cubicBezTo>
                    <a:pt x="24909" y="6620"/>
                    <a:pt x="24766" y="6739"/>
                    <a:pt x="24647" y="6775"/>
                  </a:cubicBezTo>
                  <a:cubicBezTo>
                    <a:pt x="23349" y="7168"/>
                    <a:pt x="22039" y="7537"/>
                    <a:pt x="20729" y="7918"/>
                  </a:cubicBezTo>
                  <a:cubicBezTo>
                    <a:pt x="20551" y="7953"/>
                    <a:pt x="20360" y="8037"/>
                    <a:pt x="20265" y="7775"/>
                  </a:cubicBezTo>
                  <a:cubicBezTo>
                    <a:pt x="20253" y="7763"/>
                    <a:pt x="20241" y="7739"/>
                    <a:pt x="20229" y="7715"/>
                  </a:cubicBezTo>
                  <a:cubicBezTo>
                    <a:pt x="19729" y="7656"/>
                    <a:pt x="19313" y="7358"/>
                    <a:pt x="18836" y="7275"/>
                  </a:cubicBezTo>
                  <a:cubicBezTo>
                    <a:pt x="18336" y="7168"/>
                    <a:pt x="17824" y="7049"/>
                    <a:pt x="17324" y="6906"/>
                  </a:cubicBezTo>
                  <a:cubicBezTo>
                    <a:pt x="16622" y="6691"/>
                    <a:pt x="15943" y="6453"/>
                    <a:pt x="15253" y="6251"/>
                  </a:cubicBezTo>
                  <a:cubicBezTo>
                    <a:pt x="15110" y="6203"/>
                    <a:pt x="14943" y="6215"/>
                    <a:pt x="14776" y="6203"/>
                  </a:cubicBezTo>
                  <a:cubicBezTo>
                    <a:pt x="14729" y="6203"/>
                    <a:pt x="14669" y="6227"/>
                    <a:pt x="14645" y="6203"/>
                  </a:cubicBezTo>
                  <a:cubicBezTo>
                    <a:pt x="13205" y="5501"/>
                    <a:pt x="11597" y="5275"/>
                    <a:pt x="10085" y="4763"/>
                  </a:cubicBezTo>
                  <a:cubicBezTo>
                    <a:pt x="9871" y="4679"/>
                    <a:pt x="9645" y="4667"/>
                    <a:pt x="9419" y="4548"/>
                  </a:cubicBezTo>
                  <a:cubicBezTo>
                    <a:pt x="9240" y="4465"/>
                    <a:pt x="9002" y="4489"/>
                    <a:pt x="8776" y="4524"/>
                  </a:cubicBezTo>
                  <a:cubicBezTo>
                    <a:pt x="8573" y="4536"/>
                    <a:pt x="8383" y="4608"/>
                    <a:pt x="8168" y="4655"/>
                  </a:cubicBezTo>
                  <a:cubicBezTo>
                    <a:pt x="8156" y="4620"/>
                    <a:pt x="8145" y="4584"/>
                    <a:pt x="8121" y="4548"/>
                  </a:cubicBezTo>
                  <a:cubicBezTo>
                    <a:pt x="8276" y="4477"/>
                    <a:pt x="8418" y="4405"/>
                    <a:pt x="8633" y="4310"/>
                  </a:cubicBezTo>
                  <a:cubicBezTo>
                    <a:pt x="7406" y="3941"/>
                    <a:pt x="6240" y="3596"/>
                    <a:pt x="5061" y="3227"/>
                  </a:cubicBezTo>
                  <a:cubicBezTo>
                    <a:pt x="4132" y="2941"/>
                    <a:pt x="3227" y="2643"/>
                    <a:pt x="2322" y="2334"/>
                  </a:cubicBezTo>
                  <a:cubicBezTo>
                    <a:pt x="1953" y="2215"/>
                    <a:pt x="1572" y="2048"/>
                    <a:pt x="1191" y="1941"/>
                  </a:cubicBezTo>
                  <a:cubicBezTo>
                    <a:pt x="953" y="1881"/>
                    <a:pt x="679" y="1905"/>
                    <a:pt x="429" y="1869"/>
                  </a:cubicBezTo>
                  <a:cubicBezTo>
                    <a:pt x="310" y="1857"/>
                    <a:pt x="167" y="1798"/>
                    <a:pt x="108" y="1703"/>
                  </a:cubicBezTo>
                  <a:cubicBezTo>
                    <a:pt x="1" y="1512"/>
                    <a:pt x="179" y="1453"/>
                    <a:pt x="322" y="1405"/>
                  </a:cubicBezTo>
                  <a:cubicBezTo>
                    <a:pt x="834" y="1274"/>
                    <a:pt x="1334" y="1155"/>
                    <a:pt x="1834" y="1012"/>
                  </a:cubicBezTo>
                  <a:cubicBezTo>
                    <a:pt x="2918" y="691"/>
                    <a:pt x="4001" y="357"/>
                    <a:pt x="5085" y="36"/>
                  </a:cubicBezTo>
                  <a:cubicBezTo>
                    <a:pt x="5239" y="0"/>
                    <a:pt x="5406" y="12"/>
                    <a:pt x="5549" y="60"/>
                  </a:cubicBezTo>
                  <a:cubicBezTo>
                    <a:pt x="9359" y="1250"/>
                    <a:pt x="13157" y="2453"/>
                    <a:pt x="16967" y="3643"/>
                  </a:cubicBezTo>
                  <a:cubicBezTo>
                    <a:pt x="17265" y="3751"/>
                    <a:pt x="17562" y="3751"/>
                    <a:pt x="17824" y="3774"/>
                  </a:cubicBezTo>
                  <a:close/>
                  <a:moveTo>
                    <a:pt x="13217" y="3774"/>
                  </a:moveTo>
                  <a:cubicBezTo>
                    <a:pt x="13217" y="3822"/>
                    <a:pt x="13229" y="3846"/>
                    <a:pt x="13229" y="3893"/>
                  </a:cubicBezTo>
                  <a:cubicBezTo>
                    <a:pt x="12443" y="4060"/>
                    <a:pt x="11633" y="4239"/>
                    <a:pt x="10847" y="4393"/>
                  </a:cubicBezTo>
                  <a:cubicBezTo>
                    <a:pt x="11204" y="4620"/>
                    <a:pt x="11514" y="4715"/>
                    <a:pt x="11907" y="4560"/>
                  </a:cubicBezTo>
                  <a:cubicBezTo>
                    <a:pt x="12371" y="4382"/>
                    <a:pt x="12859" y="4262"/>
                    <a:pt x="13336" y="4132"/>
                  </a:cubicBezTo>
                  <a:cubicBezTo>
                    <a:pt x="13407" y="4120"/>
                    <a:pt x="13502" y="4132"/>
                    <a:pt x="13586" y="4132"/>
                  </a:cubicBezTo>
                  <a:cubicBezTo>
                    <a:pt x="13586" y="4179"/>
                    <a:pt x="13598" y="4203"/>
                    <a:pt x="13598" y="4251"/>
                  </a:cubicBezTo>
                  <a:cubicBezTo>
                    <a:pt x="13026" y="4417"/>
                    <a:pt x="12455" y="4596"/>
                    <a:pt x="11871" y="4763"/>
                  </a:cubicBezTo>
                  <a:cubicBezTo>
                    <a:pt x="11895" y="4786"/>
                    <a:pt x="11895" y="4822"/>
                    <a:pt x="11907" y="4858"/>
                  </a:cubicBezTo>
                  <a:cubicBezTo>
                    <a:pt x="12788" y="5036"/>
                    <a:pt x="13562" y="4465"/>
                    <a:pt x="14419" y="4501"/>
                  </a:cubicBezTo>
                  <a:cubicBezTo>
                    <a:pt x="13824" y="4667"/>
                    <a:pt x="13229" y="4834"/>
                    <a:pt x="12621" y="5001"/>
                  </a:cubicBezTo>
                  <a:cubicBezTo>
                    <a:pt x="13217" y="5310"/>
                    <a:pt x="13681" y="5370"/>
                    <a:pt x="14276" y="5203"/>
                  </a:cubicBezTo>
                  <a:cubicBezTo>
                    <a:pt x="15181" y="4953"/>
                    <a:pt x="16086" y="4727"/>
                    <a:pt x="16991" y="4477"/>
                  </a:cubicBezTo>
                  <a:cubicBezTo>
                    <a:pt x="17146" y="4429"/>
                    <a:pt x="17289" y="4382"/>
                    <a:pt x="17455" y="4346"/>
                  </a:cubicBezTo>
                  <a:cubicBezTo>
                    <a:pt x="17015" y="4120"/>
                    <a:pt x="16610" y="4120"/>
                    <a:pt x="16181" y="4262"/>
                  </a:cubicBezTo>
                  <a:cubicBezTo>
                    <a:pt x="15622" y="4465"/>
                    <a:pt x="15050" y="4608"/>
                    <a:pt x="14479" y="4774"/>
                  </a:cubicBezTo>
                  <a:cubicBezTo>
                    <a:pt x="14395" y="4798"/>
                    <a:pt x="14300" y="4822"/>
                    <a:pt x="14217" y="4846"/>
                  </a:cubicBezTo>
                  <a:cubicBezTo>
                    <a:pt x="14217" y="4822"/>
                    <a:pt x="14193" y="4798"/>
                    <a:pt x="14193" y="4774"/>
                  </a:cubicBezTo>
                  <a:cubicBezTo>
                    <a:pt x="14955" y="4548"/>
                    <a:pt x="15717" y="4310"/>
                    <a:pt x="16515" y="4072"/>
                  </a:cubicBezTo>
                  <a:cubicBezTo>
                    <a:pt x="16038" y="3870"/>
                    <a:pt x="15645" y="3810"/>
                    <a:pt x="15193" y="3965"/>
                  </a:cubicBezTo>
                  <a:cubicBezTo>
                    <a:pt x="14610" y="4179"/>
                    <a:pt x="14014" y="4322"/>
                    <a:pt x="13419" y="4501"/>
                  </a:cubicBezTo>
                  <a:cubicBezTo>
                    <a:pt x="13336" y="4536"/>
                    <a:pt x="13229" y="4548"/>
                    <a:pt x="13145" y="4560"/>
                  </a:cubicBezTo>
                  <a:cubicBezTo>
                    <a:pt x="13145" y="4536"/>
                    <a:pt x="13121" y="4524"/>
                    <a:pt x="13121" y="4489"/>
                  </a:cubicBezTo>
                  <a:cubicBezTo>
                    <a:pt x="13895" y="4251"/>
                    <a:pt x="14657" y="4012"/>
                    <a:pt x="15503" y="3751"/>
                  </a:cubicBezTo>
                  <a:cubicBezTo>
                    <a:pt x="14991" y="3584"/>
                    <a:pt x="14526" y="3453"/>
                    <a:pt x="14074" y="3298"/>
                  </a:cubicBezTo>
                  <a:cubicBezTo>
                    <a:pt x="13740" y="3179"/>
                    <a:pt x="13443" y="3155"/>
                    <a:pt x="13062" y="3286"/>
                  </a:cubicBezTo>
                  <a:cubicBezTo>
                    <a:pt x="12193" y="3596"/>
                    <a:pt x="11300" y="3822"/>
                    <a:pt x="10407" y="4072"/>
                  </a:cubicBezTo>
                  <a:cubicBezTo>
                    <a:pt x="10288" y="4108"/>
                    <a:pt x="10181" y="4143"/>
                    <a:pt x="10073" y="4179"/>
                  </a:cubicBezTo>
                  <a:cubicBezTo>
                    <a:pt x="10085" y="4227"/>
                    <a:pt x="10085" y="4251"/>
                    <a:pt x="10109" y="4298"/>
                  </a:cubicBezTo>
                  <a:cubicBezTo>
                    <a:pt x="10288" y="4286"/>
                    <a:pt x="10478" y="4298"/>
                    <a:pt x="10657" y="4251"/>
                  </a:cubicBezTo>
                  <a:cubicBezTo>
                    <a:pt x="11419" y="4084"/>
                    <a:pt x="12169" y="3905"/>
                    <a:pt x="12931" y="3751"/>
                  </a:cubicBezTo>
                  <a:cubicBezTo>
                    <a:pt x="13002" y="3727"/>
                    <a:pt x="13109" y="3762"/>
                    <a:pt x="13217" y="3774"/>
                  </a:cubicBezTo>
                  <a:close/>
                  <a:moveTo>
                    <a:pt x="13062" y="3060"/>
                  </a:moveTo>
                  <a:cubicBezTo>
                    <a:pt x="13062" y="3036"/>
                    <a:pt x="13062" y="3000"/>
                    <a:pt x="13086" y="2989"/>
                  </a:cubicBezTo>
                  <a:cubicBezTo>
                    <a:pt x="12883" y="2941"/>
                    <a:pt x="12681" y="2834"/>
                    <a:pt x="12502" y="2881"/>
                  </a:cubicBezTo>
                  <a:cubicBezTo>
                    <a:pt x="11800" y="3036"/>
                    <a:pt x="11097" y="3227"/>
                    <a:pt x="10407" y="3381"/>
                  </a:cubicBezTo>
                  <a:cubicBezTo>
                    <a:pt x="10347" y="3405"/>
                    <a:pt x="10264" y="3370"/>
                    <a:pt x="10204" y="3370"/>
                  </a:cubicBezTo>
                  <a:cubicBezTo>
                    <a:pt x="10204" y="3322"/>
                    <a:pt x="10192" y="3286"/>
                    <a:pt x="10192" y="3250"/>
                  </a:cubicBezTo>
                  <a:cubicBezTo>
                    <a:pt x="10835" y="3084"/>
                    <a:pt x="11454" y="2929"/>
                    <a:pt x="12169" y="2727"/>
                  </a:cubicBezTo>
                  <a:cubicBezTo>
                    <a:pt x="11502" y="2512"/>
                    <a:pt x="10895" y="2298"/>
                    <a:pt x="10300" y="2107"/>
                  </a:cubicBezTo>
                  <a:cubicBezTo>
                    <a:pt x="9942" y="1988"/>
                    <a:pt x="9609" y="1810"/>
                    <a:pt x="9192" y="2036"/>
                  </a:cubicBezTo>
                  <a:cubicBezTo>
                    <a:pt x="8835" y="2215"/>
                    <a:pt x="8395" y="2227"/>
                    <a:pt x="7990" y="2334"/>
                  </a:cubicBezTo>
                  <a:lnTo>
                    <a:pt x="5799" y="2869"/>
                  </a:lnTo>
                  <a:cubicBezTo>
                    <a:pt x="5799" y="2893"/>
                    <a:pt x="5799" y="2929"/>
                    <a:pt x="5823" y="2953"/>
                  </a:cubicBezTo>
                  <a:cubicBezTo>
                    <a:pt x="6025" y="2953"/>
                    <a:pt x="6251" y="3000"/>
                    <a:pt x="6454" y="2953"/>
                  </a:cubicBezTo>
                  <a:cubicBezTo>
                    <a:pt x="7204" y="2786"/>
                    <a:pt x="7942" y="2596"/>
                    <a:pt x="8692" y="2441"/>
                  </a:cubicBezTo>
                  <a:cubicBezTo>
                    <a:pt x="8764" y="2417"/>
                    <a:pt x="8859" y="2488"/>
                    <a:pt x="8942" y="2524"/>
                  </a:cubicBezTo>
                  <a:cubicBezTo>
                    <a:pt x="8871" y="2572"/>
                    <a:pt x="8811" y="2643"/>
                    <a:pt x="8740" y="2679"/>
                  </a:cubicBezTo>
                  <a:cubicBezTo>
                    <a:pt x="8597" y="2715"/>
                    <a:pt x="8466" y="2715"/>
                    <a:pt x="8335" y="2750"/>
                  </a:cubicBezTo>
                  <a:cubicBezTo>
                    <a:pt x="7787" y="2869"/>
                    <a:pt x="7252" y="3000"/>
                    <a:pt x="6692" y="3131"/>
                  </a:cubicBezTo>
                  <a:cubicBezTo>
                    <a:pt x="6692" y="3167"/>
                    <a:pt x="6692" y="3191"/>
                    <a:pt x="6716" y="3227"/>
                  </a:cubicBezTo>
                  <a:cubicBezTo>
                    <a:pt x="6930" y="3274"/>
                    <a:pt x="7168" y="3393"/>
                    <a:pt x="7383" y="3346"/>
                  </a:cubicBezTo>
                  <a:cubicBezTo>
                    <a:pt x="7740" y="3274"/>
                    <a:pt x="8085" y="3096"/>
                    <a:pt x="8442" y="3000"/>
                  </a:cubicBezTo>
                  <a:cubicBezTo>
                    <a:pt x="9157" y="2822"/>
                    <a:pt x="9871" y="2655"/>
                    <a:pt x="10597" y="2500"/>
                  </a:cubicBezTo>
                  <a:cubicBezTo>
                    <a:pt x="10609" y="2500"/>
                    <a:pt x="10621" y="2524"/>
                    <a:pt x="10621" y="2536"/>
                  </a:cubicBezTo>
                  <a:cubicBezTo>
                    <a:pt x="9657" y="2834"/>
                    <a:pt x="8680" y="3119"/>
                    <a:pt x="7704" y="3417"/>
                  </a:cubicBezTo>
                  <a:cubicBezTo>
                    <a:pt x="7704" y="3453"/>
                    <a:pt x="7728" y="3477"/>
                    <a:pt x="7728" y="3524"/>
                  </a:cubicBezTo>
                  <a:cubicBezTo>
                    <a:pt x="8442" y="3691"/>
                    <a:pt x="9097" y="3286"/>
                    <a:pt x="9788" y="3239"/>
                  </a:cubicBezTo>
                  <a:cubicBezTo>
                    <a:pt x="9811" y="3286"/>
                    <a:pt x="9823" y="3334"/>
                    <a:pt x="9823" y="3370"/>
                  </a:cubicBezTo>
                  <a:cubicBezTo>
                    <a:pt x="9407" y="3489"/>
                    <a:pt x="8990" y="3596"/>
                    <a:pt x="8561" y="3715"/>
                  </a:cubicBezTo>
                  <a:lnTo>
                    <a:pt x="8561" y="3810"/>
                  </a:lnTo>
                  <a:cubicBezTo>
                    <a:pt x="8942" y="3893"/>
                    <a:pt x="9371" y="4120"/>
                    <a:pt x="9716" y="4048"/>
                  </a:cubicBezTo>
                  <a:cubicBezTo>
                    <a:pt x="10835" y="3762"/>
                    <a:pt x="11955" y="3393"/>
                    <a:pt x="13062" y="3060"/>
                  </a:cubicBezTo>
                  <a:close/>
                  <a:moveTo>
                    <a:pt x="14193" y="5417"/>
                  </a:moveTo>
                  <a:lnTo>
                    <a:pt x="14193" y="5536"/>
                  </a:lnTo>
                  <a:cubicBezTo>
                    <a:pt x="14383" y="5513"/>
                    <a:pt x="14598" y="5536"/>
                    <a:pt x="14776" y="5489"/>
                  </a:cubicBezTo>
                  <a:cubicBezTo>
                    <a:pt x="15574" y="5286"/>
                    <a:pt x="16372" y="5084"/>
                    <a:pt x="17169" y="4870"/>
                  </a:cubicBezTo>
                  <a:cubicBezTo>
                    <a:pt x="17265" y="4858"/>
                    <a:pt x="17348" y="4870"/>
                    <a:pt x="17455" y="4870"/>
                  </a:cubicBezTo>
                  <a:cubicBezTo>
                    <a:pt x="17455" y="4917"/>
                    <a:pt x="17467" y="4965"/>
                    <a:pt x="17467" y="5013"/>
                  </a:cubicBezTo>
                  <a:cubicBezTo>
                    <a:pt x="16634" y="5215"/>
                    <a:pt x="15800" y="5441"/>
                    <a:pt x="14979" y="5644"/>
                  </a:cubicBezTo>
                  <a:cubicBezTo>
                    <a:pt x="14979" y="5691"/>
                    <a:pt x="14979" y="5727"/>
                    <a:pt x="15003" y="5763"/>
                  </a:cubicBezTo>
                  <a:cubicBezTo>
                    <a:pt x="15264" y="5763"/>
                    <a:pt x="15550" y="5810"/>
                    <a:pt x="15824" y="5751"/>
                  </a:cubicBezTo>
                  <a:cubicBezTo>
                    <a:pt x="16729" y="5548"/>
                    <a:pt x="17634" y="5286"/>
                    <a:pt x="18539" y="5072"/>
                  </a:cubicBezTo>
                  <a:cubicBezTo>
                    <a:pt x="18658" y="5036"/>
                    <a:pt x="18765" y="5036"/>
                    <a:pt x="18884" y="5024"/>
                  </a:cubicBezTo>
                  <a:cubicBezTo>
                    <a:pt x="18896" y="5072"/>
                    <a:pt x="18908" y="5132"/>
                    <a:pt x="18908" y="5167"/>
                  </a:cubicBezTo>
                  <a:cubicBezTo>
                    <a:pt x="17920" y="5429"/>
                    <a:pt x="16931" y="5691"/>
                    <a:pt x="15931" y="5941"/>
                  </a:cubicBezTo>
                  <a:cubicBezTo>
                    <a:pt x="15931" y="5977"/>
                    <a:pt x="15955" y="6025"/>
                    <a:pt x="15955" y="6048"/>
                  </a:cubicBezTo>
                  <a:cubicBezTo>
                    <a:pt x="16134" y="6036"/>
                    <a:pt x="16312" y="6048"/>
                    <a:pt x="16467" y="6001"/>
                  </a:cubicBezTo>
                  <a:cubicBezTo>
                    <a:pt x="17348" y="5751"/>
                    <a:pt x="18229" y="5465"/>
                    <a:pt x="19110" y="5203"/>
                  </a:cubicBezTo>
                  <a:cubicBezTo>
                    <a:pt x="19313" y="5144"/>
                    <a:pt x="19527" y="5072"/>
                    <a:pt x="19729" y="5013"/>
                  </a:cubicBezTo>
                  <a:cubicBezTo>
                    <a:pt x="19170" y="4786"/>
                    <a:pt x="18622" y="4620"/>
                    <a:pt x="18062" y="4477"/>
                  </a:cubicBezTo>
                  <a:cubicBezTo>
                    <a:pt x="17979" y="4441"/>
                    <a:pt x="17860" y="4453"/>
                    <a:pt x="17753" y="4489"/>
                  </a:cubicBezTo>
                  <a:cubicBezTo>
                    <a:pt x="16574" y="4786"/>
                    <a:pt x="15384" y="5096"/>
                    <a:pt x="14193" y="5417"/>
                  </a:cubicBezTo>
                  <a:close/>
                  <a:moveTo>
                    <a:pt x="3501" y="2107"/>
                  </a:moveTo>
                  <a:lnTo>
                    <a:pt x="3501" y="2215"/>
                  </a:lnTo>
                  <a:cubicBezTo>
                    <a:pt x="3704" y="2238"/>
                    <a:pt x="3930" y="2334"/>
                    <a:pt x="4120" y="2286"/>
                  </a:cubicBezTo>
                  <a:cubicBezTo>
                    <a:pt x="5406" y="2000"/>
                    <a:pt x="6668" y="1679"/>
                    <a:pt x="7930" y="1381"/>
                  </a:cubicBezTo>
                  <a:cubicBezTo>
                    <a:pt x="7680" y="1250"/>
                    <a:pt x="7383" y="1107"/>
                    <a:pt x="7133" y="1167"/>
                  </a:cubicBezTo>
                  <a:cubicBezTo>
                    <a:pt x="5906" y="1453"/>
                    <a:pt x="4704" y="1798"/>
                    <a:pt x="3501" y="2107"/>
                  </a:cubicBezTo>
                  <a:close/>
                  <a:moveTo>
                    <a:pt x="19003" y="6810"/>
                  </a:moveTo>
                  <a:cubicBezTo>
                    <a:pt x="19313" y="6989"/>
                    <a:pt x="19598" y="7096"/>
                    <a:pt x="19956" y="7001"/>
                  </a:cubicBezTo>
                  <a:cubicBezTo>
                    <a:pt x="21194" y="6691"/>
                    <a:pt x="22432" y="6429"/>
                    <a:pt x="23658" y="6132"/>
                  </a:cubicBezTo>
                  <a:lnTo>
                    <a:pt x="23658" y="6036"/>
                  </a:lnTo>
                  <a:cubicBezTo>
                    <a:pt x="23468" y="6025"/>
                    <a:pt x="23265" y="5965"/>
                    <a:pt x="23063" y="5989"/>
                  </a:cubicBezTo>
                  <a:cubicBezTo>
                    <a:pt x="22396" y="6096"/>
                    <a:pt x="21730" y="6227"/>
                    <a:pt x="21063" y="6370"/>
                  </a:cubicBezTo>
                  <a:cubicBezTo>
                    <a:pt x="20360" y="6513"/>
                    <a:pt x="19670" y="6668"/>
                    <a:pt x="19003" y="6810"/>
                  </a:cubicBezTo>
                  <a:close/>
                  <a:moveTo>
                    <a:pt x="17348" y="6346"/>
                  </a:moveTo>
                  <a:cubicBezTo>
                    <a:pt x="17348" y="6394"/>
                    <a:pt x="17348" y="6441"/>
                    <a:pt x="17372" y="6477"/>
                  </a:cubicBezTo>
                  <a:cubicBezTo>
                    <a:pt x="17670" y="6477"/>
                    <a:pt x="17979" y="6537"/>
                    <a:pt x="18265" y="6465"/>
                  </a:cubicBezTo>
                  <a:cubicBezTo>
                    <a:pt x="19253" y="6227"/>
                    <a:pt x="20241" y="5941"/>
                    <a:pt x="21218" y="5691"/>
                  </a:cubicBezTo>
                  <a:cubicBezTo>
                    <a:pt x="21384" y="5644"/>
                    <a:pt x="21551" y="5608"/>
                    <a:pt x="21730" y="5560"/>
                  </a:cubicBezTo>
                  <a:cubicBezTo>
                    <a:pt x="21730" y="5513"/>
                    <a:pt x="21718" y="5489"/>
                    <a:pt x="21718" y="5441"/>
                  </a:cubicBezTo>
                  <a:cubicBezTo>
                    <a:pt x="21396" y="5441"/>
                    <a:pt x="21075" y="5382"/>
                    <a:pt x="20789" y="5453"/>
                  </a:cubicBezTo>
                  <a:cubicBezTo>
                    <a:pt x="19789" y="5691"/>
                    <a:pt x="18813" y="5965"/>
                    <a:pt x="17824" y="6227"/>
                  </a:cubicBezTo>
                  <a:cubicBezTo>
                    <a:pt x="17646" y="6263"/>
                    <a:pt x="17503" y="6310"/>
                    <a:pt x="17348" y="6346"/>
                  </a:cubicBezTo>
                  <a:close/>
                  <a:moveTo>
                    <a:pt x="20670" y="5263"/>
                  </a:moveTo>
                  <a:cubicBezTo>
                    <a:pt x="20670" y="5215"/>
                    <a:pt x="20658" y="5155"/>
                    <a:pt x="20658" y="5120"/>
                  </a:cubicBezTo>
                  <a:cubicBezTo>
                    <a:pt x="20372" y="5132"/>
                    <a:pt x="20075" y="5084"/>
                    <a:pt x="19801" y="5155"/>
                  </a:cubicBezTo>
                  <a:cubicBezTo>
                    <a:pt x="18836" y="5429"/>
                    <a:pt x="17872" y="5727"/>
                    <a:pt x="16908" y="6025"/>
                  </a:cubicBezTo>
                  <a:cubicBezTo>
                    <a:pt x="16800" y="6048"/>
                    <a:pt x="16717" y="6096"/>
                    <a:pt x="16622" y="6132"/>
                  </a:cubicBezTo>
                  <a:cubicBezTo>
                    <a:pt x="16634" y="6167"/>
                    <a:pt x="16634" y="6203"/>
                    <a:pt x="16658" y="6251"/>
                  </a:cubicBezTo>
                  <a:cubicBezTo>
                    <a:pt x="16848" y="6227"/>
                    <a:pt x="17050" y="6251"/>
                    <a:pt x="17253" y="6203"/>
                  </a:cubicBezTo>
                  <a:cubicBezTo>
                    <a:pt x="18051" y="5989"/>
                    <a:pt x="18848" y="5751"/>
                    <a:pt x="19658" y="5536"/>
                  </a:cubicBezTo>
                  <a:cubicBezTo>
                    <a:pt x="19991" y="5453"/>
                    <a:pt x="20325" y="5370"/>
                    <a:pt x="20670" y="5263"/>
                  </a:cubicBezTo>
                  <a:close/>
                  <a:moveTo>
                    <a:pt x="24456" y="6322"/>
                  </a:moveTo>
                  <a:lnTo>
                    <a:pt x="24456" y="6263"/>
                  </a:lnTo>
                  <a:cubicBezTo>
                    <a:pt x="24313" y="6251"/>
                    <a:pt x="24182" y="6203"/>
                    <a:pt x="24063" y="6215"/>
                  </a:cubicBezTo>
                  <a:cubicBezTo>
                    <a:pt x="23801" y="6263"/>
                    <a:pt x="23527" y="6370"/>
                    <a:pt x="23265" y="6429"/>
                  </a:cubicBezTo>
                  <a:cubicBezTo>
                    <a:pt x="22218" y="6668"/>
                    <a:pt x="21182" y="6906"/>
                    <a:pt x="20122" y="7144"/>
                  </a:cubicBezTo>
                  <a:lnTo>
                    <a:pt x="20122" y="7263"/>
                  </a:lnTo>
                  <a:cubicBezTo>
                    <a:pt x="20372" y="7275"/>
                    <a:pt x="20646" y="7346"/>
                    <a:pt x="20860" y="7287"/>
                  </a:cubicBezTo>
                  <a:cubicBezTo>
                    <a:pt x="22075" y="6989"/>
                    <a:pt x="23265" y="6644"/>
                    <a:pt x="24456" y="6322"/>
                  </a:cubicBezTo>
                  <a:close/>
                  <a:moveTo>
                    <a:pt x="2275" y="1703"/>
                  </a:moveTo>
                  <a:cubicBezTo>
                    <a:pt x="2275" y="1738"/>
                    <a:pt x="2275" y="1762"/>
                    <a:pt x="2287" y="1798"/>
                  </a:cubicBezTo>
                  <a:cubicBezTo>
                    <a:pt x="2453" y="1786"/>
                    <a:pt x="2620" y="1810"/>
                    <a:pt x="2787" y="1762"/>
                  </a:cubicBezTo>
                  <a:cubicBezTo>
                    <a:pt x="3442" y="1584"/>
                    <a:pt x="4096" y="1381"/>
                    <a:pt x="4763" y="1203"/>
                  </a:cubicBezTo>
                  <a:cubicBezTo>
                    <a:pt x="5263" y="1072"/>
                    <a:pt x="5775" y="953"/>
                    <a:pt x="6275" y="810"/>
                  </a:cubicBezTo>
                  <a:lnTo>
                    <a:pt x="6275" y="726"/>
                  </a:lnTo>
                  <a:cubicBezTo>
                    <a:pt x="6097" y="703"/>
                    <a:pt x="5906" y="619"/>
                    <a:pt x="5763" y="667"/>
                  </a:cubicBezTo>
                  <a:cubicBezTo>
                    <a:pt x="4585" y="1024"/>
                    <a:pt x="3442" y="1369"/>
                    <a:pt x="2275" y="1703"/>
                  </a:cubicBezTo>
                  <a:close/>
                  <a:moveTo>
                    <a:pt x="8597" y="1607"/>
                  </a:moveTo>
                  <a:cubicBezTo>
                    <a:pt x="8585" y="1560"/>
                    <a:pt x="8585" y="1512"/>
                    <a:pt x="8573" y="1465"/>
                  </a:cubicBezTo>
                  <a:cubicBezTo>
                    <a:pt x="8359" y="1500"/>
                    <a:pt x="8145" y="1500"/>
                    <a:pt x="7930" y="1560"/>
                  </a:cubicBezTo>
                  <a:cubicBezTo>
                    <a:pt x="6740" y="1846"/>
                    <a:pt x="5537" y="2119"/>
                    <a:pt x="4346" y="2405"/>
                  </a:cubicBezTo>
                  <a:lnTo>
                    <a:pt x="4346" y="2512"/>
                  </a:lnTo>
                  <a:cubicBezTo>
                    <a:pt x="4513" y="2512"/>
                    <a:pt x="4668" y="2560"/>
                    <a:pt x="4835" y="2524"/>
                  </a:cubicBezTo>
                  <a:cubicBezTo>
                    <a:pt x="6097" y="2215"/>
                    <a:pt x="7347" y="1905"/>
                    <a:pt x="8597" y="1607"/>
                  </a:cubicBezTo>
                  <a:close/>
                  <a:moveTo>
                    <a:pt x="9252" y="1798"/>
                  </a:moveTo>
                  <a:cubicBezTo>
                    <a:pt x="8990" y="1667"/>
                    <a:pt x="5823" y="2310"/>
                    <a:pt x="5073" y="2703"/>
                  </a:cubicBezTo>
                  <a:cubicBezTo>
                    <a:pt x="5204" y="2738"/>
                    <a:pt x="5358" y="2762"/>
                    <a:pt x="5489" y="2738"/>
                  </a:cubicBezTo>
                  <a:cubicBezTo>
                    <a:pt x="6752" y="2417"/>
                    <a:pt x="8002" y="2107"/>
                    <a:pt x="9252" y="1798"/>
                  </a:cubicBezTo>
                  <a:close/>
                  <a:moveTo>
                    <a:pt x="22611" y="5810"/>
                  </a:moveTo>
                  <a:lnTo>
                    <a:pt x="22611" y="5691"/>
                  </a:lnTo>
                  <a:cubicBezTo>
                    <a:pt x="22396" y="5691"/>
                    <a:pt x="22194" y="5644"/>
                    <a:pt x="21992" y="5691"/>
                  </a:cubicBezTo>
                  <a:cubicBezTo>
                    <a:pt x="21337" y="5846"/>
                    <a:pt x="20694" y="6025"/>
                    <a:pt x="20039" y="6179"/>
                  </a:cubicBezTo>
                  <a:lnTo>
                    <a:pt x="18348" y="6632"/>
                  </a:lnTo>
                  <a:cubicBezTo>
                    <a:pt x="18348" y="6656"/>
                    <a:pt x="18360" y="6679"/>
                    <a:pt x="18360" y="6703"/>
                  </a:cubicBezTo>
                  <a:cubicBezTo>
                    <a:pt x="19777" y="6429"/>
                    <a:pt x="21194" y="6108"/>
                    <a:pt x="22611" y="5810"/>
                  </a:cubicBezTo>
                  <a:close/>
                  <a:moveTo>
                    <a:pt x="5025" y="369"/>
                  </a:moveTo>
                  <a:cubicBezTo>
                    <a:pt x="4811" y="500"/>
                    <a:pt x="4644" y="631"/>
                    <a:pt x="4466" y="691"/>
                  </a:cubicBezTo>
                  <a:cubicBezTo>
                    <a:pt x="3644" y="964"/>
                    <a:pt x="2811" y="1214"/>
                    <a:pt x="1977" y="1465"/>
                  </a:cubicBezTo>
                  <a:cubicBezTo>
                    <a:pt x="1918" y="1488"/>
                    <a:pt x="1858" y="1524"/>
                    <a:pt x="1799" y="1560"/>
                  </a:cubicBezTo>
                  <a:cubicBezTo>
                    <a:pt x="1810" y="1607"/>
                    <a:pt x="1834" y="1631"/>
                    <a:pt x="1846" y="1679"/>
                  </a:cubicBezTo>
                  <a:cubicBezTo>
                    <a:pt x="3061" y="1322"/>
                    <a:pt x="4287" y="953"/>
                    <a:pt x="5609" y="560"/>
                  </a:cubicBezTo>
                  <a:cubicBezTo>
                    <a:pt x="5454" y="500"/>
                    <a:pt x="5418" y="488"/>
                    <a:pt x="5370" y="476"/>
                  </a:cubicBezTo>
                  <a:cubicBezTo>
                    <a:pt x="5228" y="441"/>
                    <a:pt x="5085" y="393"/>
                    <a:pt x="5025" y="369"/>
                  </a:cubicBezTo>
                  <a:close/>
                  <a:moveTo>
                    <a:pt x="6894" y="1036"/>
                  </a:moveTo>
                  <a:cubicBezTo>
                    <a:pt x="6894" y="1012"/>
                    <a:pt x="6871" y="976"/>
                    <a:pt x="6859" y="953"/>
                  </a:cubicBezTo>
                  <a:cubicBezTo>
                    <a:pt x="5537" y="1155"/>
                    <a:pt x="4251" y="1572"/>
                    <a:pt x="2965" y="1929"/>
                  </a:cubicBezTo>
                  <a:cubicBezTo>
                    <a:pt x="2977" y="1976"/>
                    <a:pt x="2989" y="2024"/>
                    <a:pt x="2989" y="2084"/>
                  </a:cubicBezTo>
                  <a:cubicBezTo>
                    <a:pt x="4299" y="1715"/>
                    <a:pt x="5597" y="1381"/>
                    <a:pt x="6894" y="1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40"/>
            <p:cNvSpPr/>
            <p:nvPr/>
          </p:nvSpPr>
          <p:spPr>
            <a:xfrm>
              <a:off x="2758675" y="2213200"/>
              <a:ext cx="128000" cy="55100"/>
            </a:xfrm>
            <a:custGeom>
              <a:avLst/>
              <a:gdLst/>
              <a:ahLst/>
              <a:cxnLst/>
              <a:rect l="l" t="t" r="r" b="b"/>
              <a:pathLst>
                <a:path w="5120" h="2204" extrusionOk="0">
                  <a:moveTo>
                    <a:pt x="0" y="0"/>
                  </a:moveTo>
                  <a:cubicBezTo>
                    <a:pt x="1738" y="715"/>
                    <a:pt x="3453" y="1405"/>
                    <a:pt x="5120" y="2084"/>
                  </a:cubicBezTo>
                  <a:cubicBezTo>
                    <a:pt x="4775" y="2203"/>
                    <a:pt x="369" y="465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40"/>
            <p:cNvSpPr/>
            <p:nvPr/>
          </p:nvSpPr>
          <p:spPr>
            <a:xfrm>
              <a:off x="2451175" y="2097125"/>
              <a:ext cx="83375" cy="47050"/>
            </a:xfrm>
            <a:custGeom>
              <a:avLst/>
              <a:gdLst/>
              <a:ahLst/>
              <a:cxnLst/>
              <a:rect l="l" t="t" r="r" b="b"/>
              <a:pathLst>
                <a:path w="3335" h="1882" extrusionOk="0">
                  <a:moveTo>
                    <a:pt x="1" y="0"/>
                  </a:moveTo>
                  <a:cubicBezTo>
                    <a:pt x="1120" y="572"/>
                    <a:pt x="2227" y="1155"/>
                    <a:pt x="3335" y="1715"/>
                  </a:cubicBezTo>
                  <a:cubicBezTo>
                    <a:pt x="3037" y="1881"/>
                    <a:pt x="132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40"/>
            <p:cNvSpPr/>
            <p:nvPr/>
          </p:nvSpPr>
          <p:spPr>
            <a:xfrm>
              <a:off x="2656875" y="2198900"/>
              <a:ext cx="83350" cy="45575"/>
            </a:xfrm>
            <a:custGeom>
              <a:avLst/>
              <a:gdLst/>
              <a:ahLst/>
              <a:cxnLst/>
              <a:rect l="l" t="t" r="r" b="b"/>
              <a:pathLst>
                <a:path w="3334" h="1823" extrusionOk="0">
                  <a:moveTo>
                    <a:pt x="3334" y="1680"/>
                  </a:moveTo>
                  <a:cubicBezTo>
                    <a:pt x="2965" y="1823"/>
                    <a:pt x="250" y="442"/>
                    <a:pt x="0" y="1"/>
                  </a:cubicBezTo>
                  <a:cubicBezTo>
                    <a:pt x="1107" y="561"/>
                    <a:pt x="2227" y="1132"/>
                    <a:pt x="3334" y="16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40"/>
            <p:cNvSpPr/>
            <p:nvPr/>
          </p:nvSpPr>
          <p:spPr>
            <a:xfrm>
              <a:off x="2480650" y="2052475"/>
              <a:ext cx="68800" cy="39300"/>
            </a:xfrm>
            <a:custGeom>
              <a:avLst/>
              <a:gdLst/>
              <a:ahLst/>
              <a:cxnLst/>
              <a:rect l="l" t="t" r="r" b="b"/>
              <a:pathLst>
                <a:path w="2752" h="1572" extrusionOk="0">
                  <a:moveTo>
                    <a:pt x="48" y="0"/>
                  </a:moveTo>
                  <a:cubicBezTo>
                    <a:pt x="108" y="24"/>
                    <a:pt x="179" y="0"/>
                    <a:pt x="227" y="36"/>
                  </a:cubicBezTo>
                  <a:cubicBezTo>
                    <a:pt x="1001" y="453"/>
                    <a:pt x="1787" y="857"/>
                    <a:pt x="2561" y="1286"/>
                  </a:cubicBezTo>
                  <a:cubicBezTo>
                    <a:pt x="2644" y="1334"/>
                    <a:pt x="2692" y="1465"/>
                    <a:pt x="2751" y="1548"/>
                  </a:cubicBezTo>
                  <a:cubicBezTo>
                    <a:pt x="2644" y="1536"/>
                    <a:pt x="2525" y="1572"/>
                    <a:pt x="2441" y="1524"/>
                  </a:cubicBezTo>
                  <a:cubicBezTo>
                    <a:pt x="1715" y="1131"/>
                    <a:pt x="1001" y="738"/>
                    <a:pt x="286" y="333"/>
                  </a:cubicBezTo>
                  <a:cubicBezTo>
                    <a:pt x="179" y="274"/>
                    <a:pt x="84" y="167"/>
                    <a:pt x="1" y="83"/>
                  </a:cubicBezTo>
                  <a:cubicBezTo>
                    <a:pt x="25" y="48"/>
                    <a:pt x="25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40"/>
            <p:cNvSpPr/>
            <p:nvPr/>
          </p:nvSpPr>
          <p:spPr>
            <a:xfrm>
              <a:off x="2283300" y="2025075"/>
              <a:ext cx="103625" cy="48250"/>
            </a:xfrm>
            <a:custGeom>
              <a:avLst/>
              <a:gdLst/>
              <a:ahLst/>
              <a:cxnLst/>
              <a:rect l="l" t="t" r="r" b="b"/>
              <a:pathLst>
                <a:path w="4145" h="1930" extrusionOk="0">
                  <a:moveTo>
                    <a:pt x="4049" y="1930"/>
                  </a:moveTo>
                  <a:cubicBezTo>
                    <a:pt x="2692" y="1334"/>
                    <a:pt x="1358" y="727"/>
                    <a:pt x="1" y="132"/>
                  </a:cubicBezTo>
                  <a:cubicBezTo>
                    <a:pt x="13" y="84"/>
                    <a:pt x="48" y="36"/>
                    <a:pt x="60" y="1"/>
                  </a:cubicBezTo>
                  <a:cubicBezTo>
                    <a:pt x="1418" y="596"/>
                    <a:pt x="2775" y="1168"/>
                    <a:pt x="4144" y="1775"/>
                  </a:cubicBezTo>
                  <a:cubicBezTo>
                    <a:pt x="4109" y="1810"/>
                    <a:pt x="4085" y="1870"/>
                    <a:pt x="4049" y="1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40"/>
            <p:cNvSpPr/>
            <p:nvPr/>
          </p:nvSpPr>
          <p:spPr>
            <a:xfrm>
              <a:off x="2264550" y="2056325"/>
              <a:ext cx="112550" cy="50925"/>
            </a:xfrm>
            <a:custGeom>
              <a:avLst/>
              <a:gdLst/>
              <a:ahLst/>
              <a:cxnLst/>
              <a:rect l="l" t="t" r="r" b="b"/>
              <a:pathLst>
                <a:path w="4502" h="2037" extrusionOk="0">
                  <a:moveTo>
                    <a:pt x="36" y="1"/>
                  </a:moveTo>
                  <a:cubicBezTo>
                    <a:pt x="1525" y="620"/>
                    <a:pt x="3013" y="1263"/>
                    <a:pt x="4501" y="1894"/>
                  </a:cubicBezTo>
                  <a:cubicBezTo>
                    <a:pt x="4489" y="1930"/>
                    <a:pt x="4466" y="1977"/>
                    <a:pt x="4442" y="2037"/>
                  </a:cubicBezTo>
                  <a:cubicBezTo>
                    <a:pt x="2954" y="1394"/>
                    <a:pt x="1489" y="775"/>
                    <a:pt x="1" y="132"/>
                  </a:cubicBezTo>
                  <a:cubicBezTo>
                    <a:pt x="1" y="72"/>
                    <a:pt x="25" y="37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40"/>
            <p:cNvSpPr/>
            <p:nvPr/>
          </p:nvSpPr>
          <p:spPr>
            <a:xfrm>
              <a:off x="3049475" y="1808100"/>
              <a:ext cx="111350" cy="52400"/>
            </a:xfrm>
            <a:custGeom>
              <a:avLst/>
              <a:gdLst/>
              <a:ahLst/>
              <a:cxnLst/>
              <a:rect l="l" t="t" r="r" b="b"/>
              <a:pathLst>
                <a:path w="4454" h="2096" extrusionOk="0">
                  <a:moveTo>
                    <a:pt x="4453" y="2096"/>
                  </a:moveTo>
                  <a:cubicBezTo>
                    <a:pt x="2858" y="1667"/>
                    <a:pt x="1477" y="786"/>
                    <a:pt x="1" y="107"/>
                  </a:cubicBezTo>
                  <a:cubicBezTo>
                    <a:pt x="12" y="72"/>
                    <a:pt x="36" y="36"/>
                    <a:pt x="48" y="0"/>
                  </a:cubicBezTo>
                  <a:cubicBezTo>
                    <a:pt x="1501" y="691"/>
                    <a:pt x="2977" y="1405"/>
                    <a:pt x="4453" y="2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40"/>
            <p:cNvSpPr/>
            <p:nvPr/>
          </p:nvSpPr>
          <p:spPr>
            <a:xfrm>
              <a:off x="3619200" y="1933400"/>
              <a:ext cx="119075" cy="28300"/>
            </a:xfrm>
            <a:custGeom>
              <a:avLst/>
              <a:gdLst/>
              <a:ahLst/>
              <a:cxnLst/>
              <a:rect l="l" t="t" r="r" b="b"/>
              <a:pathLst>
                <a:path w="4763" h="1132" extrusionOk="0">
                  <a:moveTo>
                    <a:pt x="4751" y="1132"/>
                  </a:moveTo>
                  <a:cubicBezTo>
                    <a:pt x="4465" y="1072"/>
                    <a:pt x="4167" y="1036"/>
                    <a:pt x="3882" y="965"/>
                  </a:cubicBezTo>
                  <a:cubicBezTo>
                    <a:pt x="3346" y="870"/>
                    <a:pt x="2810" y="644"/>
                    <a:pt x="2274" y="655"/>
                  </a:cubicBezTo>
                  <a:cubicBezTo>
                    <a:pt x="1512" y="667"/>
                    <a:pt x="905" y="286"/>
                    <a:pt x="226" y="120"/>
                  </a:cubicBezTo>
                  <a:cubicBezTo>
                    <a:pt x="143" y="108"/>
                    <a:pt x="83" y="48"/>
                    <a:pt x="0" y="1"/>
                  </a:cubicBezTo>
                  <a:cubicBezTo>
                    <a:pt x="1607" y="346"/>
                    <a:pt x="3167" y="691"/>
                    <a:pt x="4751" y="1025"/>
                  </a:cubicBezTo>
                  <a:cubicBezTo>
                    <a:pt x="4763" y="1072"/>
                    <a:pt x="4751" y="1108"/>
                    <a:pt x="475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40"/>
            <p:cNvSpPr/>
            <p:nvPr/>
          </p:nvSpPr>
          <p:spPr>
            <a:xfrm>
              <a:off x="2489275" y="1986975"/>
              <a:ext cx="67000" cy="32775"/>
            </a:xfrm>
            <a:custGeom>
              <a:avLst/>
              <a:gdLst/>
              <a:ahLst/>
              <a:cxnLst/>
              <a:rect l="l" t="t" r="r" b="b"/>
              <a:pathLst>
                <a:path w="2680" h="1311" extrusionOk="0">
                  <a:moveTo>
                    <a:pt x="72" y="1"/>
                  </a:moveTo>
                  <a:cubicBezTo>
                    <a:pt x="156" y="36"/>
                    <a:pt x="263" y="48"/>
                    <a:pt x="358" y="96"/>
                  </a:cubicBezTo>
                  <a:cubicBezTo>
                    <a:pt x="1061" y="406"/>
                    <a:pt x="1787" y="739"/>
                    <a:pt x="2489" y="1060"/>
                  </a:cubicBezTo>
                  <a:cubicBezTo>
                    <a:pt x="2573" y="1108"/>
                    <a:pt x="2608" y="1215"/>
                    <a:pt x="2680" y="1299"/>
                  </a:cubicBezTo>
                  <a:cubicBezTo>
                    <a:pt x="2585" y="1299"/>
                    <a:pt x="2477" y="1310"/>
                    <a:pt x="2394" y="1287"/>
                  </a:cubicBezTo>
                  <a:cubicBezTo>
                    <a:pt x="1668" y="953"/>
                    <a:pt x="953" y="620"/>
                    <a:pt x="215" y="275"/>
                  </a:cubicBezTo>
                  <a:cubicBezTo>
                    <a:pt x="144" y="227"/>
                    <a:pt x="72" y="167"/>
                    <a:pt x="1" y="120"/>
                  </a:cubicBezTo>
                  <a:cubicBezTo>
                    <a:pt x="37" y="84"/>
                    <a:pt x="61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40"/>
            <p:cNvSpPr/>
            <p:nvPr/>
          </p:nvSpPr>
          <p:spPr>
            <a:xfrm>
              <a:off x="2494650" y="1967050"/>
              <a:ext cx="83950" cy="46150"/>
            </a:xfrm>
            <a:custGeom>
              <a:avLst/>
              <a:gdLst/>
              <a:ahLst/>
              <a:cxnLst/>
              <a:rect l="l" t="t" r="r" b="b"/>
              <a:pathLst>
                <a:path w="3358" h="1846" extrusionOk="0">
                  <a:moveTo>
                    <a:pt x="0" y="0"/>
                  </a:moveTo>
                  <a:cubicBezTo>
                    <a:pt x="1119" y="583"/>
                    <a:pt x="2227" y="1143"/>
                    <a:pt x="3358" y="1726"/>
                  </a:cubicBezTo>
                  <a:cubicBezTo>
                    <a:pt x="3120" y="1845"/>
                    <a:pt x="346" y="44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40"/>
            <p:cNvSpPr/>
            <p:nvPr/>
          </p:nvSpPr>
          <p:spPr>
            <a:xfrm>
              <a:off x="2664000" y="2131950"/>
              <a:ext cx="71175" cy="35150"/>
            </a:xfrm>
            <a:custGeom>
              <a:avLst/>
              <a:gdLst/>
              <a:ahLst/>
              <a:cxnLst/>
              <a:rect l="l" t="t" r="r" b="b"/>
              <a:pathLst>
                <a:path w="2847" h="1406" extrusionOk="0">
                  <a:moveTo>
                    <a:pt x="1" y="0"/>
                  </a:moveTo>
                  <a:cubicBezTo>
                    <a:pt x="942" y="417"/>
                    <a:pt x="1882" y="810"/>
                    <a:pt x="2847" y="1238"/>
                  </a:cubicBezTo>
                  <a:cubicBezTo>
                    <a:pt x="2513" y="1405"/>
                    <a:pt x="299" y="476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40"/>
            <p:cNvSpPr/>
            <p:nvPr/>
          </p:nvSpPr>
          <p:spPr>
            <a:xfrm>
              <a:off x="3420350" y="1917925"/>
              <a:ext cx="69975" cy="26825"/>
            </a:xfrm>
            <a:custGeom>
              <a:avLst/>
              <a:gdLst/>
              <a:ahLst/>
              <a:cxnLst/>
              <a:rect l="l" t="t" r="r" b="b"/>
              <a:pathLst>
                <a:path w="2799" h="1073" extrusionOk="0">
                  <a:moveTo>
                    <a:pt x="2799" y="882"/>
                  </a:moveTo>
                  <a:cubicBezTo>
                    <a:pt x="2382" y="1072"/>
                    <a:pt x="215" y="405"/>
                    <a:pt x="1" y="1"/>
                  </a:cubicBezTo>
                  <a:cubicBezTo>
                    <a:pt x="929" y="298"/>
                    <a:pt x="1834" y="584"/>
                    <a:pt x="2799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40"/>
            <p:cNvSpPr/>
            <p:nvPr/>
          </p:nvSpPr>
          <p:spPr>
            <a:xfrm>
              <a:off x="2820275" y="2013175"/>
              <a:ext cx="70875" cy="40500"/>
            </a:xfrm>
            <a:custGeom>
              <a:avLst/>
              <a:gdLst/>
              <a:ahLst/>
              <a:cxnLst/>
              <a:rect l="l" t="t" r="r" b="b"/>
              <a:pathLst>
                <a:path w="2835" h="1620" extrusionOk="0">
                  <a:moveTo>
                    <a:pt x="60" y="0"/>
                  </a:moveTo>
                  <a:cubicBezTo>
                    <a:pt x="953" y="501"/>
                    <a:pt x="1858" y="1024"/>
                    <a:pt x="2834" y="1572"/>
                  </a:cubicBezTo>
                  <a:cubicBezTo>
                    <a:pt x="2668" y="1572"/>
                    <a:pt x="2549" y="1620"/>
                    <a:pt x="2453" y="1572"/>
                  </a:cubicBezTo>
                  <a:cubicBezTo>
                    <a:pt x="1644" y="1120"/>
                    <a:pt x="822" y="643"/>
                    <a:pt x="13" y="179"/>
                  </a:cubicBezTo>
                  <a:cubicBezTo>
                    <a:pt x="1" y="179"/>
                    <a:pt x="1" y="131"/>
                    <a:pt x="1" y="120"/>
                  </a:cubicBezTo>
                  <a:cubicBezTo>
                    <a:pt x="36" y="72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40"/>
            <p:cNvSpPr/>
            <p:nvPr/>
          </p:nvSpPr>
          <p:spPr>
            <a:xfrm>
              <a:off x="2515175" y="2093250"/>
              <a:ext cx="90825" cy="49125"/>
            </a:xfrm>
            <a:custGeom>
              <a:avLst/>
              <a:gdLst/>
              <a:ahLst/>
              <a:cxnLst/>
              <a:rect l="l" t="t" r="r" b="b"/>
              <a:pathLst>
                <a:path w="3633" h="1965" extrusionOk="0">
                  <a:moveTo>
                    <a:pt x="60" y="0"/>
                  </a:moveTo>
                  <a:cubicBezTo>
                    <a:pt x="1251" y="607"/>
                    <a:pt x="2442" y="1203"/>
                    <a:pt x="3632" y="1810"/>
                  </a:cubicBezTo>
                  <a:cubicBezTo>
                    <a:pt x="3597" y="1858"/>
                    <a:pt x="3585" y="1917"/>
                    <a:pt x="3561" y="1965"/>
                  </a:cubicBezTo>
                  <a:cubicBezTo>
                    <a:pt x="2370" y="1346"/>
                    <a:pt x="1191" y="738"/>
                    <a:pt x="1" y="131"/>
                  </a:cubicBezTo>
                  <a:cubicBezTo>
                    <a:pt x="13" y="84"/>
                    <a:pt x="37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40"/>
            <p:cNvSpPr/>
            <p:nvPr/>
          </p:nvSpPr>
          <p:spPr>
            <a:xfrm>
              <a:off x="2268725" y="2041150"/>
              <a:ext cx="72650" cy="31575"/>
            </a:xfrm>
            <a:custGeom>
              <a:avLst/>
              <a:gdLst/>
              <a:ahLst/>
              <a:cxnLst/>
              <a:rect l="l" t="t" r="r" b="b"/>
              <a:pathLst>
                <a:path w="2906" h="1263" extrusionOk="0">
                  <a:moveTo>
                    <a:pt x="36" y="1"/>
                  </a:moveTo>
                  <a:cubicBezTo>
                    <a:pt x="429" y="1"/>
                    <a:pt x="2834" y="977"/>
                    <a:pt x="2906" y="1263"/>
                  </a:cubicBezTo>
                  <a:cubicBezTo>
                    <a:pt x="1941" y="870"/>
                    <a:pt x="977" y="489"/>
                    <a:pt x="0" y="84"/>
                  </a:cubicBezTo>
                  <a:cubicBezTo>
                    <a:pt x="24" y="48"/>
                    <a:pt x="24" y="24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40"/>
            <p:cNvSpPr/>
            <p:nvPr/>
          </p:nvSpPr>
          <p:spPr>
            <a:xfrm>
              <a:off x="2615200" y="2010800"/>
              <a:ext cx="58950" cy="24725"/>
            </a:xfrm>
            <a:custGeom>
              <a:avLst/>
              <a:gdLst/>
              <a:ahLst/>
              <a:cxnLst/>
              <a:rect l="l" t="t" r="r" b="b"/>
              <a:pathLst>
                <a:path w="2358" h="989" extrusionOk="0">
                  <a:moveTo>
                    <a:pt x="84" y="0"/>
                  </a:moveTo>
                  <a:cubicBezTo>
                    <a:pt x="215" y="48"/>
                    <a:pt x="346" y="72"/>
                    <a:pt x="477" y="119"/>
                  </a:cubicBezTo>
                  <a:cubicBezTo>
                    <a:pt x="1048" y="334"/>
                    <a:pt x="1608" y="536"/>
                    <a:pt x="2167" y="750"/>
                  </a:cubicBezTo>
                  <a:cubicBezTo>
                    <a:pt x="2239" y="774"/>
                    <a:pt x="2298" y="881"/>
                    <a:pt x="2358" y="941"/>
                  </a:cubicBezTo>
                  <a:cubicBezTo>
                    <a:pt x="2263" y="953"/>
                    <a:pt x="2167" y="988"/>
                    <a:pt x="2084" y="965"/>
                  </a:cubicBezTo>
                  <a:cubicBezTo>
                    <a:pt x="1465" y="727"/>
                    <a:pt x="834" y="500"/>
                    <a:pt x="215" y="238"/>
                  </a:cubicBezTo>
                  <a:cubicBezTo>
                    <a:pt x="131" y="215"/>
                    <a:pt x="84" y="155"/>
                    <a:pt x="0" y="107"/>
                  </a:cubicBezTo>
                  <a:cubicBezTo>
                    <a:pt x="36" y="72"/>
                    <a:pt x="48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40"/>
            <p:cNvSpPr/>
            <p:nvPr/>
          </p:nvSpPr>
          <p:spPr>
            <a:xfrm>
              <a:off x="2302650" y="2016150"/>
              <a:ext cx="107175" cy="46750"/>
            </a:xfrm>
            <a:custGeom>
              <a:avLst/>
              <a:gdLst/>
              <a:ahLst/>
              <a:cxnLst/>
              <a:rect l="l" t="t" r="r" b="b"/>
              <a:pathLst>
                <a:path w="4287" h="1870" extrusionOk="0">
                  <a:moveTo>
                    <a:pt x="4251" y="1870"/>
                  </a:moveTo>
                  <a:cubicBezTo>
                    <a:pt x="2834" y="1275"/>
                    <a:pt x="1418" y="703"/>
                    <a:pt x="1" y="108"/>
                  </a:cubicBezTo>
                  <a:cubicBezTo>
                    <a:pt x="25" y="72"/>
                    <a:pt x="36" y="24"/>
                    <a:pt x="48" y="1"/>
                  </a:cubicBezTo>
                  <a:cubicBezTo>
                    <a:pt x="1465" y="584"/>
                    <a:pt x="2870" y="1179"/>
                    <a:pt x="4287" y="1751"/>
                  </a:cubicBezTo>
                  <a:cubicBezTo>
                    <a:pt x="4275" y="1798"/>
                    <a:pt x="4263" y="1846"/>
                    <a:pt x="425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40"/>
            <p:cNvSpPr/>
            <p:nvPr/>
          </p:nvSpPr>
          <p:spPr>
            <a:xfrm>
              <a:off x="3505200" y="1930425"/>
              <a:ext cx="63700" cy="20275"/>
            </a:xfrm>
            <a:custGeom>
              <a:avLst/>
              <a:gdLst/>
              <a:ahLst/>
              <a:cxnLst/>
              <a:rect l="l" t="t" r="r" b="b"/>
              <a:pathLst>
                <a:path w="2548" h="811" extrusionOk="0">
                  <a:moveTo>
                    <a:pt x="2548" y="739"/>
                  </a:moveTo>
                  <a:cubicBezTo>
                    <a:pt x="2369" y="751"/>
                    <a:pt x="2179" y="810"/>
                    <a:pt x="2000" y="763"/>
                  </a:cubicBezTo>
                  <a:cubicBezTo>
                    <a:pt x="1393" y="596"/>
                    <a:pt x="774" y="417"/>
                    <a:pt x="167" y="227"/>
                  </a:cubicBezTo>
                  <a:cubicBezTo>
                    <a:pt x="95" y="215"/>
                    <a:pt x="48" y="108"/>
                    <a:pt x="0" y="48"/>
                  </a:cubicBezTo>
                  <a:cubicBezTo>
                    <a:pt x="95" y="36"/>
                    <a:pt x="202" y="1"/>
                    <a:pt x="274" y="36"/>
                  </a:cubicBezTo>
                  <a:cubicBezTo>
                    <a:pt x="810" y="179"/>
                    <a:pt x="1334" y="358"/>
                    <a:pt x="1869" y="513"/>
                  </a:cubicBezTo>
                  <a:cubicBezTo>
                    <a:pt x="2072" y="572"/>
                    <a:pt x="2310" y="572"/>
                    <a:pt x="2536" y="596"/>
                  </a:cubicBezTo>
                  <a:cubicBezTo>
                    <a:pt x="2536" y="644"/>
                    <a:pt x="2536" y="691"/>
                    <a:pt x="2548" y="7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40"/>
            <p:cNvSpPr/>
            <p:nvPr/>
          </p:nvSpPr>
          <p:spPr>
            <a:xfrm>
              <a:off x="3548350" y="1981625"/>
              <a:ext cx="76825" cy="21450"/>
            </a:xfrm>
            <a:custGeom>
              <a:avLst/>
              <a:gdLst/>
              <a:ahLst/>
              <a:cxnLst/>
              <a:rect l="l" t="t" r="r" b="b"/>
              <a:pathLst>
                <a:path w="3073" h="858" extrusionOk="0">
                  <a:moveTo>
                    <a:pt x="3060" y="858"/>
                  </a:moveTo>
                  <a:cubicBezTo>
                    <a:pt x="2001" y="798"/>
                    <a:pt x="1001" y="441"/>
                    <a:pt x="0" y="131"/>
                  </a:cubicBezTo>
                  <a:cubicBezTo>
                    <a:pt x="24" y="84"/>
                    <a:pt x="24" y="36"/>
                    <a:pt x="36" y="0"/>
                  </a:cubicBezTo>
                  <a:cubicBezTo>
                    <a:pt x="1048" y="262"/>
                    <a:pt x="2060" y="512"/>
                    <a:pt x="3072" y="786"/>
                  </a:cubicBezTo>
                  <a:cubicBezTo>
                    <a:pt x="3072" y="798"/>
                    <a:pt x="3060" y="834"/>
                    <a:pt x="3060" y="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40"/>
            <p:cNvSpPr/>
            <p:nvPr/>
          </p:nvSpPr>
          <p:spPr>
            <a:xfrm>
              <a:off x="2375275" y="2086100"/>
              <a:ext cx="74450" cy="38725"/>
            </a:xfrm>
            <a:custGeom>
              <a:avLst/>
              <a:gdLst/>
              <a:ahLst/>
              <a:cxnLst/>
              <a:rect l="l" t="t" r="r" b="b"/>
              <a:pathLst>
                <a:path w="2978" h="1549" extrusionOk="0">
                  <a:moveTo>
                    <a:pt x="72" y="1"/>
                  </a:moveTo>
                  <a:cubicBezTo>
                    <a:pt x="1049" y="465"/>
                    <a:pt x="2013" y="941"/>
                    <a:pt x="2977" y="1394"/>
                  </a:cubicBezTo>
                  <a:cubicBezTo>
                    <a:pt x="2942" y="1441"/>
                    <a:pt x="2930" y="1501"/>
                    <a:pt x="2906" y="1548"/>
                  </a:cubicBezTo>
                  <a:cubicBezTo>
                    <a:pt x="1942" y="1072"/>
                    <a:pt x="965" y="596"/>
                    <a:pt x="1" y="131"/>
                  </a:cubicBezTo>
                  <a:cubicBezTo>
                    <a:pt x="37" y="108"/>
                    <a:pt x="60" y="60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40"/>
            <p:cNvSpPr/>
            <p:nvPr/>
          </p:nvSpPr>
          <p:spPr>
            <a:xfrm>
              <a:off x="2658050" y="2149800"/>
              <a:ext cx="65825" cy="32175"/>
            </a:xfrm>
            <a:custGeom>
              <a:avLst/>
              <a:gdLst/>
              <a:ahLst/>
              <a:cxnLst/>
              <a:rect l="l" t="t" r="r" b="b"/>
              <a:pathLst>
                <a:path w="2633" h="1287" extrusionOk="0">
                  <a:moveTo>
                    <a:pt x="1" y="0"/>
                  </a:moveTo>
                  <a:cubicBezTo>
                    <a:pt x="906" y="417"/>
                    <a:pt x="1727" y="786"/>
                    <a:pt x="2632" y="1191"/>
                  </a:cubicBezTo>
                  <a:cubicBezTo>
                    <a:pt x="2192" y="1286"/>
                    <a:pt x="251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40"/>
            <p:cNvSpPr/>
            <p:nvPr/>
          </p:nvSpPr>
          <p:spPr>
            <a:xfrm>
              <a:off x="2752725" y="2198025"/>
              <a:ext cx="77400" cy="28000"/>
            </a:xfrm>
            <a:custGeom>
              <a:avLst/>
              <a:gdLst/>
              <a:ahLst/>
              <a:cxnLst/>
              <a:rect l="l" t="t" r="r" b="b"/>
              <a:pathLst>
                <a:path w="3096" h="1120" extrusionOk="0">
                  <a:moveTo>
                    <a:pt x="36" y="0"/>
                  </a:moveTo>
                  <a:cubicBezTo>
                    <a:pt x="1048" y="346"/>
                    <a:pt x="2084" y="667"/>
                    <a:pt x="3096" y="1012"/>
                  </a:cubicBezTo>
                  <a:cubicBezTo>
                    <a:pt x="3072" y="1048"/>
                    <a:pt x="3072" y="1084"/>
                    <a:pt x="3060" y="1119"/>
                  </a:cubicBezTo>
                  <a:cubicBezTo>
                    <a:pt x="2000" y="905"/>
                    <a:pt x="1024" y="488"/>
                    <a:pt x="0" y="155"/>
                  </a:cubicBezTo>
                  <a:cubicBezTo>
                    <a:pt x="12" y="96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40"/>
            <p:cNvSpPr/>
            <p:nvPr/>
          </p:nvSpPr>
          <p:spPr>
            <a:xfrm>
              <a:off x="2856000" y="2194750"/>
              <a:ext cx="70275" cy="27400"/>
            </a:xfrm>
            <a:custGeom>
              <a:avLst/>
              <a:gdLst/>
              <a:ahLst/>
              <a:cxnLst/>
              <a:rect l="l" t="t" r="r" b="b"/>
              <a:pathLst>
                <a:path w="2811" h="1096" extrusionOk="0">
                  <a:moveTo>
                    <a:pt x="2787" y="1096"/>
                  </a:moveTo>
                  <a:cubicBezTo>
                    <a:pt x="1798" y="905"/>
                    <a:pt x="893" y="548"/>
                    <a:pt x="0" y="119"/>
                  </a:cubicBezTo>
                  <a:cubicBezTo>
                    <a:pt x="12" y="72"/>
                    <a:pt x="36" y="48"/>
                    <a:pt x="48" y="0"/>
                  </a:cubicBezTo>
                  <a:cubicBezTo>
                    <a:pt x="965" y="322"/>
                    <a:pt x="1894" y="667"/>
                    <a:pt x="2810" y="989"/>
                  </a:cubicBezTo>
                  <a:cubicBezTo>
                    <a:pt x="2798" y="1024"/>
                    <a:pt x="2787" y="1060"/>
                    <a:pt x="2787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40"/>
            <p:cNvSpPr/>
            <p:nvPr/>
          </p:nvSpPr>
          <p:spPr>
            <a:xfrm>
              <a:off x="3526625" y="1905125"/>
              <a:ext cx="69375" cy="23250"/>
            </a:xfrm>
            <a:custGeom>
              <a:avLst/>
              <a:gdLst/>
              <a:ahLst/>
              <a:cxnLst/>
              <a:rect l="l" t="t" r="r" b="b"/>
              <a:pathLst>
                <a:path w="2775" h="930" extrusionOk="0">
                  <a:moveTo>
                    <a:pt x="2739" y="929"/>
                  </a:moveTo>
                  <a:cubicBezTo>
                    <a:pt x="1822" y="679"/>
                    <a:pt x="905" y="417"/>
                    <a:pt x="0" y="167"/>
                  </a:cubicBezTo>
                  <a:cubicBezTo>
                    <a:pt x="12" y="108"/>
                    <a:pt x="24" y="48"/>
                    <a:pt x="36" y="1"/>
                  </a:cubicBezTo>
                  <a:cubicBezTo>
                    <a:pt x="953" y="251"/>
                    <a:pt x="1870" y="513"/>
                    <a:pt x="2774" y="763"/>
                  </a:cubicBezTo>
                  <a:cubicBezTo>
                    <a:pt x="2751" y="810"/>
                    <a:pt x="2751" y="870"/>
                    <a:pt x="2739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40"/>
            <p:cNvSpPr/>
            <p:nvPr/>
          </p:nvSpPr>
          <p:spPr>
            <a:xfrm>
              <a:off x="2371125" y="1989950"/>
              <a:ext cx="72650" cy="31875"/>
            </a:xfrm>
            <a:custGeom>
              <a:avLst/>
              <a:gdLst/>
              <a:ahLst/>
              <a:cxnLst/>
              <a:rect l="l" t="t" r="r" b="b"/>
              <a:pathLst>
                <a:path w="2906" h="1275" extrusionOk="0">
                  <a:moveTo>
                    <a:pt x="2846" y="1275"/>
                  </a:moveTo>
                  <a:cubicBezTo>
                    <a:pt x="1893" y="894"/>
                    <a:pt x="953" y="513"/>
                    <a:pt x="0" y="144"/>
                  </a:cubicBezTo>
                  <a:lnTo>
                    <a:pt x="48" y="1"/>
                  </a:lnTo>
                  <a:cubicBezTo>
                    <a:pt x="1000" y="382"/>
                    <a:pt x="1953" y="751"/>
                    <a:pt x="2905" y="1108"/>
                  </a:cubicBezTo>
                  <a:cubicBezTo>
                    <a:pt x="2882" y="1168"/>
                    <a:pt x="2858" y="1203"/>
                    <a:pt x="2846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40"/>
            <p:cNvSpPr/>
            <p:nvPr/>
          </p:nvSpPr>
          <p:spPr>
            <a:xfrm>
              <a:off x="2407425" y="1990250"/>
              <a:ext cx="74750" cy="28300"/>
            </a:xfrm>
            <a:custGeom>
              <a:avLst/>
              <a:gdLst/>
              <a:ahLst/>
              <a:cxnLst/>
              <a:rect l="l" t="t" r="r" b="b"/>
              <a:pathLst>
                <a:path w="2990" h="1132" extrusionOk="0">
                  <a:moveTo>
                    <a:pt x="25" y="1"/>
                  </a:moveTo>
                  <a:cubicBezTo>
                    <a:pt x="1013" y="334"/>
                    <a:pt x="1989" y="679"/>
                    <a:pt x="2989" y="1001"/>
                  </a:cubicBezTo>
                  <a:lnTo>
                    <a:pt x="2942" y="1132"/>
                  </a:lnTo>
                  <a:cubicBezTo>
                    <a:pt x="1941" y="858"/>
                    <a:pt x="977" y="477"/>
                    <a:pt x="1" y="155"/>
                  </a:cubicBezTo>
                  <a:cubicBezTo>
                    <a:pt x="13" y="108"/>
                    <a:pt x="13" y="48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40"/>
            <p:cNvSpPr/>
            <p:nvPr/>
          </p:nvSpPr>
          <p:spPr>
            <a:xfrm>
              <a:off x="2173175" y="2056925"/>
              <a:ext cx="55975" cy="28300"/>
            </a:xfrm>
            <a:custGeom>
              <a:avLst/>
              <a:gdLst/>
              <a:ahLst/>
              <a:cxnLst/>
              <a:rect l="l" t="t" r="r" b="b"/>
              <a:pathLst>
                <a:path w="2239" h="1132" extrusionOk="0">
                  <a:moveTo>
                    <a:pt x="48" y="1"/>
                  </a:moveTo>
                  <a:cubicBezTo>
                    <a:pt x="774" y="334"/>
                    <a:pt x="1501" y="656"/>
                    <a:pt x="2239" y="977"/>
                  </a:cubicBezTo>
                  <a:cubicBezTo>
                    <a:pt x="2013" y="1132"/>
                    <a:pt x="274" y="382"/>
                    <a:pt x="1" y="108"/>
                  </a:cubicBezTo>
                  <a:cubicBezTo>
                    <a:pt x="24" y="84"/>
                    <a:pt x="36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40"/>
            <p:cNvSpPr/>
            <p:nvPr/>
          </p:nvSpPr>
          <p:spPr>
            <a:xfrm>
              <a:off x="2470825" y="2085800"/>
              <a:ext cx="58975" cy="29800"/>
            </a:xfrm>
            <a:custGeom>
              <a:avLst/>
              <a:gdLst/>
              <a:ahLst/>
              <a:cxnLst/>
              <a:rect l="l" t="t" r="r" b="b"/>
              <a:pathLst>
                <a:path w="2359" h="1192" extrusionOk="0">
                  <a:moveTo>
                    <a:pt x="60" y="1"/>
                  </a:moveTo>
                  <a:cubicBezTo>
                    <a:pt x="822" y="334"/>
                    <a:pt x="1584" y="679"/>
                    <a:pt x="2358" y="1025"/>
                  </a:cubicBezTo>
                  <a:cubicBezTo>
                    <a:pt x="2323" y="1084"/>
                    <a:pt x="2311" y="1144"/>
                    <a:pt x="2287" y="1191"/>
                  </a:cubicBezTo>
                  <a:cubicBezTo>
                    <a:pt x="1525" y="846"/>
                    <a:pt x="763" y="489"/>
                    <a:pt x="1" y="143"/>
                  </a:cubicBezTo>
                  <a:cubicBezTo>
                    <a:pt x="25" y="96"/>
                    <a:pt x="37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40"/>
            <p:cNvSpPr/>
            <p:nvPr/>
          </p:nvSpPr>
          <p:spPr>
            <a:xfrm>
              <a:off x="2635425" y="2081925"/>
              <a:ext cx="71475" cy="36350"/>
            </a:xfrm>
            <a:custGeom>
              <a:avLst/>
              <a:gdLst/>
              <a:ahLst/>
              <a:cxnLst/>
              <a:rect l="l" t="t" r="r" b="b"/>
              <a:pathLst>
                <a:path w="2859" h="1454" extrusionOk="0">
                  <a:moveTo>
                    <a:pt x="60" y="1"/>
                  </a:moveTo>
                  <a:cubicBezTo>
                    <a:pt x="1001" y="453"/>
                    <a:pt x="1918" y="882"/>
                    <a:pt x="2858" y="1322"/>
                  </a:cubicBezTo>
                  <a:cubicBezTo>
                    <a:pt x="2847" y="1370"/>
                    <a:pt x="2811" y="1418"/>
                    <a:pt x="2799" y="1453"/>
                  </a:cubicBezTo>
                  <a:cubicBezTo>
                    <a:pt x="1858" y="1013"/>
                    <a:pt x="942" y="584"/>
                    <a:pt x="1" y="132"/>
                  </a:cubicBezTo>
                  <a:cubicBezTo>
                    <a:pt x="13" y="108"/>
                    <a:pt x="49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40"/>
            <p:cNvSpPr/>
            <p:nvPr/>
          </p:nvSpPr>
          <p:spPr>
            <a:xfrm>
              <a:off x="3227775" y="1875650"/>
              <a:ext cx="66100" cy="21750"/>
            </a:xfrm>
            <a:custGeom>
              <a:avLst/>
              <a:gdLst/>
              <a:ahLst/>
              <a:cxnLst/>
              <a:rect l="l" t="t" r="r" b="b"/>
              <a:pathLst>
                <a:path w="2644" h="870" extrusionOk="0">
                  <a:moveTo>
                    <a:pt x="2608" y="870"/>
                  </a:moveTo>
                  <a:cubicBezTo>
                    <a:pt x="1739" y="632"/>
                    <a:pt x="858" y="394"/>
                    <a:pt x="0" y="156"/>
                  </a:cubicBezTo>
                  <a:cubicBezTo>
                    <a:pt x="12" y="96"/>
                    <a:pt x="24" y="48"/>
                    <a:pt x="48" y="1"/>
                  </a:cubicBezTo>
                  <a:cubicBezTo>
                    <a:pt x="905" y="251"/>
                    <a:pt x="1786" y="477"/>
                    <a:pt x="2644" y="715"/>
                  </a:cubicBezTo>
                  <a:cubicBezTo>
                    <a:pt x="2644" y="763"/>
                    <a:pt x="2632" y="822"/>
                    <a:pt x="2608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40"/>
            <p:cNvSpPr/>
            <p:nvPr/>
          </p:nvSpPr>
          <p:spPr>
            <a:xfrm>
              <a:off x="2666400" y="2072700"/>
              <a:ext cx="69975" cy="36950"/>
            </a:xfrm>
            <a:custGeom>
              <a:avLst/>
              <a:gdLst/>
              <a:ahLst/>
              <a:cxnLst/>
              <a:rect l="l" t="t" r="r" b="b"/>
              <a:pathLst>
                <a:path w="2799" h="1478" extrusionOk="0">
                  <a:moveTo>
                    <a:pt x="60" y="1"/>
                  </a:moveTo>
                  <a:cubicBezTo>
                    <a:pt x="965" y="441"/>
                    <a:pt x="1881" y="906"/>
                    <a:pt x="2798" y="1358"/>
                  </a:cubicBezTo>
                  <a:cubicBezTo>
                    <a:pt x="2774" y="1394"/>
                    <a:pt x="2751" y="1429"/>
                    <a:pt x="2739" y="1477"/>
                  </a:cubicBezTo>
                  <a:cubicBezTo>
                    <a:pt x="1810" y="1025"/>
                    <a:pt x="905" y="584"/>
                    <a:pt x="0" y="132"/>
                  </a:cubicBezTo>
                  <a:cubicBezTo>
                    <a:pt x="12" y="84"/>
                    <a:pt x="24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40"/>
            <p:cNvSpPr/>
            <p:nvPr/>
          </p:nvSpPr>
          <p:spPr>
            <a:xfrm>
              <a:off x="2676225" y="1981925"/>
              <a:ext cx="59550" cy="33050"/>
            </a:xfrm>
            <a:custGeom>
              <a:avLst/>
              <a:gdLst/>
              <a:ahLst/>
              <a:cxnLst/>
              <a:rect l="l" t="t" r="r" b="b"/>
              <a:pathLst>
                <a:path w="2382" h="1322" extrusionOk="0">
                  <a:moveTo>
                    <a:pt x="2310" y="1322"/>
                  </a:moveTo>
                  <a:cubicBezTo>
                    <a:pt x="1536" y="917"/>
                    <a:pt x="774" y="536"/>
                    <a:pt x="0" y="131"/>
                  </a:cubicBezTo>
                  <a:cubicBezTo>
                    <a:pt x="36" y="84"/>
                    <a:pt x="48" y="36"/>
                    <a:pt x="83" y="0"/>
                  </a:cubicBezTo>
                  <a:cubicBezTo>
                    <a:pt x="857" y="381"/>
                    <a:pt x="1631" y="786"/>
                    <a:pt x="2381" y="1179"/>
                  </a:cubicBezTo>
                  <a:cubicBezTo>
                    <a:pt x="2369" y="1215"/>
                    <a:pt x="2346" y="1274"/>
                    <a:pt x="2310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40"/>
            <p:cNvSpPr/>
            <p:nvPr/>
          </p:nvSpPr>
          <p:spPr>
            <a:xfrm>
              <a:off x="3455475" y="1946200"/>
              <a:ext cx="62825" cy="17000"/>
            </a:xfrm>
            <a:custGeom>
              <a:avLst/>
              <a:gdLst/>
              <a:ahLst/>
              <a:cxnLst/>
              <a:rect l="l" t="t" r="r" b="b"/>
              <a:pathLst>
                <a:path w="2513" h="680" extrusionOk="0">
                  <a:moveTo>
                    <a:pt x="2489" y="679"/>
                  </a:moveTo>
                  <a:cubicBezTo>
                    <a:pt x="1632" y="608"/>
                    <a:pt x="822" y="382"/>
                    <a:pt x="1" y="132"/>
                  </a:cubicBezTo>
                  <a:cubicBezTo>
                    <a:pt x="13" y="84"/>
                    <a:pt x="13" y="48"/>
                    <a:pt x="24" y="1"/>
                  </a:cubicBezTo>
                  <a:cubicBezTo>
                    <a:pt x="846" y="191"/>
                    <a:pt x="1679" y="370"/>
                    <a:pt x="2501" y="560"/>
                  </a:cubicBezTo>
                  <a:cubicBezTo>
                    <a:pt x="2513" y="608"/>
                    <a:pt x="2501" y="644"/>
                    <a:pt x="2489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40"/>
            <p:cNvSpPr/>
            <p:nvPr/>
          </p:nvSpPr>
          <p:spPr>
            <a:xfrm>
              <a:off x="2902425" y="2012575"/>
              <a:ext cx="63725" cy="29500"/>
            </a:xfrm>
            <a:custGeom>
              <a:avLst/>
              <a:gdLst/>
              <a:ahLst/>
              <a:cxnLst/>
              <a:rect l="l" t="t" r="r" b="b"/>
              <a:pathLst>
                <a:path w="2549" h="1180" extrusionOk="0">
                  <a:moveTo>
                    <a:pt x="37" y="1"/>
                  </a:moveTo>
                  <a:cubicBezTo>
                    <a:pt x="870" y="358"/>
                    <a:pt x="1703" y="727"/>
                    <a:pt x="2549" y="1060"/>
                  </a:cubicBezTo>
                  <a:cubicBezTo>
                    <a:pt x="2346" y="1179"/>
                    <a:pt x="513" y="489"/>
                    <a:pt x="1" y="108"/>
                  </a:cubicBezTo>
                  <a:cubicBezTo>
                    <a:pt x="1" y="84"/>
                    <a:pt x="25" y="36"/>
                    <a:pt x="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40"/>
            <p:cNvSpPr/>
            <p:nvPr/>
          </p:nvSpPr>
          <p:spPr>
            <a:xfrm>
              <a:off x="3663250" y="1973000"/>
              <a:ext cx="48825" cy="27100"/>
            </a:xfrm>
            <a:custGeom>
              <a:avLst/>
              <a:gdLst/>
              <a:ahLst/>
              <a:cxnLst/>
              <a:rect l="l" t="t" r="r" b="b"/>
              <a:pathLst>
                <a:path w="1953" h="1084" extrusionOk="0">
                  <a:moveTo>
                    <a:pt x="1893" y="1084"/>
                  </a:moveTo>
                  <a:cubicBezTo>
                    <a:pt x="1286" y="774"/>
                    <a:pt x="679" y="476"/>
                    <a:pt x="0" y="131"/>
                  </a:cubicBezTo>
                  <a:cubicBezTo>
                    <a:pt x="250" y="0"/>
                    <a:pt x="1679" y="667"/>
                    <a:pt x="1953" y="953"/>
                  </a:cubicBezTo>
                  <a:cubicBezTo>
                    <a:pt x="1941" y="988"/>
                    <a:pt x="1917" y="1036"/>
                    <a:pt x="1893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40"/>
            <p:cNvSpPr/>
            <p:nvPr/>
          </p:nvSpPr>
          <p:spPr>
            <a:xfrm>
              <a:off x="3208425" y="1822675"/>
              <a:ext cx="64025" cy="29500"/>
            </a:xfrm>
            <a:custGeom>
              <a:avLst/>
              <a:gdLst/>
              <a:ahLst/>
              <a:cxnLst/>
              <a:rect l="l" t="t" r="r" b="b"/>
              <a:pathLst>
                <a:path w="2561" h="1180" extrusionOk="0">
                  <a:moveTo>
                    <a:pt x="2501" y="1179"/>
                  </a:moveTo>
                  <a:lnTo>
                    <a:pt x="0" y="143"/>
                  </a:lnTo>
                  <a:cubicBezTo>
                    <a:pt x="12" y="108"/>
                    <a:pt x="48" y="48"/>
                    <a:pt x="60" y="1"/>
                  </a:cubicBezTo>
                  <a:cubicBezTo>
                    <a:pt x="893" y="346"/>
                    <a:pt x="1727" y="679"/>
                    <a:pt x="2560" y="1036"/>
                  </a:cubicBezTo>
                  <a:cubicBezTo>
                    <a:pt x="2548" y="1084"/>
                    <a:pt x="2513" y="1132"/>
                    <a:pt x="250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40"/>
            <p:cNvSpPr/>
            <p:nvPr/>
          </p:nvSpPr>
          <p:spPr>
            <a:xfrm>
              <a:off x="2375575" y="2026575"/>
              <a:ext cx="90525" cy="35450"/>
            </a:xfrm>
            <a:custGeom>
              <a:avLst/>
              <a:gdLst/>
              <a:ahLst/>
              <a:cxnLst/>
              <a:rect l="l" t="t" r="r" b="b"/>
              <a:pathLst>
                <a:path w="3621" h="1418" extrusionOk="0">
                  <a:moveTo>
                    <a:pt x="3596" y="1417"/>
                  </a:moveTo>
                  <a:cubicBezTo>
                    <a:pt x="2406" y="965"/>
                    <a:pt x="1191" y="536"/>
                    <a:pt x="1" y="84"/>
                  </a:cubicBezTo>
                  <a:cubicBezTo>
                    <a:pt x="25" y="60"/>
                    <a:pt x="37" y="24"/>
                    <a:pt x="37" y="0"/>
                  </a:cubicBezTo>
                  <a:cubicBezTo>
                    <a:pt x="1227" y="429"/>
                    <a:pt x="2430" y="858"/>
                    <a:pt x="3620" y="1310"/>
                  </a:cubicBezTo>
                  <a:cubicBezTo>
                    <a:pt x="3608" y="1322"/>
                    <a:pt x="3596" y="1369"/>
                    <a:pt x="3596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40"/>
            <p:cNvSpPr/>
            <p:nvPr/>
          </p:nvSpPr>
          <p:spPr>
            <a:xfrm>
              <a:off x="3609075" y="1946500"/>
              <a:ext cx="47650" cy="25025"/>
            </a:xfrm>
            <a:custGeom>
              <a:avLst/>
              <a:gdLst/>
              <a:ahLst/>
              <a:cxnLst/>
              <a:rect l="l" t="t" r="r" b="b"/>
              <a:pathLst>
                <a:path w="1906" h="1001" extrusionOk="0">
                  <a:moveTo>
                    <a:pt x="1905" y="882"/>
                  </a:moveTo>
                  <a:cubicBezTo>
                    <a:pt x="1548" y="1001"/>
                    <a:pt x="84" y="346"/>
                    <a:pt x="0" y="1"/>
                  </a:cubicBezTo>
                  <a:cubicBezTo>
                    <a:pt x="643" y="298"/>
                    <a:pt x="1262" y="596"/>
                    <a:pt x="1905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40"/>
            <p:cNvSpPr/>
            <p:nvPr/>
          </p:nvSpPr>
          <p:spPr>
            <a:xfrm>
              <a:off x="3205450" y="1842325"/>
              <a:ext cx="59250" cy="26800"/>
            </a:xfrm>
            <a:custGeom>
              <a:avLst/>
              <a:gdLst/>
              <a:ahLst/>
              <a:cxnLst/>
              <a:rect l="l" t="t" r="r" b="b"/>
              <a:pathLst>
                <a:path w="2370" h="1072" extrusionOk="0">
                  <a:moveTo>
                    <a:pt x="72" y="0"/>
                  </a:moveTo>
                  <a:cubicBezTo>
                    <a:pt x="834" y="310"/>
                    <a:pt x="1608" y="631"/>
                    <a:pt x="2370" y="929"/>
                  </a:cubicBezTo>
                  <a:cubicBezTo>
                    <a:pt x="2346" y="965"/>
                    <a:pt x="2322" y="1024"/>
                    <a:pt x="2310" y="1072"/>
                  </a:cubicBezTo>
                  <a:cubicBezTo>
                    <a:pt x="1536" y="774"/>
                    <a:pt x="774" y="465"/>
                    <a:pt x="0" y="167"/>
                  </a:cubicBezTo>
                  <a:cubicBezTo>
                    <a:pt x="24" y="107"/>
                    <a:pt x="60" y="48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40"/>
            <p:cNvSpPr/>
            <p:nvPr/>
          </p:nvSpPr>
          <p:spPr>
            <a:xfrm>
              <a:off x="2864925" y="2173900"/>
              <a:ext cx="75625" cy="33375"/>
            </a:xfrm>
            <a:custGeom>
              <a:avLst/>
              <a:gdLst/>
              <a:ahLst/>
              <a:cxnLst/>
              <a:rect l="l" t="t" r="r" b="b"/>
              <a:pathLst>
                <a:path w="3025" h="1335" extrusionOk="0">
                  <a:moveTo>
                    <a:pt x="2977" y="1334"/>
                  </a:moveTo>
                  <a:cubicBezTo>
                    <a:pt x="1977" y="941"/>
                    <a:pt x="1001" y="525"/>
                    <a:pt x="1" y="120"/>
                  </a:cubicBezTo>
                  <a:cubicBezTo>
                    <a:pt x="13" y="72"/>
                    <a:pt x="36" y="48"/>
                    <a:pt x="48" y="1"/>
                  </a:cubicBezTo>
                  <a:cubicBezTo>
                    <a:pt x="1048" y="406"/>
                    <a:pt x="2025" y="822"/>
                    <a:pt x="3025" y="1215"/>
                  </a:cubicBezTo>
                  <a:cubicBezTo>
                    <a:pt x="3013" y="1263"/>
                    <a:pt x="2989" y="1299"/>
                    <a:pt x="2977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40"/>
            <p:cNvSpPr/>
            <p:nvPr/>
          </p:nvSpPr>
          <p:spPr>
            <a:xfrm>
              <a:off x="2260675" y="2088175"/>
              <a:ext cx="71475" cy="32775"/>
            </a:xfrm>
            <a:custGeom>
              <a:avLst/>
              <a:gdLst/>
              <a:ahLst/>
              <a:cxnLst/>
              <a:rect l="l" t="t" r="r" b="b"/>
              <a:pathLst>
                <a:path w="2859" h="1311" extrusionOk="0">
                  <a:moveTo>
                    <a:pt x="49" y="1"/>
                  </a:moveTo>
                  <a:cubicBezTo>
                    <a:pt x="977" y="394"/>
                    <a:pt x="1918" y="799"/>
                    <a:pt x="2858" y="1180"/>
                  </a:cubicBezTo>
                  <a:cubicBezTo>
                    <a:pt x="2847" y="1227"/>
                    <a:pt x="2823" y="1275"/>
                    <a:pt x="2799" y="1311"/>
                  </a:cubicBezTo>
                  <a:cubicBezTo>
                    <a:pt x="1858" y="906"/>
                    <a:pt x="918" y="525"/>
                    <a:pt x="1" y="120"/>
                  </a:cubicBezTo>
                  <a:cubicBezTo>
                    <a:pt x="13" y="84"/>
                    <a:pt x="25" y="48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40"/>
            <p:cNvSpPr/>
            <p:nvPr/>
          </p:nvSpPr>
          <p:spPr>
            <a:xfrm>
              <a:off x="2719075" y="2035200"/>
              <a:ext cx="47050" cy="27400"/>
            </a:xfrm>
            <a:custGeom>
              <a:avLst/>
              <a:gdLst/>
              <a:ahLst/>
              <a:cxnLst/>
              <a:rect l="l" t="t" r="r" b="b"/>
              <a:pathLst>
                <a:path w="1882" h="1096" extrusionOk="0">
                  <a:moveTo>
                    <a:pt x="1822" y="1096"/>
                  </a:moveTo>
                  <a:cubicBezTo>
                    <a:pt x="1203" y="774"/>
                    <a:pt x="608" y="429"/>
                    <a:pt x="1" y="96"/>
                  </a:cubicBezTo>
                  <a:cubicBezTo>
                    <a:pt x="251" y="1"/>
                    <a:pt x="1679" y="739"/>
                    <a:pt x="1882" y="1013"/>
                  </a:cubicBezTo>
                  <a:cubicBezTo>
                    <a:pt x="1858" y="1024"/>
                    <a:pt x="1834" y="1072"/>
                    <a:pt x="1822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40"/>
            <p:cNvSpPr/>
            <p:nvPr/>
          </p:nvSpPr>
          <p:spPr>
            <a:xfrm>
              <a:off x="2800625" y="2256950"/>
              <a:ext cx="62550" cy="23850"/>
            </a:xfrm>
            <a:custGeom>
              <a:avLst/>
              <a:gdLst/>
              <a:ahLst/>
              <a:cxnLst/>
              <a:rect l="l" t="t" r="r" b="b"/>
              <a:pathLst>
                <a:path w="2502" h="954" extrusionOk="0">
                  <a:moveTo>
                    <a:pt x="49" y="1"/>
                  </a:moveTo>
                  <a:lnTo>
                    <a:pt x="2501" y="846"/>
                  </a:lnTo>
                  <a:cubicBezTo>
                    <a:pt x="2489" y="870"/>
                    <a:pt x="2466" y="917"/>
                    <a:pt x="2466" y="953"/>
                  </a:cubicBezTo>
                  <a:cubicBezTo>
                    <a:pt x="1620" y="727"/>
                    <a:pt x="822" y="429"/>
                    <a:pt x="1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40"/>
            <p:cNvSpPr/>
            <p:nvPr/>
          </p:nvSpPr>
          <p:spPr>
            <a:xfrm>
              <a:off x="2200850" y="2044725"/>
              <a:ext cx="65225" cy="31575"/>
            </a:xfrm>
            <a:custGeom>
              <a:avLst/>
              <a:gdLst/>
              <a:ahLst/>
              <a:cxnLst/>
              <a:rect l="l" t="t" r="r" b="b"/>
              <a:pathLst>
                <a:path w="2609" h="1263" extrusionOk="0">
                  <a:moveTo>
                    <a:pt x="2549" y="1263"/>
                  </a:moveTo>
                  <a:cubicBezTo>
                    <a:pt x="1692" y="882"/>
                    <a:pt x="846" y="501"/>
                    <a:pt x="1" y="120"/>
                  </a:cubicBezTo>
                  <a:cubicBezTo>
                    <a:pt x="13" y="72"/>
                    <a:pt x="25" y="48"/>
                    <a:pt x="37" y="1"/>
                  </a:cubicBezTo>
                  <a:cubicBezTo>
                    <a:pt x="894" y="370"/>
                    <a:pt x="1751" y="751"/>
                    <a:pt x="2608" y="1132"/>
                  </a:cubicBezTo>
                  <a:cubicBezTo>
                    <a:pt x="2584" y="1179"/>
                    <a:pt x="2561" y="1227"/>
                    <a:pt x="2549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40"/>
            <p:cNvSpPr/>
            <p:nvPr/>
          </p:nvSpPr>
          <p:spPr>
            <a:xfrm>
              <a:off x="3056625" y="2180450"/>
              <a:ext cx="53300" cy="26225"/>
            </a:xfrm>
            <a:custGeom>
              <a:avLst/>
              <a:gdLst/>
              <a:ahLst/>
              <a:cxnLst/>
              <a:rect l="l" t="t" r="r" b="b"/>
              <a:pathLst>
                <a:path w="2132" h="1049" extrusionOk="0">
                  <a:moveTo>
                    <a:pt x="0" y="1"/>
                  </a:moveTo>
                  <a:cubicBezTo>
                    <a:pt x="703" y="334"/>
                    <a:pt x="1393" y="644"/>
                    <a:pt x="2132" y="989"/>
                  </a:cubicBezTo>
                  <a:cubicBezTo>
                    <a:pt x="1727" y="1049"/>
                    <a:pt x="238" y="38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40"/>
            <p:cNvSpPr/>
            <p:nvPr/>
          </p:nvSpPr>
          <p:spPr>
            <a:xfrm>
              <a:off x="2964050" y="2153675"/>
              <a:ext cx="67000" cy="33650"/>
            </a:xfrm>
            <a:custGeom>
              <a:avLst/>
              <a:gdLst/>
              <a:ahLst/>
              <a:cxnLst/>
              <a:rect l="l" t="t" r="r" b="b"/>
              <a:pathLst>
                <a:path w="2680" h="1346" extrusionOk="0">
                  <a:moveTo>
                    <a:pt x="72" y="0"/>
                  </a:moveTo>
                  <a:cubicBezTo>
                    <a:pt x="929" y="405"/>
                    <a:pt x="1810" y="822"/>
                    <a:pt x="2679" y="1227"/>
                  </a:cubicBezTo>
                  <a:cubicBezTo>
                    <a:pt x="2656" y="1274"/>
                    <a:pt x="2644" y="1298"/>
                    <a:pt x="2620" y="1346"/>
                  </a:cubicBezTo>
                  <a:cubicBezTo>
                    <a:pt x="1739" y="941"/>
                    <a:pt x="870" y="536"/>
                    <a:pt x="0" y="143"/>
                  </a:cubicBezTo>
                  <a:cubicBezTo>
                    <a:pt x="24" y="84"/>
                    <a:pt x="36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40"/>
            <p:cNvSpPr/>
            <p:nvPr/>
          </p:nvSpPr>
          <p:spPr>
            <a:xfrm>
              <a:off x="2523825" y="1951850"/>
              <a:ext cx="36325" cy="19375"/>
            </a:xfrm>
            <a:custGeom>
              <a:avLst/>
              <a:gdLst/>
              <a:ahLst/>
              <a:cxnLst/>
              <a:rect l="l" t="t" r="r" b="b"/>
              <a:pathLst>
                <a:path w="1453" h="775" extrusionOk="0">
                  <a:moveTo>
                    <a:pt x="1453" y="715"/>
                  </a:moveTo>
                  <a:cubicBezTo>
                    <a:pt x="1334" y="727"/>
                    <a:pt x="1250" y="775"/>
                    <a:pt x="1191" y="739"/>
                  </a:cubicBezTo>
                  <a:cubicBezTo>
                    <a:pt x="822" y="572"/>
                    <a:pt x="464" y="418"/>
                    <a:pt x="83" y="239"/>
                  </a:cubicBezTo>
                  <a:cubicBezTo>
                    <a:pt x="48" y="215"/>
                    <a:pt x="24" y="132"/>
                    <a:pt x="0" y="72"/>
                  </a:cubicBezTo>
                  <a:cubicBezTo>
                    <a:pt x="60" y="48"/>
                    <a:pt x="131" y="1"/>
                    <a:pt x="167" y="13"/>
                  </a:cubicBezTo>
                  <a:cubicBezTo>
                    <a:pt x="548" y="179"/>
                    <a:pt x="941" y="370"/>
                    <a:pt x="1322" y="549"/>
                  </a:cubicBezTo>
                  <a:cubicBezTo>
                    <a:pt x="1357" y="560"/>
                    <a:pt x="1381" y="608"/>
                    <a:pt x="1453" y="7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40"/>
            <p:cNvSpPr/>
            <p:nvPr/>
          </p:nvSpPr>
          <p:spPr>
            <a:xfrm>
              <a:off x="2644375" y="2164075"/>
              <a:ext cx="65800" cy="35450"/>
            </a:xfrm>
            <a:custGeom>
              <a:avLst/>
              <a:gdLst/>
              <a:ahLst/>
              <a:cxnLst/>
              <a:rect l="l" t="t" r="r" b="b"/>
              <a:pathLst>
                <a:path w="2632" h="1418" extrusionOk="0">
                  <a:moveTo>
                    <a:pt x="60" y="1"/>
                  </a:moveTo>
                  <a:cubicBezTo>
                    <a:pt x="917" y="418"/>
                    <a:pt x="1786" y="858"/>
                    <a:pt x="2631" y="1287"/>
                  </a:cubicBezTo>
                  <a:cubicBezTo>
                    <a:pt x="2620" y="1334"/>
                    <a:pt x="2584" y="1370"/>
                    <a:pt x="2572" y="1418"/>
                  </a:cubicBezTo>
                  <a:cubicBezTo>
                    <a:pt x="1715" y="989"/>
                    <a:pt x="857" y="561"/>
                    <a:pt x="0" y="144"/>
                  </a:cubicBezTo>
                  <a:cubicBezTo>
                    <a:pt x="12" y="96"/>
                    <a:pt x="24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40"/>
            <p:cNvSpPr/>
            <p:nvPr/>
          </p:nvSpPr>
          <p:spPr>
            <a:xfrm>
              <a:off x="2621150" y="2208425"/>
              <a:ext cx="61650" cy="34575"/>
            </a:xfrm>
            <a:custGeom>
              <a:avLst/>
              <a:gdLst/>
              <a:ahLst/>
              <a:cxnLst/>
              <a:rect l="l" t="t" r="r" b="b"/>
              <a:pathLst>
                <a:path w="2466" h="1383" extrusionOk="0">
                  <a:moveTo>
                    <a:pt x="60" y="1"/>
                  </a:moveTo>
                  <a:cubicBezTo>
                    <a:pt x="870" y="430"/>
                    <a:pt x="1667" y="870"/>
                    <a:pt x="2465" y="1287"/>
                  </a:cubicBezTo>
                  <a:cubicBezTo>
                    <a:pt x="2441" y="1311"/>
                    <a:pt x="2417" y="1358"/>
                    <a:pt x="2406" y="1382"/>
                  </a:cubicBezTo>
                  <a:cubicBezTo>
                    <a:pt x="1596" y="953"/>
                    <a:pt x="798" y="525"/>
                    <a:pt x="0" y="108"/>
                  </a:cubicBezTo>
                  <a:cubicBezTo>
                    <a:pt x="24" y="72"/>
                    <a:pt x="48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40"/>
            <p:cNvSpPr/>
            <p:nvPr/>
          </p:nvSpPr>
          <p:spPr>
            <a:xfrm>
              <a:off x="2985175" y="2058125"/>
              <a:ext cx="52425" cy="17275"/>
            </a:xfrm>
            <a:custGeom>
              <a:avLst/>
              <a:gdLst/>
              <a:ahLst/>
              <a:cxnLst/>
              <a:rect l="l" t="t" r="r" b="b"/>
              <a:pathLst>
                <a:path w="2097" h="691" extrusionOk="0">
                  <a:moveTo>
                    <a:pt x="25" y="0"/>
                  </a:moveTo>
                  <a:cubicBezTo>
                    <a:pt x="715" y="191"/>
                    <a:pt x="1418" y="405"/>
                    <a:pt x="2096" y="596"/>
                  </a:cubicBezTo>
                  <a:cubicBezTo>
                    <a:pt x="2096" y="631"/>
                    <a:pt x="2084" y="655"/>
                    <a:pt x="2084" y="691"/>
                  </a:cubicBezTo>
                  <a:cubicBezTo>
                    <a:pt x="1358" y="608"/>
                    <a:pt x="668" y="369"/>
                    <a:pt x="1" y="131"/>
                  </a:cubicBezTo>
                  <a:cubicBezTo>
                    <a:pt x="1" y="72"/>
                    <a:pt x="13" y="36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40"/>
            <p:cNvSpPr/>
            <p:nvPr/>
          </p:nvSpPr>
          <p:spPr>
            <a:xfrm>
              <a:off x="2920300" y="2038775"/>
              <a:ext cx="55975" cy="20850"/>
            </a:xfrm>
            <a:custGeom>
              <a:avLst/>
              <a:gdLst/>
              <a:ahLst/>
              <a:cxnLst/>
              <a:rect l="l" t="t" r="r" b="b"/>
              <a:pathLst>
                <a:path w="2239" h="834" extrusionOk="0">
                  <a:moveTo>
                    <a:pt x="0" y="0"/>
                  </a:moveTo>
                  <a:cubicBezTo>
                    <a:pt x="738" y="250"/>
                    <a:pt x="1465" y="489"/>
                    <a:pt x="2239" y="739"/>
                  </a:cubicBezTo>
                  <a:cubicBezTo>
                    <a:pt x="1870" y="834"/>
                    <a:pt x="405" y="393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40"/>
            <p:cNvSpPr/>
            <p:nvPr/>
          </p:nvSpPr>
          <p:spPr>
            <a:xfrm>
              <a:off x="3570675" y="2006025"/>
              <a:ext cx="50325" cy="16400"/>
            </a:xfrm>
            <a:custGeom>
              <a:avLst/>
              <a:gdLst/>
              <a:ahLst/>
              <a:cxnLst/>
              <a:rect l="l" t="t" r="r" b="b"/>
              <a:pathLst>
                <a:path w="2013" h="656" extrusionOk="0">
                  <a:moveTo>
                    <a:pt x="1989" y="656"/>
                  </a:moveTo>
                  <a:cubicBezTo>
                    <a:pt x="1334" y="489"/>
                    <a:pt x="655" y="334"/>
                    <a:pt x="0" y="156"/>
                  </a:cubicBezTo>
                  <a:cubicBezTo>
                    <a:pt x="24" y="108"/>
                    <a:pt x="36" y="48"/>
                    <a:pt x="48" y="1"/>
                  </a:cubicBezTo>
                  <a:cubicBezTo>
                    <a:pt x="703" y="167"/>
                    <a:pt x="1358" y="346"/>
                    <a:pt x="2013" y="513"/>
                  </a:cubicBezTo>
                  <a:cubicBezTo>
                    <a:pt x="2001" y="548"/>
                    <a:pt x="1989" y="596"/>
                    <a:pt x="1989" y="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40"/>
            <p:cNvSpPr/>
            <p:nvPr/>
          </p:nvSpPr>
          <p:spPr>
            <a:xfrm>
              <a:off x="2352375" y="1999775"/>
              <a:ext cx="62525" cy="24150"/>
            </a:xfrm>
            <a:custGeom>
              <a:avLst/>
              <a:gdLst/>
              <a:ahLst/>
              <a:cxnLst/>
              <a:rect l="l" t="t" r="r" b="b"/>
              <a:pathLst>
                <a:path w="2501" h="966" extrusionOk="0">
                  <a:moveTo>
                    <a:pt x="36" y="1"/>
                  </a:moveTo>
                  <a:lnTo>
                    <a:pt x="2500" y="846"/>
                  </a:lnTo>
                  <a:cubicBezTo>
                    <a:pt x="2477" y="894"/>
                    <a:pt x="2465" y="917"/>
                    <a:pt x="2453" y="965"/>
                  </a:cubicBezTo>
                  <a:cubicBezTo>
                    <a:pt x="1631" y="679"/>
                    <a:pt x="810" y="394"/>
                    <a:pt x="0" y="96"/>
                  </a:cubicBezTo>
                  <a:cubicBezTo>
                    <a:pt x="12" y="72"/>
                    <a:pt x="24" y="48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40"/>
            <p:cNvSpPr/>
            <p:nvPr/>
          </p:nvSpPr>
          <p:spPr>
            <a:xfrm>
              <a:off x="2745875" y="2131050"/>
              <a:ext cx="56275" cy="23825"/>
            </a:xfrm>
            <a:custGeom>
              <a:avLst/>
              <a:gdLst/>
              <a:ahLst/>
              <a:cxnLst/>
              <a:rect l="l" t="t" r="r" b="b"/>
              <a:pathLst>
                <a:path w="2251" h="953" extrusionOk="0">
                  <a:moveTo>
                    <a:pt x="48" y="0"/>
                  </a:moveTo>
                  <a:cubicBezTo>
                    <a:pt x="774" y="286"/>
                    <a:pt x="1500" y="572"/>
                    <a:pt x="2250" y="846"/>
                  </a:cubicBezTo>
                  <a:cubicBezTo>
                    <a:pt x="2227" y="881"/>
                    <a:pt x="2215" y="929"/>
                    <a:pt x="2203" y="953"/>
                  </a:cubicBezTo>
                  <a:cubicBezTo>
                    <a:pt x="1477" y="679"/>
                    <a:pt x="726" y="405"/>
                    <a:pt x="0" y="131"/>
                  </a:cubicBezTo>
                  <a:cubicBezTo>
                    <a:pt x="0" y="96"/>
                    <a:pt x="12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40"/>
            <p:cNvSpPr/>
            <p:nvPr/>
          </p:nvSpPr>
          <p:spPr>
            <a:xfrm>
              <a:off x="3034600" y="2136700"/>
              <a:ext cx="58950" cy="23550"/>
            </a:xfrm>
            <a:custGeom>
              <a:avLst/>
              <a:gdLst/>
              <a:ahLst/>
              <a:cxnLst/>
              <a:rect l="l" t="t" r="r" b="b"/>
              <a:pathLst>
                <a:path w="2358" h="942" extrusionOk="0">
                  <a:moveTo>
                    <a:pt x="48" y="1"/>
                  </a:moveTo>
                  <a:cubicBezTo>
                    <a:pt x="822" y="310"/>
                    <a:pt x="1584" y="620"/>
                    <a:pt x="2358" y="941"/>
                  </a:cubicBezTo>
                  <a:cubicBezTo>
                    <a:pt x="1524" y="798"/>
                    <a:pt x="774" y="429"/>
                    <a:pt x="0" y="108"/>
                  </a:cubicBezTo>
                  <a:cubicBezTo>
                    <a:pt x="12" y="72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40"/>
            <p:cNvSpPr/>
            <p:nvPr/>
          </p:nvSpPr>
          <p:spPr>
            <a:xfrm>
              <a:off x="3062575" y="1799450"/>
              <a:ext cx="50925" cy="27125"/>
            </a:xfrm>
            <a:custGeom>
              <a:avLst/>
              <a:gdLst/>
              <a:ahLst/>
              <a:cxnLst/>
              <a:rect l="l" t="t" r="r" b="b"/>
              <a:pathLst>
                <a:path w="2037" h="1085" extrusionOk="0">
                  <a:moveTo>
                    <a:pt x="60" y="1"/>
                  </a:moveTo>
                  <a:cubicBezTo>
                    <a:pt x="715" y="322"/>
                    <a:pt x="1370" y="644"/>
                    <a:pt x="2036" y="953"/>
                  </a:cubicBezTo>
                  <a:cubicBezTo>
                    <a:pt x="2024" y="1001"/>
                    <a:pt x="1989" y="1049"/>
                    <a:pt x="1977" y="1084"/>
                  </a:cubicBezTo>
                  <a:cubicBezTo>
                    <a:pt x="1322" y="775"/>
                    <a:pt x="655" y="465"/>
                    <a:pt x="0" y="156"/>
                  </a:cubicBezTo>
                  <a:cubicBezTo>
                    <a:pt x="12" y="96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40"/>
            <p:cNvSpPr/>
            <p:nvPr/>
          </p:nvSpPr>
          <p:spPr>
            <a:xfrm>
              <a:off x="3662050" y="1967050"/>
              <a:ext cx="72950" cy="18175"/>
            </a:xfrm>
            <a:custGeom>
              <a:avLst/>
              <a:gdLst/>
              <a:ahLst/>
              <a:cxnLst/>
              <a:rect l="l" t="t" r="r" b="b"/>
              <a:pathLst>
                <a:path w="2918" h="727" extrusionOk="0">
                  <a:moveTo>
                    <a:pt x="2882" y="726"/>
                  </a:moveTo>
                  <a:cubicBezTo>
                    <a:pt x="1918" y="524"/>
                    <a:pt x="965" y="310"/>
                    <a:pt x="1" y="107"/>
                  </a:cubicBezTo>
                  <a:cubicBezTo>
                    <a:pt x="13" y="71"/>
                    <a:pt x="13" y="24"/>
                    <a:pt x="24" y="0"/>
                  </a:cubicBezTo>
                  <a:cubicBezTo>
                    <a:pt x="989" y="202"/>
                    <a:pt x="1941" y="417"/>
                    <a:pt x="2918" y="619"/>
                  </a:cubicBezTo>
                  <a:cubicBezTo>
                    <a:pt x="2894" y="667"/>
                    <a:pt x="2894" y="703"/>
                    <a:pt x="2882" y="7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40"/>
            <p:cNvSpPr/>
            <p:nvPr/>
          </p:nvSpPr>
          <p:spPr>
            <a:xfrm>
              <a:off x="2415175" y="2155750"/>
              <a:ext cx="71750" cy="33075"/>
            </a:xfrm>
            <a:custGeom>
              <a:avLst/>
              <a:gdLst/>
              <a:ahLst/>
              <a:cxnLst/>
              <a:rect l="l" t="t" r="r" b="b"/>
              <a:pathLst>
                <a:path w="2870" h="1323" extrusionOk="0">
                  <a:moveTo>
                    <a:pt x="24" y="1"/>
                  </a:moveTo>
                  <a:cubicBezTo>
                    <a:pt x="977" y="393"/>
                    <a:pt x="1917" y="810"/>
                    <a:pt x="2870" y="1215"/>
                  </a:cubicBezTo>
                  <a:cubicBezTo>
                    <a:pt x="2858" y="1251"/>
                    <a:pt x="2834" y="1275"/>
                    <a:pt x="2822" y="1322"/>
                  </a:cubicBezTo>
                  <a:cubicBezTo>
                    <a:pt x="1893" y="905"/>
                    <a:pt x="941" y="501"/>
                    <a:pt x="0" y="84"/>
                  </a:cubicBezTo>
                  <a:cubicBezTo>
                    <a:pt x="0" y="60"/>
                    <a:pt x="12" y="24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40"/>
            <p:cNvSpPr/>
            <p:nvPr/>
          </p:nvSpPr>
          <p:spPr>
            <a:xfrm>
              <a:off x="2842900" y="2006925"/>
              <a:ext cx="51225" cy="29800"/>
            </a:xfrm>
            <a:custGeom>
              <a:avLst/>
              <a:gdLst/>
              <a:ahLst/>
              <a:cxnLst/>
              <a:rect l="l" t="t" r="r" b="b"/>
              <a:pathLst>
                <a:path w="2049" h="1192" extrusionOk="0">
                  <a:moveTo>
                    <a:pt x="2001" y="1191"/>
                  </a:moveTo>
                  <a:cubicBezTo>
                    <a:pt x="1286" y="917"/>
                    <a:pt x="644" y="489"/>
                    <a:pt x="1" y="84"/>
                  </a:cubicBezTo>
                  <a:lnTo>
                    <a:pt x="48" y="0"/>
                  </a:lnTo>
                  <a:cubicBezTo>
                    <a:pt x="715" y="370"/>
                    <a:pt x="1370" y="739"/>
                    <a:pt x="2048" y="1108"/>
                  </a:cubicBezTo>
                  <a:cubicBezTo>
                    <a:pt x="2025" y="1120"/>
                    <a:pt x="2013" y="1155"/>
                    <a:pt x="2001" y="119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40"/>
            <p:cNvSpPr/>
            <p:nvPr/>
          </p:nvSpPr>
          <p:spPr>
            <a:xfrm>
              <a:off x="2554475" y="2181350"/>
              <a:ext cx="43775" cy="23550"/>
            </a:xfrm>
            <a:custGeom>
              <a:avLst/>
              <a:gdLst/>
              <a:ahLst/>
              <a:cxnLst/>
              <a:rect l="l" t="t" r="r" b="b"/>
              <a:pathLst>
                <a:path w="1751" h="942" extrusionOk="0">
                  <a:moveTo>
                    <a:pt x="1667" y="941"/>
                  </a:moveTo>
                  <a:cubicBezTo>
                    <a:pt x="1120" y="667"/>
                    <a:pt x="572" y="405"/>
                    <a:pt x="0" y="131"/>
                  </a:cubicBezTo>
                  <a:cubicBezTo>
                    <a:pt x="36" y="84"/>
                    <a:pt x="48" y="48"/>
                    <a:pt x="84" y="1"/>
                  </a:cubicBezTo>
                  <a:cubicBezTo>
                    <a:pt x="631" y="251"/>
                    <a:pt x="1191" y="524"/>
                    <a:pt x="1751" y="774"/>
                  </a:cubicBezTo>
                  <a:cubicBezTo>
                    <a:pt x="1715" y="834"/>
                    <a:pt x="1691" y="882"/>
                    <a:pt x="1667" y="9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40"/>
            <p:cNvSpPr/>
            <p:nvPr/>
          </p:nvSpPr>
          <p:spPr>
            <a:xfrm>
              <a:off x="2397900" y="2068825"/>
              <a:ext cx="47050" cy="23250"/>
            </a:xfrm>
            <a:custGeom>
              <a:avLst/>
              <a:gdLst/>
              <a:ahLst/>
              <a:cxnLst/>
              <a:rect l="l" t="t" r="r" b="b"/>
              <a:pathLst>
                <a:path w="1882" h="930" extrusionOk="0">
                  <a:moveTo>
                    <a:pt x="1822" y="930"/>
                  </a:moveTo>
                  <a:cubicBezTo>
                    <a:pt x="1215" y="656"/>
                    <a:pt x="620" y="394"/>
                    <a:pt x="1" y="120"/>
                  </a:cubicBezTo>
                  <a:cubicBezTo>
                    <a:pt x="25" y="84"/>
                    <a:pt x="36" y="37"/>
                    <a:pt x="60" y="1"/>
                  </a:cubicBezTo>
                  <a:cubicBezTo>
                    <a:pt x="679" y="275"/>
                    <a:pt x="1275" y="525"/>
                    <a:pt x="1882" y="799"/>
                  </a:cubicBezTo>
                  <a:cubicBezTo>
                    <a:pt x="1870" y="822"/>
                    <a:pt x="1834" y="882"/>
                    <a:pt x="1822" y="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40"/>
            <p:cNvSpPr/>
            <p:nvPr/>
          </p:nvSpPr>
          <p:spPr>
            <a:xfrm>
              <a:off x="2493450" y="2016150"/>
              <a:ext cx="51825" cy="23550"/>
            </a:xfrm>
            <a:custGeom>
              <a:avLst/>
              <a:gdLst/>
              <a:ahLst/>
              <a:cxnLst/>
              <a:rect l="l" t="t" r="r" b="b"/>
              <a:pathLst>
                <a:path w="2073" h="942" extrusionOk="0">
                  <a:moveTo>
                    <a:pt x="2025" y="941"/>
                  </a:moveTo>
                  <a:cubicBezTo>
                    <a:pt x="1358" y="667"/>
                    <a:pt x="691" y="382"/>
                    <a:pt x="1" y="120"/>
                  </a:cubicBezTo>
                  <a:cubicBezTo>
                    <a:pt x="24" y="72"/>
                    <a:pt x="36" y="48"/>
                    <a:pt x="48" y="1"/>
                  </a:cubicBezTo>
                  <a:cubicBezTo>
                    <a:pt x="715" y="262"/>
                    <a:pt x="1406" y="536"/>
                    <a:pt x="2072" y="7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40"/>
            <p:cNvSpPr/>
            <p:nvPr/>
          </p:nvSpPr>
          <p:spPr>
            <a:xfrm>
              <a:off x="2572625" y="1968525"/>
              <a:ext cx="48250" cy="25325"/>
            </a:xfrm>
            <a:custGeom>
              <a:avLst/>
              <a:gdLst/>
              <a:ahLst/>
              <a:cxnLst/>
              <a:rect l="l" t="t" r="r" b="b"/>
              <a:pathLst>
                <a:path w="1930" h="1013" extrusionOk="0">
                  <a:moveTo>
                    <a:pt x="1870" y="1013"/>
                  </a:moveTo>
                  <a:lnTo>
                    <a:pt x="1" y="120"/>
                  </a:lnTo>
                  <a:cubicBezTo>
                    <a:pt x="13" y="72"/>
                    <a:pt x="36" y="24"/>
                    <a:pt x="48" y="1"/>
                  </a:cubicBezTo>
                  <a:cubicBezTo>
                    <a:pt x="679" y="298"/>
                    <a:pt x="1299" y="572"/>
                    <a:pt x="1930" y="870"/>
                  </a:cubicBezTo>
                  <a:cubicBezTo>
                    <a:pt x="1918" y="917"/>
                    <a:pt x="1882" y="965"/>
                    <a:pt x="1870" y="10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40"/>
            <p:cNvSpPr/>
            <p:nvPr/>
          </p:nvSpPr>
          <p:spPr>
            <a:xfrm>
              <a:off x="3523050" y="1951850"/>
              <a:ext cx="45275" cy="17300"/>
            </a:xfrm>
            <a:custGeom>
              <a:avLst/>
              <a:gdLst/>
              <a:ahLst/>
              <a:cxnLst/>
              <a:rect l="l" t="t" r="r" b="b"/>
              <a:pathLst>
                <a:path w="1811" h="692" extrusionOk="0">
                  <a:moveTo>
                    <a:pt x="0" y="1"/>
                  </a:moveTo>
                  <a:cubicBezTo>
                    <a:pt x="596" y="191"/>
                    <a:pt x="1191" y="370"/>
                    <a:pt x="1810" y="560"/>
                  </a:cubicBezTo>
                  <a:cubicBezTo>
                    <a:pt x="1572" y="691"/>
                    <a:pt x="203" y="29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40"/>
            <p:cNvSpPr/>
            <p:nvPr/>
          </p:nvSpPr>
          <p:spPr>
            <a:xfrm>
              <a:off x="2316050" y="2005150"/>
              <a:ext cx="49150" cy="22925"/>
            </a:xfrm>
            <a:custGeom>
              <a:avLst/>
              <a:gdLst/>
              <a:ahLst/>
              <a:cxnLst/>
              <a:rect l="l" t="t" r="r" b="b"/>
              <a:pathLst>
                <a:path w="1966" h="917" extrusionOk="0">
                  <a:moveTo>
                    <a:pt x="1929" y="917"/>
                  </a:moveTo>
                  <a:cubicBezTo>
                    <a:pt x="1286" y="643"/>
                    <a:pt x="643" y="393"/>
                    <a:pt x="1" y="131"/>
                  </a:cubicBezTo>
                  <a:cubicBezTo>
                    <a:pt x="24" y="83"/>
                    <a:pt x="36" y="36"/>
                    <a:pt x="48" y="0"/>
                  </a:cubicBezTo>
                  <a:lnTo>
                    <a:pt x="1965" y="762"/>
                  </a:lnTo>
                  <a:cubicBezTo>
                    <a:pt x="1953" y="810"/>
                    <a:pt x="1941" y="869"/>
                    <a:pt x="1929" y="9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40"/>
            <p:cNvSpPr/>
            <p:nvPr/>
          </p:nvSpPr>
          <p:spPr>
            <a:xfrm>
              <a:off x="3112275" y="1800950"/>
              <a:ext cx="56000" cy="22050"/>
            </a:xfrm>
            <a:custGeom>
              <a:avLst/>
              <a:gdLst/>
              <a:ahLst/>
              <a:cxnLst/>
              <a:rect l="l" t="t" r="r" b="b"/>
              <a:pathLst>
                <a:path w="2240" h="882" extrusionOk="0">
                  <a:moveTo>
                    <a:pt x="48" y="0"/>
                  </a:moveTo>
                  <a:cubicBezTo>
                    <a:pt x="775" y="262"/>
                    <a:pt x="1501" y="524"/>
                    <a:pt x="2239" y="774"/>
                  </a:cubicBezTo>
                  <a:cubicBezTo>
                    <a:pt x="2227" y="810"/>
                    <a:pt x="2203" y="858"/>
                    <a:pt x="2192" y="881"/>
                  </a:cubicBezTo>
                  <a:lnTo>
                    <a:pt x="1" y="119"/>
                  </a:lnTo>
                  <a:cubicBezTo>
                    <a:pt x="25" y="96"/>
                    <a:pt x="36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40"/>
            <p:cNvSpPr/>
            <p:nvPr/>
          </p:nvSpPr>
          <p:spPr>
            <a:xfrm>
              <a:off x="2801225" y="2113175"/>
              <a:ext cx="65225" cy="19675"/>
            </a:xfrm>
            <a:custGeom>
              <a:avLst/>
              <a:gdLst/>
              <a:ahLst/>
              <a:cxnLst/>
              <a:rect l="l" t="t" r="r" b="b"/>
              <a:pathLst>
                <a:path w="2609" h="787" extrusionOk="0">
                  <a:moveTo>
                    <a:pt x="25" y="1"/>
                  </a:moveTo>
                  <a:cubicBezTo>
                    <a:pt x="882" y="239"/>
                    <a:pt x="1751" y="465"/>
                    <a:pt x="2608" y="703"/>
                  </a:cubicBezTo>
                  <a:cubicBezTo>
                    <a:pt x="2608" y="727"/>
                    <a:pt x="2596" y="763"/>
                    <a:pt x="2596" y="787"/>
                  </a:cubicBezTo>
                  <a:lnTo>
                    <a:pt x="1" y="120"/>
                  </a:lnTo>
                  <a:cubicBezTo>
                    <a:pt x="1" y="72"/>
                    <a:pt x="1" y="49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40"/>
            <p:cNvSpPr/>
            <p:nvPr/>
          </p:nvSpPr>
          <p:spPr>
            <a:xfrm>
              <a:off x="3552525" y="2022700"/>
              <a:ext cx="44375" cy="12825"/>
            </a:xfrm>
            <a:custGeom>
              <a:avLst/>
              <a:gdLst/>
              <a:ahLst/>
              <a:cxnLst/>
              <a:rect l="l" t="t" r="r" b="b"/>
              <a:pathLst>
                <a:path w="1775" h="513" extrusionOk="0">
                  <a:moveTo>
                    <a:pt x="1762" y="512"/>
                  </a:moveTo>
                  <a:cubicBezTo>
                    <a:pt x="1179" y="393"/>
                    <a:pt x="595" y="286"/>
                    <a:pt x="0" y="167"/>
                  </a:cubicBezTo>
                  <a:cubicBezTo>
                    <a:pt x="12" y="108"/>
                    <a:pt x="12" y="60"/>
                    <a:pt x="36" y="0"/>
                  </a:cubicBezTo>
                  <a:lnTo>
                    <a:pt x="1774" y="358"/>
                  </a:lnTo>
                  <a:cubicBezTo>
                    <a:pt x="1774" y="405"/>
                    <a:pt x="1762" y="465"/>
                    <a:pt x="1762" y="5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40"/>
            <p:cNvSpPr/>
            <p:nvPr/>
          </p:nvSpPr>
          <p:spPr>
            <a:xfrm>
              <a:off x="2469950" y="2146825"/>
              <a:ext cx="50025" cy="24425"/>
            </a:xfrm>
            <a:custGeom>
              <a:avLst/>
              <a:gdLst/>
              <a:ahLst/>
              <a:cxnLst/>
              <a:rect l="l" t="t" r="r" b="b"/>
              <a:pathLst>
                <a:path w="2001" h="977" extrusionOk="0">
                  <a:moveTo>
                    <a:pt x="36" y="0"/>
                  </a:moveTo>
                  <a:cubicBezTo>
                    <a:pt x="691" y="274"/>
                    <a:pt x="1345" y="572"/>
                    <a:pt x="2000" y="858"/>
                  </a:cubicBezTo>
                  <a:cubicBezTo>
                    <a:pt x="1988" y="905"/>
                    <a:pt x="1977" y="929"/>
                    <a:pt x="1965" y="977"/>
                  </a:cubicBezTo>
                  <a:cubicBezTo>
                    <a:pt x="1310" y="691"/>
                    <a:pt x="655" y="393"/>
                    <a:pt x="0" y="119"/>
                  </a:cubicBezTo>
                  <a:cubicBezTo>
                    <a:pt x="12" y="72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40"/>
            <p:cNvSpPr/>
            <p:nvPr/>
          </p:nvSpPr>
          <p:spPr>
            <a:xfrm>
              <a:off x="3635550" y="2007525"/>
              <a:ext cx="42900" cy="12525"/>
            </a:xfrm>
            <a:custGeom>
              <a:avLst/>
              <a:gdLst/>
              <a:ahLst/>
              <a:cxnLst/>
              <a:rect l="l" t="t" r="r" b="b"/>
              <a:pathLst>
                <a:path w="1716" h="501" extrusionOk="0">
                  <a:moveTo>
                    <a:pt x="49" y="0"/>
                  </a:moveTo>
                  <a:cubicBezTo>
                    <a:pt x="596" y="119"/>
                    <a:pt x="1156" y="250"/>
                    <a:pt x="1715" y="369"/>
                  </a:cubicBezTo>
                  <a:cubicBezTo>
                    <a:pt x="1692" y="417"/>
                    <a:pt x="1692" y="465"/>
                    <a:pt x="1680" y="500"/>
                  </a:cubicBezTo>
                  <a:cubicBezTo>
                    <a:pt x="1120" y="381"/>
                    <a:pt x="561" y="262"/>
                    <a:pt x="1" y="167"/>
                  </a:cubicBezTo>
                  <a:cubicBezTo>
                    <a:pt x="13" y="107"/>
                    <a:pt x="25" y="60"/>
                    <a:pt x="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40"/>
            <p:cNvSpPr/>
            <p:nvPr/>
          </p:nvSpPr>
          <p:spPr>
            <a:xfrm>
              <a:off x="2711625" y="2244450"/>
              <a:ext cx="57775" cy="27400"/>
            </a:xfrm>
            <a:custGeom>
              <a:avLst/>
              <a:gdLst/>
              <a:ahLst/>
              <a:cxnLst/>
              <a:rect l="l" t="t" r="r" b="b"/>
              <a:pathLst>
                <a:path w="2311" h="1096" extrusionOk="0">
                  <a:moveTo>
                    <a:pt x="49" y="1"/>
                  </a:moveTo>
                  <a:cubicBezTo>
                    <a:pt x="811" y="334"/>
                    <a:pt x="1549" y="655"/>
                    <a:pt x="2311" y="989"/>
                  </a:cubicBezTo>
                  <a:cubicBezTo>
                    <a:pt x="2299" y="1013"/>
                    <a:pt x="2275" y="1048"/>
                    <a:pt x="2263" y="1096"/>
                  </a:cubicBezTo>
                  <a:cubicBezTo>
                    <a:pt x="1501" y="763"/>
                    <a:pt x="763" y="441"/>
                    <a:pt x="1" y="108"/>
                  </a:cubicBezTo>
                  <a:cubicBezTo>
                    <a:pt x="13" y="60"/>
                    <a:pt x="37" y="36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40"/>
            <p:cNvSpPr/>
            <p:nvPr/>
          </p:nvSpPr>
          <p:spPr>
            <a:xfrm>
              <a:off x="2830700" y="2096225"/>
              <a:ext cx="65800" cy="22950"/>
            </a:xfrm>
            <a:custGeom>
              <a:avLst/>
              <a:gdLst/>
              <a:ahLst/>
              <a:cxnLst/>
              <a:rect l="l" t="t" r="r" b="b"/>
              <a:pathLst>
                <a:path w="2632" h="918" extrusionOk="0">
                  <a:moveTo>
                    <a:pt x="48" y="0"/>
                  </a:moveTo>
                  <a:lnTo>
                    <a:pt x="2632" y="846"/>
                  </a:lnTo>
                  <a:cubicBezTo>
                    <a:pt x="2620" y="869"/>
                    <a:pt x="2620" y="893"/>
                    <a:pt x="2608" y="917"/>
                  </a:cubicBezTo>
                  <a:cubicBezTo>
                    <a:pt x="1739" y="631"/>
                    <a:pt x="858" y="369"/>
                    <a:pt x="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40"/>
            <p:cNvSpPr/>
            <p:nvPr/>
          </p:nvSpPr>
          <p:spPr>
            <a:xfrm>
              <a:off x="3565600" y="1930425"/>
              <a:ext cx="37250" cy="13125"/>
            </a:xfrm>
            <a:custGeom>
              <a:avLst/>
              <a:gdLst/>
              <a:ahLst/>
              <a:cxnLst/>
              <a:rect l="l" t="t" r="r" b="b"/>
              <a:pathLst>
                <a:path w="1490" h="525" extrusionOk="0">
                  <a:moveTo>
                    <a:pt x="1454" y="524"/>
                  </a:moveTo>
                  <a:cubicBezTo>
                    <a:pt x="965" y="405"/>
                    <a:pt x="489" y="286"/>
                    <a:pt x="1" y="167"/>
                  </a:cubicBezTo>
                  <a:cubicBezTo>
                    <a:pt x="13" y="108"/>
                    <a:pt x="25" y="48"/>
                    <a:pt x="49" y="1"/>
                  </a:cubicBezTo>
                  <a:cubicBezTo>
                    <a:pt x="525" y="120"/>
                    <a:pt x="1013" y="239"/>
                    <a:pt x="1489" y="358"/>
                  </a:cubicBezTo>
                  <a:cubicBezTo>
                    <a:pt x="1489" y="417"/>
                    <a:pt x="1477" y="465"/>
                    <a:pt x="1454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40"/>
            <p:cNvSpPr/>
            <p:nvPr/>
          </p:nvSpPr>
          <p:spPr>
            <a:xfrm>
              <a:off x="3134300" y="1825650"/>
              <a:ext cx="35750" cy="19675"/>
            </a:xfrm>
            <a:custGeom>
              <a:avLst/>
              <a:gdLst/>
              <a:ahLst/>
              <a:cxnLst/>
              <a:rect l="l" t="t" r="r" b="b"/>
              <a:pathLst>
                <a:path w="1430" h="787" extrusionOk="0">
                  <a:moveTo>
                    <a:pt x="1382" y="786"/>
                  </a:moveTo>
                  <a:cubicBezTo>
                    <a:pt x="930" y="584"/>
                    <a:pt x="465" y="358"/>
                    <a:pt x="1" y="143"/>
                  </a:cubicBezTo>
                  <a:cubicBezTo>
                    <a:pt x="13" y="96"/>
                    <a:pt x="48" y="36"/>
                    <a:pt x="60" y="1"/>
                  </a:cubicBezTo>
                  <a:cubicBezTo>
                    <a:pt x="525" y="203"/>
                    <a:pt x="965" y="429"/>
                    <a:pt x="1430" y="632"/>
                  </a:cubicBezTo>
                  <a:cubicBezTo>
                    <a:pt x="1418" y="679"/>
                    <a:pt x="1406" y="739"/>
                    <a:pt x="1382" y="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40"/>
            <p:cNvSpPr/>
            <p:nvPr/>
          </p:nvSpPr>
          <p:spPr>
            <a:xfrm>
              <a:off x="3130725" y="2163200"/>
              <a:ext cx="39325" cy="24125"/>
            </a:xfrm>
            <a:custGeom>
              <a:avLst/>
              <a:gdLst/>
              <a:ahLst/>
              <a:cxnLst/>
              <a:rect l="l" t="t" r="r" b="b"/>
              <a:pathLst>
                <a:path w="1573" h="965" extrusionOk="0">
                  <a:moveTo>
                    <a:pt x="1525" y="965"/>
                  </a:moveTo>
                  <a:cubicBezTo>
                    <a:pt x="1025" y="679"/>
                    <a:pt x="513" y="393"/>
                    <a:pt x="1" y="119"/>
                  </a:cubicBezTo>
                  <a:cubicBezTo>
                    <a:pt x="13" y="72"/>
                    <a:pt x="37" y="36"/>
                    <a:pt x="60" y="0"/>
                  </a:cubicBezTo>
                  <a:lnTo>
                    <a:pt x="1573" y="846"/>
                  </a:lnTo>
                  <a:cubicBezTo>
                    <a:pt x="1573" y="893"/>
                    <a:pt x="1561" y="917"/>
                    <a:pt x="1525" y="9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40"/>
            <p:cNvSpPr/>
            <p:nvPr/>
          </p:nvSpPr>
          <p:spPr>
            <a:xfrm>
              <a:off x="2748550" y="2117650"/>
              <a:ext cx="51225" cy="23250"/>
            </a:xfrm>
            <a:custGeom>
              <a:avLst/>
              <a:gdLst/>
              <a:ahLst/>
              <a:cxnLst/>
              <a:rect l="l" t="t" r="r" b="b"/>
              <a:pathLst>
                <a:path w="2049" h="930" extrusionOk="0">
                  <a:moveTo>
                    <a:pt x="48" y="1"/>
                  </a:moveTo>
                  <a:cubicBezTo>
                    <a:pt x="715" y="286"/>
                    <a:pt x="1381" y="548"/>
                    <a:pt x="2048" y="834"/>
                  </a:cubicBezTo>
                  <a:lnTo>
                    <a:pt x="2012" y="929"/>
                  </a:lnTo>
                  <a:cubicBezTo>
                    <a:pt x="1334" y="655"/>
                    <a:pt x="667" y="370"/>
                    <a:pt x="0" y="108"/>
                  </a:cubicBezTo>
                  <a:cubicBezTo>
                    <a:pt x="12" y="60"/>
                    <a:pt x="24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40"/>
            <p:cNvSpPr/>
            <p:nvPr/>
          </p:nvSpPr>
          <p:spPr>
            <a:xfrm>
              <a:off x="2617575" y="1928650"/>
              <a:ext cx="52125" cy="32450"/>
            </a:xfrm>
            <a:custGeom>
              <a:avLst/>
              <a:gdLst/>
              <a:ahLst/>
              <a:cxnLst/>
              <a:rect l="l" t="t" r="r" b="b"/>
              <a:pathLst>
                <a:path w="2085" h="1298" extrusionOk="0">
                  <a:moveTo>
                    <a:pt x="2037" y="1298"/>
                  </a:moveTo>
                  <a:cubicBezTo>
                    <a:pt x="1358" y="893"/>
                    <a:pt x="679" y="488"/>
                    <a:pt x="1" y="83"/>
                  </a:cubicBezTo>
                  <a:cubicBezTo>
                    <a:pt x="12" y="60"/>
                    <a:pt x="24" y="36"/>
                    <a:pt x="60" y="0"/>
                  </a:cubicBezTo>
                  <a:cubicBezTo>
                    <a:pt x="727" y="405"/>
                    <a:pt x="1417" y="798"/>
                    <a:pt x="2084" y="1215"/>
                  </a:cubicBezTo>
                  <a:cubicBezTo>
                    <a:pt x="2084" y="1250"/>
                    <a:pt x="2072" y="1262"/>
                    <a:pt x="2037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40"/>
            <p:cNvSpPr/>
            <p:nvPr/>
          </p:nvSpPr>
          <p:spPr>
            <a:xfrm>
              <a:off x="2487200" y="2036700"/>
              <a:ext cx="33675" cy="20550"/>
            </a:xfrm>
            <a:custGeom>
              <a:avLst/>
              <a:gdLst/>
              <a:ahLst/>
              <a:cxnLst/>
              <a:rect l="l" t="t" r="r" b="b"/>
              <a:pathLst>
                <a:path w="1347" h="822" extrusionOk="0">
                  <a:moveTo>
                    <a:pt x="1275" y="822"/>
                  </a:moveTo>
                  <a:cubicBezTo>
                    <a:pt x="858" y="583"/>
                    <a:pt x="417" y="357"/>
                    <a:pt x="1" y="95"/>
                  </a:cubicBezTo>
                  <a:cubicBezTo>
                    <a:pt x="24" y="72"/>
                    <a:pt x="48" y="24"/>
                    <a:pt x="60" y="0"/>
                  </a:cubicBezTo>
                  <a:cubicBezTo>
                    <a:pt x="489" y="238"/>
                    <a:pt x="917" y="476"/>
                    <a:pt x="1346" y="714"/>
                  </a:cubicBezTo>
                  <a:cubicBezTo>
                    <a:pt x="1310" y="750"/>
                    <a:pt x="1287" y="798"/>
                    <a:pt x="1275" y="8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40"/>
            <p:cNvSpPr/>
            <p:nvPr/>
          </p:nvSpPr>
          <p:spPr>
            <a:xfrm>
              <a:off x="3222425" y="2119150"/>
              <a:ext cx="43775" cy="25025"/>
            </a:xfrm>
            <a:custGeom>
              <a:avLst/>
              <a:gdLst/>
              <a:ahLst/>
              <a:cxnLst/>
              <a:rect l="l" t="t" r="r" b="b"/>
              <a:pathLst>
                <a:path w="1751" h="1001" extrusionOk="0">
                  <a:moveTo>
                    <a:pt x="60" y="0"/>
                  </a:moveTo>
                  <a:cubicBezTo>
                    <a:pt x="631" y="310"/>
                    <a:pt x="1179" y="607"/>
                    <a:pt x="1750" y="929"/>
                  </a:cubicBezTo>
                  <a:cubicBezTo>
                    <a:pt x="1726" y="953"/>
                    <a:pt x="1715" y="965"/>
                    <a:pt x="1703" y="1000"/>
                  </a:cubicBezTo>
                  <a:cubicBezTo>
                    <a:pt x="1131" y="691"/>
                    <a:pt x="572" y="393"/>
                    <a:pt x="0" y="72"/>
                  </a:cubicBezTo>
                  <a:cubicBezTo>
                    <a:pt x="24" y="48"/>
                    <a:pt x="48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40"/>
            <p:cNvSpPr/>
            <p:nvPr/>
          </p:nvSpPr>
          <p:spPr>
            <a:xfrm>
              <a:off x="2912850" y="2121525"/>
              <a:ext cx="41400" cy="14900"/>
            </a:xfrm>
            <a:custGeom>
              <a:avLst/>
              <a:gdLst/>
              <a:ahLst/>
              <a:cxnLst/>
              <a:rect l="l" t="t" r="r" b="b"/>
              <a:pathLst>
                <a:path w="1656" h="596" extrusionOk="0">
                  <a:moveTo>
                    <a:pt x="36" y="0"/>
                  </a:moveTo>
                  <a:cubicBezTo>
                    <a:pt x="572" y="155"/>
                    <a:pt x="1120" y="334"/>
                    <a:pt x="1656" y="500"/>
                  </a:cubicBezTo>
                  <a:cubicBezTo>
                    <a:pt x="1644" y="536"/>
                    <a:pt x="1644" y="560"/>
                    <a:pt x="1632" y="596"/>
                  </a:cubicBezTo>
                  <a:cubicBezTo>
                    <a:pt x="1096" y="429"/>
                    <a:pt x="548" y="250"/>
                    <a:pt x="1" y="84"/>
                  </a:cubicBezTo>
                  <a:cubicBezTo>
                    <a:pt x="24" y="60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40"/>
            <p:cNvSpPr/>
            <p:nvPr/>
          </p:nvSpPr>
          <p:spPr>
            <a:xfrm>
              <a:off x="3574850" y="1952150"/>
              <a:ext cx="25600" cy="11050"/>
            </a:xfrm>
            <a:custGeom>
              <a:avLst/>
              <a:gdLst/>
              <a:ahLst/>
              <a:cxnLst/>
              <a:rect l="l" t="t" r="r" b="b"/>
              <a:pathLst>
                <a:path w="1024" h="442" extrusionOk="0">
                  <a:moveTo>
                    <a:pt x="988" y="441"/>
                  </a:moveTo>
                  <a:lnTo>
                    <a:pt x="0" y="132"/>
                  </a:lnTo>
                  <a:lnTo>
                    <a:pt x="48" y="1"/>
                  </a:lnTo>
                  <a:cubicBezTo>
                    <a:pt x="369" y="108"/>
                    <a:pt x="703" y="203"/>
                    <a:pt x="1024" y="322"/>
                  </a:cubicBezTo>
                  <a:cubicBezTo>
                    <a:pt x="1012" y="358"/>
                    <a:pt x="1000" y="406"/>
                    <a:pt x="988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40"/>
            <p:cNvSpPr/>
            <p:nvPr/>
          </p:nvSpPr>
          <p:spPr>
            <a:xfrm>
              <a:off x="2682775" y="2556400"/>
              <a:ext cx="448575" cy="162250"/>
            </a:xfrm>
            <a:custGeom>
              <a:avLst/>
              <a:gdLst/>
              <a:ahLst/>
              <a:cxnLst/>
              <a:rect l="l" t="t" r="r" b="b"/>
              <a:pathLst>
                <a:path w="17943" h="6490" extrusionOk="0">
                  <a:moveTo>
                    <a:pt x="0" y="6370"/>
                  </a:moveTo>
                  <a:cubicBezTo>
                    <a:pt x="95" y="6299"/>
                    <a:pt x="202" y="6204"/>
                    <a:pt x="322" y="6156"/>
                  </a:cubicBezTo>
                  <a:cubicBezTo>
                    <a:pt x="1762" y="5608"/>
                    <a:pt x="3215" y="5025"/>
                    <a:pt x="4679" y="4525"/>
                  </a:cubicBezTo>
                  <a:cubicBezTo>
                    <a:pt x="7799" y="3441"/>
                    <a:pt x="10906" y="2370"/>
                    <a:pt x="14014" y="1298"/>
                  </a:cubicBezTo>
                  <a:lnTo>
                    <a:pt x="17538" y="84"/>
                  </a:lnTo>
                  <a:cubicBezTo>
                    <a:pt x="17657" y="48"/>
                    <a:pt x="17776" y="24"/>
                    <a:pt x="17895" y="0"/>
                  </a:cubicBezTo>
                  <a:cubicBezTo>
                    <a:pt x="17919" y="24"/>
                    <a:pt x="17931" y="60"/>
                    <a:pt x="17943" y="108"/>
                  </a:cubicBezTo>
                  <a:cubicBezTo>
                    <a:pt x="17824" y="167"/>
                    <a:pt x="17717" y="238"/>
                    <a:pt x="17586" y="286"/>
                  </a:cubicBezTo>
                  <a:cubicBezTo>
                    <a:pt x="14299" y="1429"/>
                    <a:pt x="11013" y="2560"/>
                    <a:pt x="7739" y="3703"/>
                  </a:cubicBezTo>
                  <a:cubicBezTo>
                    <a:pt x="5536" y="4477"/>
                    <a:pt x="3334" y="5287"/>
                    <a:pt x="1131" y="6073"/>
                  </a:cubicBezTo>
                  <a:cubicBezTo>
                    <a:pt x="857" y="6156"/>
                    <a:pt x="619" y="6311"/>
                    <a:pt x="369" y="6418"/>
                  </a:cubicBezTo>
                  <a:cubicBezTo>
                    <a:pt x="274" y="6454"/>
                    <a:pt x="179" y="6465"/>
                    <a:pt x="71" y="6489"/>
                  </a:cubicBezTo>
                  <a:cubicBezTo>
                    <a:pt x="36" y="6454"/>
                    <a:pt x="12" y="6418"/>
                    <a:pt x="0" y="63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40"/>
            <p:cNvSpPr/>
            <p:nvPr/>
          </p:nvSpPr>
          <p:spPr>
            <a:xfrm>
              <a:off x="2693775" y="2568900"/>
              <a:ext cx="441750" cy="157175"/>
            </a:xfrm>
            <a:custGeom>
              <a:avLst/>
              <a:gdLst/>
              <a:ahLst/>
              <a:cxnLst/>
              <a:rect l="l" t="t" r="r" b="b"/>
              <a:pathLst>
                <a:path w="17670" h="6287" extrusionOk="0">
                  <a:moveTo>
                    <a:pt x="17669" y="119"/>
                  </a:moveTo>
                  <a:cubicBezTo>
                    <a:pt x="17562" y="167"/>
                    <a:pt x="17455" y="227"/>
                    <a:pt x="17336" y="274"/>
                  </a:cubicBezTo>
                  <a:cubicBezTo>
                    <a:pt x="13871" y="1489"/>
                    <a:pt x="10419" y="2727"/>
                    <a:pt x="6942" y="3929"/>
                  </a:cubicBezTo>
                  <a:cubicBezTo>
                    <a:pt x="5049" y="4584"/>
                    <a:pt x="3144" y="5168"/>
                    <a:pt x="1251" y="5799"/>
                  </a:cubicBezTo>
                  <a:cubicBezTo>
                    <a:pt x="834" y="5930"/>
                    <a:pt x="453" y="6120"/>
                    <a:pt x="48" y="6287"/>
                  </a:cubicBezTo>
                  <a:lnTo>
                    <a:pt x="1" y="6192"/>
                  </a:lnTo>
                  <a:cubicBezTo>
                    <a:pt x="96" y="6156"/>
                    <a:pt x="179" y="6096"/>
                    <a:pt x="274" y="6061"/>
                  </a:cubicBezTo>
                  <a:cubicBezTo>
                    <a:pt x="2358" y="5334"/>
                    <a:pt x="4454" y="4608"/>
                    <a:pt x="6537" y="3870"/>
                  </a:cubicBezTo>
                  <a:cubicBezTo>
                    <a:pt x="8787" y="3096"/>
                    <a:pt x="11026" y="2358"/>
                    <a:pt x="13276" y="1572"/>
                  </a:cubicBezTo>
                  <a:cubicBezTo>
                    <a:pt x="14621" y="1108"/>
                    <a:pt x="15943" y="596"/>
                    <a:pt x="17265" y="108"/>
                  </a:cubicBezTo>
                  <a:cubicBezTo>
                    <a:pt x="17384" y="60"/>
                    <a:pt x="17503" y="48"/>
                    <a:pt x="17610" y="0"/>
                  </a:cubicBezTo>
                  <a:cubicBezTo>
                    <a:pt x="17634" y="48"/>
                    <a:pt x="17658" y="96"/>
                    <a:pt x="17669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40"/>
            <p:cNvSpPr/>
            <p:nvPr/>
          </p:nvSpPr>
          <p:spPr>
            <a:xfrm>
              <a:off x="2849750" y="2588250"/>
              <a:ext cx="281600" cy="98250"/>
            </a:xfrm>
            <a:custGeom>
              <a:avLst/>
              <a:gdLst/>
              <a:ahLst/>
              <a:cxnLst/>
              <a:rect l="l" t="t" r="r" b="b"/>
              <a:pathLst>
                <a:path w="11264" h="3930" extrusionOk="0">
                  <a:moveTo>
                    <a:pt x="11264" y="96"/>
                  </a:moveTo>
                  <a:cubicBezTo>
                    <a:pt x="7513" y="1548"/>
                    <a:pt x="3870" y="3060"/>
                    <a:pt x="0" y="3929"/>
                  </a:cubicBezTo>
                  <a:cubicBezTo>
                    <a:pt x="3799" y="2965"/>
                    <a:pt x="7382" y="1358"/>
                    <a:pt x="11038" y="36"/>
                  </a:cubicBezTo>
                  <a:cubicBezTo>
                    <a:pt x="11097" y="0"/>
                    <a:pt x="11145" y="48"/>
                    <a:pt x="11264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40"/>
            <p:cNvSpPr/>
            <p:nvPr/>
          </p:nvSpPr>
          <p:spPr>
            <a:xfrm>
              <a:off x="2529175" y="2720400"/>
              <a:ext cx="111350" cy="36650"/>
            </a:xfrm>
            <a:custGeom>
              <a:avLst/>
              <a:gdLst/>
              <a:ahLst/>
              <a:cxnLst/>
              <a:rect l="l" t="t" r="r" b="b"/>
              <a:pathLst>
                <a:path w="4454" h="1466" extrusionOk="0">
                  <a:moveTo>
                    <a:pt x="2644" y="703"/>
                  </a:moveTo>
                  <a:cubicBezTo>
                    <a:pt x="1763" y="727"/>
                    <a:pt x="917" y="965"/>
                    <a:pt x="36" y="1025"/>
                  </a:cubicBezTo>
                  <a:cubicBezTo>
                    <a:pt x="24" y="989"/>
                    <a:pt x="24" y="941"/>
                    <a:pt x="0" y="882"/>
                  </a:cubicBezTo>
                  <a:cubicBezTo>
                    <a:pt x="1477" y="584"/>
                    <a:pt x="2941" y="298"/>
                    <a:pt x="4430" y="1"/>
                  </a:cubicBezTo>
                  <a:cubicBezTo>
                    <a:pt x="4453" y="132"/>
                    <a:pt x="4418" y="298"/>
                    <a:pt x="4168" y="358"/>
                  </a:cubicBezTo>
                  <a:cubicBezTo>
                    <a:pt x="2870" y="727"/>
                    <a:pt x="1572" y="1084"/>
                    <a:pt x="262" y="1441"/>
                  </a:cubicBezTo>
                  <a:cubicBezTo>
                    <a:pt x="215" y="1465"/>
                    <a:pt x="143" y="1418"/>
                    <a:pt x="84" y="1406"/>
                  </a:cubicBezTo>
                  <a:cubicBezTo>
                    <a:pt x="84" y="1370"/>
                    <a:pt x="60" y="1346"/>
                    <a:pt x="60" y="1310"/>
                  </a:cubicBezTo>
                  <a:cubicBezTo>
                    <a:pt x="929" y="1120"/>
                    <a:pt x="1786" y="906"/>
                    <a:pt x="2644" y="7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40"/>
            <p:cNvSpPr/>
            <p:nvPr/>
          </p:nvSpPr>
          <p:spPr>
            <a:xfrm>
              <a:off x="2318725" y="2655225"/>
              <a:ext cx="170575" cy="83350"/>
            </a:xfrm>
            <a:custGeom>
              <a:avLst/>
              <a:gdLst/>
              <a:ahLst/>
              <a:cxnLst/>
              <a:rect l="l" t="t" r="r" b="b"/>
              <a:pathLst>
                <a:path w="6823" h="3334" extrusionOk="0">
                  <a:moveTo>
                    <a:pt x="36" y="0"/>
                  </a:moveTo>
                  <a:cubicBezTo>
                    <a:pt x="2227" y="1179"/>
                    <a:pt x="4418" y="2405"/>
                    <a:pt x="6823" y="3191"/>
                  </a:cubicBezTo>
                  <a:cubicBezTo>
                    <a:pt x="6799" y="3239"/>
                    <a:pt x="6787" y="3274"/>
                    <a:pt x="6787" y="3334"/>
                  </a:cubicBezTo>
                  <a:cubicBezTo>
                    <a:pt x="6680" y="3322"/>
                    <a:pt x="6585" y="3334"/>
                    <a:pt x="6490" y="3310"/>
                  </a:cubicBezTo>
                  <a:cubicBezTo>
                    <a:pt x="5585" y="2953"/>
                    <a:pt x="4656" y="2620"/>
                    <a:pt x="3799" y="2191"/>
                  </a:cubicBezTo>
                  <a:cubicBezTo>
                    <a:pt x="2608" y="1608"/>
                    <a:pt x="1441" y="941"/>
                    <a:pt x="263" y="298"/>
                  </a:cubicBezTo>
                  <a:cubicBezTo>
                    <a:pt x="167" y="238"/>
                    <a:pt x="84" y="167"/>
                    <a:pt x="1" y="107"/>
                  </a:cubicBezTo>
                  <a:cubicBezTo>
                    <a:pt x="1" y="60"/>
                    <a:pt x="13" y="36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40"/>
            <p:cNvSpPr/>
            <p:nvPr/>
          </p:nvSpPr>
          <p:spPr>
            <a:xfrm>
              <a:off x="3071800" y="2593900"/>
              <a:ext cx="106875" cy="44375"/>
            </a:xfrm>
            <a:custGeom>
              <a:avLst/>
              <a:gdLst/>
              <a:ahLst/>
              <a:cxnLst/>
              <a:rect l="l" t="t" r="r" b="b"/>
              <a:pathLst>
                <a:path w="4275" h="1775" extrusionOk="0">
                  <a:moveTo>
                    <a:pt x="4275" y="167"/>
                  </a:moveTo>
                  <a:cubicBezTo>
                    <a:pt x="2870" y="703"/>
                    <a:pt x="1465" y="1227"/>
                    <a:pt x="1" y="1775"/>
                  </a:cubicBezTo>
                  <a:cubicBezTo>
                    <a:pt x="131" y="1405"/>
                    <a:pt x="3751" y="1"/>
                    <a:pt x="4227" y="60"/>
                  </a:cubicBezTo>
                  <a:cubicBezTo>
                    <a:pt x="4239" y="96"/>
                    <a:pt x="4263" y="120"/>
                    <a:pt x="4275" y="1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40"/>
            <p:cNvSpPr/>
            <p:nvPr/>
          </p:nvSpPr>
          <p:spPr>
            <a:xfrm>
              <a:off x="2360700" y="2709975"/>
              <a:ext cx="130400" cy="60750"/>
            </a:xfrm>
            <a:custGeom>
              <a:avLst/>
              <a:gdLst/>
              <a:ahLst/>
              <a:cxnLst/>
              <a:rect l="l" t="t" r="r" b="b"/>
              <a:pathLst>
                <a:path w="5216" h="2430" extrusionOk="0">
                  <a:moveTo>
                    <a:pt x="5215" y="2430"/>
                  </a:moveTo>
                  <a:cubicBezTo>
                    <a:pt x="3322" y="1954"/>
                    <a:pt x="1572" y="1168"/>
                    <a:pt x="0" y="1"/>
                  </a:cubicBezTo>
                  <a:cubicBezTo>
                    <a:pt x="1667" y="965"/>
                    <a:pt x="3394" y="1799"/>
                    <a:pt x="5215" y="2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40"/>
            <p:cNvSpPr/>
            <p:nvPr/>
          </p:nvSpPr>
          <p:spPr>
            <a:xfrm>
              <a:off x="2541375" y="2746900"/>
              <a:ext cx="100325" cy="34850"/>
            </a:xfrm>
            <a:custGeom>
              <a:avLst/>
              <a:gdLst/>
              <a:ahLst/>
              <a:cxnLst/>
              <a:rect l="l" t="t" r="r" b="b"/>
              <a:pathLst>
                <a:path w="4013" h="1394" extrusionOk="0">
                  <a:moveTo>
                    <a:pt x="1" y="1262"/>
                  </a:moveTo>
                  <a:cubicBezTo>
                    <a:pt x="1394" y="822"/>
                    <a:pt x="2715" y="405"/>
                    <a:pt x="4013" y="0"/>
                  </a:cubicBezTo>
                  <a:cubicBezTo>
                    <a:pt x="3870" y="369"/>
                    <a:pt x="846" y="1393"/>
                    <a:pt x="1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40"/>
            <p:cNvSpPr/>
            <p:nvPr/>
          </p:nvSpPr>
          <p:spPr>
            <a:xfrm>
              <a:off x="2541375" y="2772200"/>
              <a:ext cx="111050" cy="34250"/>
            </a:xfrm>
            <a:custGeom>
              <a:avLst/>
              <a:gdLst/>
              <a:ahLst/>
              <a:cxnLst/>
              <a:rect l="l" t="t" r="r" b="b"/>
              <a:pathLst>
                <a:path w="4442" h="1370" extrusionOk="0">
                  <a:moveTo>
                    <a:pt x="1" y="1120"/>
                  </a:moveTo>
                  <a:cubicBezTo>
                    <a:pt x="1548" y="977"/>
                    <a:pt x="3013" y="584"/>
                    <a:pt x="4442" y="0"/>
                  </a:cubicBezTo>
                  <a:cubicBezTo>
                    <a:pt x="4108" y="548"/>
                    <a:pt x="846" y="1370"/>
                    <a:pt x="1" y="1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40"/>
            <p:cNvSpPr/>
            <p:nvPr/>
          </p:nvSpPr>
          <p:spPr>
            <a:xfrm>
              <a:off x="2544050" y="2760300"/>
              <a:ext cx="111050" cy="33350"/>
            </a:xfrm>
            <a:custGeom>
              <a:avLst/>
              <a:gdLst/>
              <a:ahLst/>
              <a:cxnLst/>
              <a:rect l="l" t="t" r="r" b="b"/>
              <a:pathLst>
                <a:path w="4442" h="1334" extrusionOk="0">
                  <a:moveTo>
                    <a:pt x="1" y="1238"/>
                  </a:moveTo>
                  <a:cubicBezTo>
                    <a:pt x="1525" y="822"/>
                    <a:pt x="3001" y="405"/>
                    <a:pt x="4442" y="0"/>
                  </a:cubicBezTo>
                  <a:cubicBezTo>
                    <a:pt x="4204" y="357"/>
                    <a:pt x="787" y="1334"/>
                    <a:pt x="1" y="1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40"/>
            <p:cNvSpPr/>
            <p:nvPr/>
          </p:nvSpPr>
          <p:spPr>
            <a:xfrm>
              <a:off x="2542275" y="2733200"/>
              <a:ext cx="105100" cy="34550"/>
            </a:xfrm>
            <a:custGeom>
              <a:avLst/>
              <a:gdLst/>
              <a:ahLst/>
              <a:cxnLst/>
              <a:rect l="l" t="t" r="r" b="b"/>
              <a:pathLst>
                <a:path w="4204" h="1382" extrusionOk="0">
                  <a:moveTo>
                    <a:pt x="0" y="1287"/>
                  </a:moveTo>
                  <a:cubicBezTo>
                    <a:pt x="1370" y="870"/>
                    <a:pt x="2739" y="441"/>
                    <a:pt x="4203" y="1"/>
                  </a:cubicBezTo>
                  <a:cubicBezTo>
                    <a:pt x="3941" y="310"/>
                    <a:pt x="560" y="1382"/>
                    <a:pt x="36" y="1382"/>
                  </a:cubicBezTo>
                  <a:cubicBezTo>
                    <a:pt x="24" y="1346"/>
                    <a:pt x="24" y="1322"/>
                    <a:pt x="0" y="1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40"/>
            <p:cNvSpPr/>
            <p:nvPr/>
          </p:nvSpPr>
          <p:spPr>
            <a:xfrm>
              <a:off x="2367550" y="2726350"/>
              <a:ext cx="122350" cy="56575"/>
            </a:xfrm>
            <a:custGeom>
              <a:avLst/>
              <a:gdLst/>
              <a:ahLst/>
              <a:cxnLst/>
              <a:rect l="l" t="t" r="r" b="b"/>
              <a:pathLst>
                <a:path w="4894" h="2263" extrusionOk="0">
                  <a:moveTo>
                    <a:pt x="0" y="1"/>
                  </a:moveTo>
                  <a:cubicBezTo>
                    <a:pt x="1560" y="906"/>
                    <a:pt x="3120" y="1799"/>
                    <a:pt x="4894" y="2263"/>
                  </a:cubicBezTo>
                  <a:cubicBezTo>
                    <a:pt x="3060" y="1918"/>
                    <a:pt x="1489" y="1060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40"/>
            <p:cNvSpPr/>
            <p:nvPr/>
          </p:nvSpPr>
          <p:spPr>
            <a:xfrm>
              <a:off x="2399100" y="2712975"/>
              <a:ext cx="89325" cy="32750"/>
            </a:xfrm>
            <a:custGeom>
              <a:avLst/>
              <a:gdLst/>
              <a:ahLst/>
              <a:cxnLst/>
              <a:rect l="l" t="t" r="r" b="b"/>
              <a:pathLst>
                <a:path w="3573" h="1310" extrusionOk="0">
                  <a:moveTo>
                    <a:pt x="3572" y="1310"/>
                  </a:moveTo>
                  <a:cubicBezTo>
                    <a:pt x="2310" y="1060"/>
                    <a:pt x="1060" y="750"/>
                    <a:pt x="0" y="0"/>
                  </a:cubicBezTo>
                  <a:cubicBezTo>
                    <a:pt x="1179" y="429"/>
                    <a:pt x="2370" y="869"/>
                    <a:pt x="3572" y="1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40"/>
            <p:cNvSpPr/>
            <p:nvPr/>
          </p:nvSpPr>
          <p:spPr>
            <a:xfrm>
              <a:off x="2118700" y="2554600"/>
              <a:ext cx="64025" cy="41700"/>
            </a:xfrm>
            <a:custGeom>
              <a:avLst/>
              <a:gdLst/>
              <a:ahLst/>
              <a:cxnLst/>
              <a:rect l="l" t="t" r="r" b="b"/>
              <a:pathLst>
                <a:path w="2561" h="1668" extrusionOk="0">
                  <a:moveTo>
                    <a:pt x="2465" y="1668"/>
                  </a:moveTo>
                  <a:cubicBezTo>
                    <a:pt x="1644" y="1156"/>
                    <a:pt x="810" y="632"/>
                    <a:pt x="1" y="132"/>
                  </a:cubicBezTo>
                  <a:cubicBezTo>
                    <a:pt x="25" y="84"/>
                    <a:pt x="36" y="37"/>
                    <a:pt x="72" y="1"/>
                  </a:cubicBezTo>
                  <a:cubicBezTo>
                    <a:pt x="906" y="501"/>
                    <a:pt x="1727" y="1013"/>
                    <a:pt x="2561" y="1513"/>
                  </a:cubicBezTo>
                  <a:cubicBezTo>
                    <a:pt x="2525" y="1561"/>
                    <a:pt x="2501" y="1608"/>
                    <a:pt x="2465" y="166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40"/>
            <p:cNvSpPr/>
            <p:nvPr/>
          </p:nvSpPr>
          <p:spPr>
            <a:xfrm>
              <a:off x="2233300" y="2610575"/>
              <a:ext cx="73550" cy="43775"/>
            </a:xfrm>
            <a:custGeom>
              <a:avLst/>
              <a:gdLst/>
              <a:ahLst/>
              <a:cxnLst/>
              <a:rect l="l" t="t" r="r" b="b"/>
              <a:pathLst>
                <a:path w="2942" h="1751" extrusionOk="0">
                  <a:moveTo>
                    <a:pt x="60" y="0"/>
                  </a:moveTo>
                  <a:cubicBezTo>
                    <a:pt x="1025" y="560"/>
                    <a:pt x="1977" y="1108"/>
                    <a:pt x="2941" y="1655"/>
                  </a:cubicBezTo>
                  <a:lnTo>
                    <a:pt x="2894" y="1751"/>
                  </a:lnTo>
                  <a:cubicBezTo>
                    <a:pt x="1929" y="1191"/>
                    <a:pt x="965" y="643"/>
                    <a:pt x="1" y="107"/>
                  </a:cubicBezTo>
                  <a:cubicBezTo>
                    <a:pt x="1" y="60"/>
                    <a:pt x="24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40"/>
            <p:cNvSpPr/>
            <p:nvPr/>
          </p:nvSpPr>
          <p:spPr>
            <a:xfrm>
              <a:off x="2016600" y="2509075"/>
              <a:ext cx="71475" cy="42000"/>
            </a:xfrm>
            <a:custGeom>
              <a:avLst/>
              <a:gdLst/>
              <a:ahLst/>
              <a:cxnLst/>
              <a:rect l="l" t="t" r="r" b="b"/>
              <a:pathLst>
                <a:path w="2859" h="1680" extrusionOk="0">
                  <a:moveTo>
                    <a:pt x="60" y="0"/>
                  </a:moveTo>
                  <a:cubicBezTo>
                    <a:pt x="1001" y="524"/>
                    <a:pt x="1918" y="1060"/>
                    <a:pt x="2858" y="1584"/>
                  </a:cubicBezTo>
                  <a:cubicBezTo>
                    <a:pt x="2846" y="1608"/>
                    <a:pt x="2811" y="1655"/>
                    <a:pt x="2799" y="1679"/>
                  </a:cubicBezTo>
                  <a:cubicBezTo>
                    <a:pt x="1858" y="1167"/>
                    <a:pt x="941" y="631"/>
                    <a:pt x="1" y="107"/>
                  </a:cubicBezTo>
                  <a:cubicBezTo>
                    <a:pt x="13" y="72"/>
                    <a:pt x="37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40"/>
            <p:cNvSpPr/>
            <p:nvPr/>
          </p:nvSpPr>
          <p:spPr>
            <a:xfrm>
              <a:off x="2364275" y="2737975"/>
              <a:ext cx="59850" cy="33950"/>
            </a:xfrm>
            <a:custGeom>
              <a:avLst/>
              <a:gdLst/>
              <a:ahLst/>
              <a:cxnLst/>
              <a:rect l="l" t="t" r="r" b="b"/>
              <a:pathLst>
                <a:path w="2394" h="1358" extrusionOk="0">
                  <a:moveTo>
                    <a:pt x="2346" y="1357"/>
                  </a:moveTo>
                  <a:cubicBezTo>
                    <a:pt x="1560" y="941"/>
                    <a:pt x="786" y="536"/>
                    <a:pt x="0" y="119"/>
                  </a:cubicBezTo>
                  <a:cubicBezTo>
                    <a:pt x="12" y="72"/>
                    <a:pt x="36" y="48"/>
                    <a:pt x="60" y="0"/>
                  </a:cubicBezTo>
                  <a:cubicBezTo>
                    <a:pt x="834" y="417"/>
                    <a:pt x="1608" y="810"/>
                    <a:pt x="2394" y="1226"/>
                  </a:cubicBezTo>
                  <a:cubicBezTo>
                    <a:pt x="2382" y="1274"/>
                    <a:pt x="2358" y="1310"/>
                    <a:pt x="2346" y="1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40"/>
            <p:cNvSpPr/>
            <p:nvPr/>
          </p:nvSpPr>
          <p:spPr>
            <a:xfrm>
              <a:off x="2392550" y="2717425"/>
              <a:ext cx="51525" cy="28600"/>
            </a:xfrm>
            <a:custGeom>
              <a:avLst/>
              <a:gdLst/>
              <a:ahLst/>
              <a:cxnLst/>
              <a:rect l="l" t="t" r="r" b="b"/>
              <a:pathLst>
                <a:path w="2061" h="1144" extrusionOk="0">
                  <a:moveTo>
                    <a:pt x="1989" y="1144"/>
                  </a:moveTo>
                  <a:cubicBezTo>
                    <a:pt x="1322" y="810"/>
                    <a:pt x="655" y="453"/>
                    <a:pt x="0" y="108"/>
                  </a:cubicBezTo>
                  <a:cubicBezTo>
                    <a:pt x="12" y="72"/>
                    <a:pt x="36" y="36"/>
                    <a:pt x="60" y="1"/>
                  </a:cubicBezTo>
                  <a:cubicBezTo>
                    <a:pt x="727" y="346"/>
                    <a:pt x="1393" y="691"/>
                    <a:pt x="2060" y="1013"/>
                  </a:cubicBezTo>
                  <a:cubicBezTo>
                    <a:pt x="2036" y="1060"/>
                    <a:pt x="2025" y="1108"/>
                    <a:pt x="1989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40"/>
            <p:cNvSpPr/>
            <p:nvPr/>
          </p:nvSpPr>
          <p:spPr>
            <a:xfrm>
              <a:off x="2432425" y="2771900"/>
              <a:ext cx="56000" cy="26225"/>
            </a:xfrm>
            <a:custGeom>
              <a:avLst/>
              <a:gdLst/>
              <a:ahLst/>
              <a:cxnLst/>
              <a:rect l="l" t="t" r="r" b="b"/>
              <a:pathLst>
                <a:path w="2240" h="1049" extrusionOk="0">
                  <a:moveTo>
                    <a:pt x="2192" y="1048"/>
                  </a:moveTo>
                  <a:cubicBezTo>
                    <a:pt x="1465" y="727"/>
                    <a:pt x="739" y="393"/>
                    <a:pt x="1" y="84"/>
                  </a:cubicBezTo>
                  <a:lnTo>
                    <a:pt x="49" y="0"/>
                  </a:lnTo>
                  <a:lnTo>
                    <a:pt x="2239" y="977"/>
                  </a:lnTo>
                  <a:cubicBezTo>
                    <a:pt x="2227" y="989"/>
                    <a:pt x="2215" y="1024"/>
                    <a:pt x="2192" y="10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40"/>
            <p:cNvSpPr/>
            <p:nvPr/>
          </p:nvSpPr>
          <p:spPr>
            <a:xfrm>
              <a:off x="3152175" y="2579025"/>
              <a:ext cx="28600" cy="11925"/>
            </a:xfrm>
            <a:custGeom>
              <a:avLst/>
              <a:gdLst/>
              <a:ahLst/>
              <a:cxnLst/>
              <a:rect l="l" t="t" r="r" b="b"/>
              <a:pathLst>
                <a:path w="1144" h="477" extrusionOk="0">
                  <a:moveTo>
                    <a:pt x="0" y="346"/>
                  </a:moveTo>
                  <a:cubicBezTo>
                    <a:pt x="369" y="226"/>
                    <a:pt x="726" y="119"/>
                    <a:pt x="1107" y="0"/>
                  </a:cubicBezTo>
                  <a:lnTo>
                    <a:pt x="1143" y="131"/>
                  </a:lnTo>
                  <a:cubicBezTo>
                    <a:pt x="774" y="250"/>
                    <a:pt x="417" y="357"/>
                    <a:pt x="48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40"/>
            <p:cNvSpPr/>
            <p:nvPr/>
          </p:nvSpPr>
          <p:spPr>
            <a:xfrm>
              <a:off x="2458325" y="2745100"/>
              <a:ext cx="22650" cy="10750"/>
            </a:xfrm>
            <a:custGeom>
              <a:avLst/>
              <a:gdLst/>
              <a:ahLst/>
              <a:cxnLst/>
              <a:rect l="l" t="t" r="r" b="b"/>
              <a:pathLst>
                <a:path w="906" h="430" extrusionOk="0">
                  <a:moveTo>
                    <a:pt x="25" y="1"/>
                  </a:moveTo>
                  <a:cubicBezTo>
                    <a:pt x="322" y="96"/>
                    <a:pt x="608" y="203"/>
                    <a:pt x="906" y="299"/>
                  </a:cubicBezTo>
                  <a:lnTo>
                    <a:pt x="858" y="430"/>
                  </a:lnTo>
                  <a:cubicBezTo>
                    <a:pt x="584" y="322"/>
                    <a:pt x="286" y="239"/>
                    <a:pt x="1" y="132"/>
                  </a:cubicBezTo>
                  <a:cubicBezTo>
                    <a:pt x="1" y="84"/>
                    <a:pt x="13" y="37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40"/>
            <p:cNvSpPr/>
            <p:nvPr/>
          </p:nvSpPr>
          <p:spPr>
            <a:xfrm>
              <a:off x="2843800" y="2505500"/>
              <a:ext cx="825725" cy="269400"/>
            </a:xfrm>
            <a:custGeom>
              <a:avLst/>
              <a:gdLst/>
              <a:ahLst/>
              <a:cxnLst/>
              <a:rect l="l" t="t" r="r" b="b"/>
              <a:pathLst>
                <a:path w="33029" h="10776" extrusionOk="0">
                  <a:moveTo>
                    <a:pt x="0" y="10692"/>
                  </a:moveTo>
                  <a:cubicBezTo>
                    <a:pt x="238" y="10621"/>
                    <a:pt x="477" y="10561"/>
                    <a:pt x="715" y="10490"/>
                  </a:cubicBezTo>
                  <a:cubicBezTo>
                    <a:pt x="2905" y="9763"/>
                    <a:pt x="5084" y="9013"/>
                    <a:pt x="7287" y="8311"/>
                  </a:cubicBezTo>
                  <a:cubicBezTo>
                    <a:pt x="9632" y="7573"/>
                    <a:pt x="11990" y="6882"/>
                    <a:pt x="14347" y="6156"/>
                  </a:cubicBezTo>
                  <a:cubicBezTo>
                    <a:pt x="17574" y="5156"/>
                    <a:pt x="20801" y="4179"/>
                    <a:pt x="24003" y="3120"/>
                  </a:cubicBezTo>
                  <a:cubicBezTo>
                    <a:pt x="26861" y="2179"/>
                    <a:pt x="29671" y="1143"/>
                    <a:pt x="32516" y="143"/>
                  </a:cubicBezTo>
                  <a:cubicBezTo>
                    <a:pt x="32671" y="84"/>
                    <a:pt x="32826" y="36"/>
                    <a:pt x="32981" y="0"/>
                  </a:cubicBezTo>
                  <a:cubicBezTo>
                    <a:pt x="32993" y="24"/>
                    <a:pt x="33004" y="72"/>
                    <a:pt x="33028" y="96"/>
                  </a:cubicBezTo>
                  <a:cubicBezTo>
                    <a:pt x="32921" y="155"/>
                    <a:pt x="32802" y="239"/>
                    <a:pt x="32695" y="262"/>
                  </a:cubicBezTo>
                  <a:cubicBezTo>
                    <a:pt x="30421" y="1048"/>
                    <a:pt x="28135" y="1870"/>
                    <a:pt x="25849" y="2632"/>
                  </a:cubicBezTo>
                  <a:cubicBezTo>
                    <a:pt x="23646" y="3358"/>
                    <a:pt x="21432" y="4049"/>
                    <a:pt x="19205" y="4727"/>
                  </a:cubicBezTo>
                  <a:cubicBezTo>
                    <a:pt x="15478" y="5894"/>
                    <a:pt x="11728" y="7037"/>
                    <a:pt x="7989" y="8228"/>
                  </a:cubicBezTo>
                  <a:cubicBezTo>
                    <a:pt x="5596" y="8990"/>
                    <a:pt x="3227" y="9775"/>
                    <a:pt x="846" y="10549"/>
                  </a:cubicBezTo>
                  <a:cubicBezTo>
                    <a:pt x="584" y="10633"/>
                    <a:pt x="298" y="10692"/>
                    <a:pt x="24" y="10776"/>
                  </a:cubicBezTo>
                  <a:cubicBezTo>
                    <a:pt x="12" y="10776"/>
                    <a:pt x="12" y="10740"/>
                    <a:pt x="0" y="106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40"/>
            <p:cNvSpPr/>
            <p:nvPr/>
          </p:nvSpPr>
          <p:spPr>
            <a:xfrm>
              <a:off x="2895875" y="2634975"/>
              <a:ext cx="426875" cy="131300"/>
            </a:xfrm>
            <a:custGeom>
              <a:avLst/>
              <a:gdLst/>
              <a:ahLst/>
              <a:cxnLst/>
              <a:rect l="l" t="t" r="r" b="b"/>
              <a:pathLst>
                <a:path w="17075" h="5252" extrusionOk="0">
                  <a:moveTo>
                    <a:pt x="17074" y="1"/>
                  </a:moveTo>
                  <a:cubicBezTo>
                    <a:pt x="11383" y="1751"/>
                    <a:pt x="5680" y="3513"/>
                    <a:pt x="1" y="5251"/>
                  </a:cubicBezTo>
                  <a:cubicBezTo>
                    <a:pt x="5656" y="3358"/>
                    <a:pt x="11336" y="1608"/>
                    <a:pt x="170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40"/>
            <p:cNvSpPr/>
            <p:nvPr/>
          </p:nvSpPr>
          <p:spPr>
            <a:xfrm>
              <a:off x="3300100" y="2569800"/>
              <a:ext cx="295600" cy="112225"/>
            </a:xfrm>
            <a:custGeom>
              <a:avLst/>
              <a:gdLst/>
              <a:ahLst/>
              <a:cxnLst/>
              <a:rect l="l" t="t" r="r" b="b"/>
              <a:pathLst>
                <a:path w="11824" h="4489" extrusionOk="0">
                  <a:moveTo>
                    <a:pt x="11824" y="143"/>
                  </a:moveTo>
                  <a:cubicBezTo>
                    <a:pt x="7894" y="1596"/>
                    <a:pt x="3965" y="3048"/>
                    <a:pt x="36" y="4489"/>
                  </a:cubicBezTo>
                  <a:cubicBezTo>
                    <a:pt x="24" y="4465"/>
                    <a:pt x="1" y="4417"/>
                    <a:pt x="1" y="4394"/>
                  </a:cubicBezTo>
                  <a:cubicBezTo>
                    <a:pt x="3930" y="2929"/>
                    <a:pt x="7847" y="1453"/>
                    <a:pt x="11776" y="0"/>
                  </a:cubicBezTo>
                  <a:cubicBezTo>
                    <a:pt x="11776" y="60"/>
                    <a:pt x="11812" y="107"/>
                    <a:pt x="11824" y="1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40"/>
            <p:cNvSpPr/>
            <p:nvPr/>
          </p:nvSpPr>
          <p:spPr>
            <a:xfrm>
              <a:off x="3454575" y="2525750"/>
              <a:ext cx="213750" cy="76800"/>
            </a:xfrm>
            <a:custGeom>
              <a:avLst/>
              <a:gdLst/>
              <a:ahLst/>
              <a:cxnLst/>
              <a:rect l="l" t="t" r="r" b="b"/>
              <a:pathLst>
                <a:path w="8550" h="3072" extrusionOk="0">
                  <a:moveTo>
                    <a:pt x="1" y="2905"/>
                  </a:moveTo>
                  <a:cubicBezTo>
                    <a:pt x="2858" y="2048"/>
                    <a:pt x="5645" y="953"/>
                    <a:pt x="8490" y="0"/>
                  </a:cubicBezTo>
                  <a:cubicBezTo>
                    <a:pt x="8502" y="60"/>
                    <a:pt x="8514" y="107"/>
                    <a:pt x="8550" y="167"/>
                  </a:cubicBezTo>
                  <a:lnTo>
                    <a:pt x="60" y="3072"/>
                  </a:lnTo>
                  <a:cubicBezTo>
                    <a:pt x="37" y="3024"/>
                    <a:pt x="25" y="2965"/>
                    <a:pt x="1" y="29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40"/>
            <p:cNvSpPr/>
            <p:nvPr/>
          </p:nvSpPr>
          <p:spPr>
            <a:xfrm>
              <a:off x="3018525" y="2668025"/>
              <a:ext cx="211050" cy="73250"/>
            </a:xfrm>
            <a:custGeom>
              <a:avLst/>
              <a:gdLst/>
              <a:ahLst/>
              <a:cxnLst/>
              <a:rect l="l" t="t" r="r" b="b"/>
              <a:pathLst>
                <a:path w="8442" h="2930" extrusionOk="0">
                  <a:moveTo>
                    <a:pt x="0" y="2846"/>
                  </a:moveTo>
                  <a:cubicBezTo>
                    <a:pt x="2798" y="1893"/>
                    <a:pt x="5596" y="953"/>
                    <a:pt x="8394" y="0"/>
                  </a:cubicBezTo>
                  <a:cubicBezTo>
                    <a:pt x="8418" y="48"/>
                    <a:pt x="8430" y="72"/>
                    <a:pt x="8442" y="119"/>
                  </a:cubicBezTo>
                  <a:lnTo>
                    <a:pt x="48" y="292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40"/>
            <p:cNvSpPr/>
            <p:nvPr/>
          </p:nvSpPr>
          <p:spPr>
            <a:xfrm>
              <a:off x="3335225" y="2602525"/>
              <a:ext cx="88125" cy="31875"/>
            </a:xfrm>
            <a:custGeom>
              <a:avLst/>
              <a:gdLst/>
              <a:ahLst/>
              <a:cxnLst/>
              <a:rect l="l" t="t" r="r" b="b"/>
              <a:pathLst>
                <a:path w="3525" h="1275" extrusionOk="0">
                  <a:moveTo>
                    <a:pt x="1" y="1132"/>
                  </a:moveTo>
                  <a:cubicBezTo>
                    <a:pt x="1167" y="763"/>
                    <a:pt x="2322" y="370"/>
                    <a:pt x="3489" y="1"/>
                  </a:cubicBezTo>
                  <a:cubicBezTo>
                    <a:pt x="3501" y="48"/>
                    <a:pt x="3513" y="84"/>
                    <a:pt x="3525" y="144"/>
                  </a:cubicBezTo>
                  <a:cubicBezTo>
                    <a:pt x="2370" y="525"/>
                    <a:pt x="1203" y="906"/>
                    <a:pt x="60" y="1275"/>
                  </a:cubicBezTo>
                  <a:cubicBezTo>
                    <a:pt x="36" y="1215"/>
                    <a:pt x="12" y="1180"/>
                    <a:pt x="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40"/>
            <p:cNvSpPr/>
            <p:nvPr/>
          </p:nvSpPr>
          <p:spPr>
            <a:xfrm>
              <a:off x="3644800" y="2535550"/>
              <a:ext cx="87525" cy="37250"/>
            </a:xfrm>
            <a:custGeom>
              <a:avLst/>
              <a:gdLst/>
              <a:ahLst/>
              <a:cxnLst/>
              <a:rect l="l" t="t" r="r" b="b"/>
              <a:pathLst>
                <a:path w="3501" h="1490" extrusionOk="0">
                  <a:moveTo>
                    <a:pt x="3500" y="108"/>
                  </a:moveTo>
                  <a:cubicBezTo>
                    <a:pt x="2357" y="561"/>
                    <a:pt x="1191" y="1025"/>
                    <a:pt x="48" y="1489"/>
                  </a:cubicBezTo>
                  <a:cubicBezTo>
                    <a:pt x="36" y="1453"/>
                    <a:pt x="12" y="1418"/>
                    <a:pt x="0" y="1382"/>
                  </a:cubicBezTo>
                  <a:cubicBezTo>
                    <a:pt x="1143" y="918"/>
                    <a:pt x="2310" y="465"/>
                    <a:pt x="3453" y="1"/>
                  </a:cubicBezTo>
                  <a:cubicBezTo>
                    <a:pt x="3465" y="49"/>
                    <a:pt x="3489" y="72"/>
                    <a:pt x="350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40"/>
            <p:cNvSpPr/>
            <p:nvPr/>
          </p:nvSpPr>
          <p:spPr>
            <a:xfrm>
              <a:off x="3643300" y="2528125"/>
              <a:ext cx="81275" cy="28900"/>
            </a:xfrm>
            <a:custGeom>
              <a:avLst/>
              <a:gdLst/>
              <a:ahLst/>
              <a:cxnLst/>
              <a:rect l="l" t="t" r="r" b="b"/>
              <a:pathLst>
                <a:path w="3251" h="1156" extrusionOk="0">
                  <a:moveTo>
                    <a:pt x="3251" y="119"/>
                  </a:moveTo>
                  <a:cubicBezTo>
                    <a:pt x="2179" y="465"/>
                    <a:pt x="1108" y="822"/>
                    <a:pt x="36" y="1155"/>
                  </a:cubicBezTo>
                  <a:cubicBezTo>
                    <a:pt x="12" y="1131"/>
                    <a:pt x="1" y="1084"/>
                    <a:pt x="1" y="1060"/>
                  </a:cubicBezTo>
                  <a:cubicBezTo>
                    <a:pt x="1072" y="703"/>
                    <a:pt x="2144" y="357"/>
                    <a:pt x="3215" y="0"/>
                  </a:cubicBezTo>
                  <a:cubicBezTo>
                    <a:pt x="3215" y="48"/>
                    <a:pt x="3227" y="84"/>
                    <a:pt x="3251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40"/>
            <p:cNvSpPr/>
            <p:nvPr/>
          </p:nvSpPr>
          <p:spPr>
            <a:xfrm>
              <a:off x="3374825" y="2606700"/>
              <a:ext cx="75925" cy="27100"/>
            </a:xfrm>
            <a:custGeom>
              <a:avLst/>
              <a:gdLst/>
              <a:ahLst/>
              <a:cxnLst/>
              <a:rect l="l" t="t" r="r" b="b"/>
              <a:pathLst>
                <a:path w="3037" h="1084" extrusionOk="0">
                  <a:moveTo>
                    <a:pt x="3036" y="120"/>
                  </a:moveTo>
                  <a:cubicBezTo>
                    <a:pt x="2036" y="441"/>
                    <a:pt x="1036" y="751"/>
                    <a:pt x="36" y="1084"/>
                  </a:cubicBezTo>
                  <a:cubicBezTo>
                    <a:pt x="24" y="1036"/>
                    <a:pt x="12" y="989"/>
                    <a:pt x="0" y="965"/>
                  </a:cubicBezTo>
                  <a:cubicBezTo>
                    <a:pt x="988" y="632"/>
                    <a:pt x="1988" y="322"/>
                    <a:pt x="2989" y="1"/>
                  </a:cubicBezTo>
                  <a:cubicBezTo>
                    <a:pt x="3012" y="36"/>
                    <a:pt x="3036" y="84"/>
                    <a:pt x="3036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40"/>
            <p:cNvSpPr/>
            <p:nvPr/>
          </p:nvSpPr>
          <p:spPr>
            <a:xfrm>
              <a:off x="3754325" y="2587950"/>
              <a:ext cx="61350" cy="22050"/>
            </a:xfrm>
            <a:custGeom>
              <a:avLst/>
              <a:gdLst/>
              <a:ahLst/>
              <a:cxnLst/>
              <a:rect l="l" t="t" r="r" b="b"/>
              <a:pathLst>
                <a:path w="2454" h="882" extrusionOk="0">
                  <a:moveTo>
                    <a:pt x="1" y="762"/>
                  </a:moveTo>
                  <a:lnTo>
                    <a:pt x="2406" y="0"/>
                  </a:lnTo>
                  <a:lnTo>
                    <a:pt x="2453" y="131"/>
                  </a:lnTo>
                  <a:cubicBezTo>
                    <a:pt x="1644" y="393"/>
                    <a:pt x="846" y="643"/>
                    <a:pt x="36" y="881"/>
                  </a:cubicBezTo>
                  <a:cubicBezTo>
                    <a:pt x="12" y="846"/>
                    <a:pt x="1" y="810"/>
                    <a:pt x="1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40"/>
            <p:cNvSpPr/>
            <p:nvPr/>
          </p:nvSpPr>
          <p:spPr>
            <a:xfrm>
              <a:off x="3289100" y="2643300"/>
              <a:ext cx="76225" cy="26825"/>
            </a:xfrm>
            <a:custGeom>
              <a:avLst/>
              <a:gdLst/>
              <a:ahLst/>
              <a:cxnLst/>
              <a:rect l="l" t="t" r="r" b="b"/>
              <a:pathLst>
                <a:path w="3049" h="1073" extrusionOk="0">
                  <a:moveTo>
                    <a:pt x="3048" y="37"/>
                  </a:moveTo>
                  <a:cubicBezTo>
                    <a:pt x="2012" y="394"/>
                    <a:pt x="988" y="751"/>
                    <a:pt x="0" y="1073"/>
                  </a:cubicBezTo>
                  <a:cubicBezTo>
                    <a:pt x="214" y="834"/>
                    <a:pt x="2572" y="1"/>
                    <a:pt x="3048" y="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40"/>
            <p:cNvSpPr/>
            <p:nvPr/>
          </p:nvSpPr>
          <p:spPr>
            <a:xfrm>
              <a:off x="3516500" y="2589425"/>
              <a:ext cx="75925" cy="29200"/>
            </a:xfrm>
            <a:custGeom>
              <a:avLst/>
              <a:gdLst/>
              <a:ahLst/>
              <a:cxnLst/>
              <a:rect l="l" t="t" r="r" b="b"/>
              <a:pathLst>
                <a:path w="3037" h="1168" extrusionOk="0">
                  <a:moveTo>
                    <a:pt x="0" y="1073"/>
                  </a:moveTo>
                  <a:cubicBezTo>
                    <a:pt x="1001" y="715"/>
                    <a:pt x="2013" y="358"/>
                    <a:pt x="3001" y="1"/>
                  </a:cubicBezTo>
                  <a:cubicBezTo>
                    <a:pt x="3025" y="37"/>
                    <a:pt x="3025" y="60"/>
                    <a:pt x="3037" y="96"/>
                  </a:cubicBezTo>
                  <a:cubicBezTo>
                    <a:pt x="2025" y="453"/>
                    <a:pt x="1024" y="811"/>
                    <a:pt x="12" y="1168"/>
                  </a:cubicBezTo>
                  <a:cubicBezTo>
                    <a:pt x="12" y="1132"/>
                    <a:pt x="0" y="1108"/>
                    <a:pt x="0" y="10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40"/>
            <p:cNvSpPr/>
            <p:nvPr/>
          </p:nvSpPr>
          <p:spPr>
            <a:xfrm>
              <a:off x="3739450" y="2584675"/>
              <a:ext cx="49125" cy="24725"/>
            </a:xfrm>
            <a:custGeom>
              <a:avLst/>
              <a:gdLst/>
              <a:ahLst/>
              <a:cxnLst/>
              <a:rect l="l" t="t" r="r" b="b"/>
              <a:pathLst>
                <a:path w="1965" h="989" extrusionOk="0">
                  <a:moveTo>
                    <a:pt x="1965" y="120"/>
                  </a:moveTo>
                  <a:cubicBezTo>
                    <a:pt x="1322" y="417"/>
                    <a:pt x="679" y="691"/>
                    <a:pt x="36" y="989"/>
                  </a:cubicBezTo>
                  <a:cubicBezTo>
                    <a:pt x="24" y="965"/>
                    <a:pt x="12" y="941"/>
                    <a:pt x="0" y="893"/>
                  </a:cubicBezTo>
                  <a:cubicBezTo>
                    <a:pt x="631" y="596"/>
                    <a:pt x="1274" y="298"/>
                    <a:pt x="1905" y="0"/>
                  </a:cubicBezTo>
                  <a:cubicBezTo>
                    <a:pt x="1929" y="48"/>
                    <a:pt x="1941" y="72"/>
                    <a:pt x="1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40"/>
            <p:cNvSpPr/>
            <p:nvPr/>
          </p:nvSpPr>
          <p:spPr>
            <a:xfrm>
              <a:off x="3275400" y="2644800"/>
              <a:ext cx="53900" cy="17875"/>
            </a:xfrm>
            <a:custGeom>
              <a:avLst/>
              <a:gdLst/>
              <a:ahLst/>
              <a:cxnLst/>
              <a:rect l="l" t="t" r="r" b="b"/>
              <a:pathLst>
                <a:path w="2156" h="715" extrusionOk="0">
                  <a:moveTo>
                    <a:pt x="0" y="620"/>
                  </a:moveTo>
                  <a:cubicBezTo>
                    <a:pt x="715" y="405"/>
                    <a:pt x="1417" y="215"/>
                    <a:pt x="2120" y="1"/>
                  </a:cubicBezTo>
                  <a:cubicBezTo>
                    <a:pt x="2144" y="36"/>
                    <a:pt x="2144" y="60"/>
                    <a:pt x="2155" y="108"/>
                  </a:cubicBezTo>
                  <a:cubicBezTo>
                    <a:pt x="1441" y="310"/>
                    <a:pt x="739" y="512"/>
                    <a:pt x="24" y="715"/>
                  </a:cubicBezTo>
                  <a:cubicBezTo>
                    <a:pt x="12" y="679"/>
                    <a:pt x="0" y="643"/>
                    <a:pt x="0" y="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40"/>
            <p:cNvSpPr/>
            <p:nvPr/>
          </p:nvSpPr>
          <p:spPr>
            <a:xfrm>
              <a:off x="3670100" y="2484950"/>
              <a:ext cx="32450" cy="14025"/>
            </a:xfrm>
            <a:custGeom>
              <a:avLst/>
              <a:gdLst/>
              <a:ahLst/>
              <a:cxnLst/>
              <a:rect l="l" t="t" r="r" b="b"/>
              <a:pathLst>
                <a:path w="1298" h="561" extrusionOk="0">
                  <a:moveTo>
                    <a:pt x="0" y="429"/>
                  </a:moveTo>
                  <a:cubicBezTo>
                    <a:pt x="417" y="287"/>
                    <a:pt x="834" y="144"/>
                    <a:pt x="1250" y="1"/>
                  </a:cubicBezTo>
                  <a:cubicBezTo>
                    <a:pt x="1262" y="48"/>
                    <a:pt x="1286" y="72"/>
                    <a:pt x="1298" y="120"/>
                  </a:cubicBezTo>
                  <a:lnTo>
                    <a:pt x="48" y="56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40"/>
            <p:cNvSpPr/>
            <p:nvPr/>
          </p:nvSpPr>
          <p:spPr>
            <a:xfrm>
              <a:off x="3676050" y="2471850"/>
              <a:ext cx="23225" cy="10450"/>
            </a:xfrm>
            <a:custGeom>
              <a:avLst/>
              <a:gdLst/>
              <a:ahLst/>
              <a:cxnLst/>
              <a:rect l="l" t="t" r="r" b="b"/>
              <a:pathLst>
                <a:path w="929" h="418" extrusionOk="0">
                  <a:moveTo>
                    <a:pt x="929" y="132"/>
                  </a:moveTo>
                  <a:cubicBezTo>
                    <a:pt x="643" y="227"/>
                    <a:pt x="345" y="334"/>
                    <a:pt x="48" y="418"/>
                  </a:cubicBezTo>
                  <a:cubicBezTo>
                    <a:pt x="36" y="370"/>
                    <a:pt x="12" y="346"/>
                    <a:pt x="0" y="299"/>
                  </a:cubicBezTo>
                  <a:cubicBezTo>
                    <a:pt x="286" y="191"/>
                    <a:pt x="584" y="108"/>
                    <a:pt x="869" y="1"/>
                  </a:cubicBezTo>
                  <a:cubicBezTo>
                    <a:pt x="893" y="49"/>
                    <a:pt x="905" y="96"/>
                    <a:pt x="929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40"/>
            <p:cNvSpPr/>
            <p:nvPr/>
          </p:nvSpPr>
          <p:spPr>
            <a:xfrm>
              <a:off x="3042025" y="1742300"/>
              <a:ext cx="122675" cy="39325"/>
            </a:xfrm>
            <a:custGeom>
              <a:avLst/>
              <a:gdLst/>
              <a:ahLst/>
              <a:cxnLst/>
              <a:rect l="l" t="t" r="r" b="b"/>
              <a:pathLst>
                <a:path w="4907" h="1573" extrusionOk="0">
                  <a:moveTo>
                    <a:pt x="4871" y="1572"/>
                  </a:moveTo>
                  <a:cubicBezTo>
                    <a:pt x="3287" y="965"/>
                    <a:pt x="1537" y="941"/>
                    <a:pt x="1" y="1"/>
                  </a:cubicBezTo>
                  <a:cubicBezTo>
                    <a:pt x="1668" y="501"/>
                    <a:pt x="3287" y="977"/>
                    <a:pt x="4906" y="1477"/>
                  </a:cubicBezTo>
                  <a:cubicBezTo>
                    <a:pt x="4894" y="1513"/>
                    <a:pt x="4882" y="1549"/>
                    <a:pt x="4871" y="15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40"/>
            <p:cNvSpPr/>
            <p:nvPr/>
          </p:nvSpPr>
          <p:spPr>
            <a:xfrm>
              <a:off x="3650450" y="1884000"/>
              <a:ext cx="76225" cy="27100"/>
            </a:xfrm>
            <a:custGeom>
              <a:avLst/>
              <a:gdLst/>
              <a:ahLst/>
              <a:cxnLst/>
              <a:rect l="l" t="t" r="r" b="b"/>
              <a:pathLst>
                <a:path w="3049" h="1084" extrusionOk="0">
                  <a:moveTo>
                    <a:pt x="3001" y="1084"/>
                  </a:moveTo>
                  <a:cubicBezTo>
                    <a:pt x="2001" y="774"/>
                    <a:pt x="1000" y="465"/>
                    <a:pt x="0" y="167"/>
                  </a:cubicBezTo>
                  <a:cubicBezTo>
                    <a:pt x="12" y="107"/>
                    <a:pt x="24" y="60"/>
                    <a:pt x="36" y="0"/>
                  </a:cubicBezTo>
                  <a:cubicBezTo>
                    <a:pt x="1072" y="250"/>
                    <a:pt x="2060" y="572"/>
                    <a:pt x="3048" y="929"/>
                  </a:cubicBezTo>
                  <a:cubicBezTo>
                    <a:pt x="3048" y="965"/>
                    <a:pt x="3036" y="1024"/>
                    <a:pt x="3001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40"/>
            <p:cNvSpPr/>
            <p:nvPr/>
          </p:nvSpPr>
          <p:spPr>
            <a:xfrm>
              <a:off x="3760575" y="1917025"/>
              <a:ext cx="95575" cy="28600"/>
            </a:xfrm>
            <a:custGeom>
              <a:avLst/>
              <a:gdLst/>
              <a:ahLst/>
              <a:cxnLst/>
              <a:rect l="l" t="t" r="r" b="b"/>
              <a:pathLst>
                <a:path w="3823" h="1144" extrusionOk="0">
                  <a:moveTo>
                    <a:pt x="1" y="1"/>
                  </a:moveTo>
                  <a:cubicBezTo>
                    <a:pt x="1298" y="358"/>
                    <a:pt x="2549" y="691"/>
                    <a:pt x="3822" y="1049"/>
                  </a:cubicBezTo>
                  <a:cubicBezTo>
                    <a:pt x="3382" y="1144"/>
                    <a:pt x="346" y="346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40"/>
            <p:cNvSpPr/>
            <p:nvPr/>
          </p:nvSpPr>
          <p:spPr>
            <a:xfrm>
              <a:off x="3183425" y="1769700"/>
              <a:ext cx="65800" cy="27700"/>
            </a:xfrm>
            <a:custGeom>
              <a:avLst/>
              <a:gdLst/>
              <a:ahLst/>
              <a:cxnLst/>
              <a:rect l="l" t="t" r="r" b="b"/>
              <a:pathLst>
                <a:path w="2632" h="1108" extrusionOk="0">
                  <a:moveTo>
                    <a:pt x="60" y="0"/>
                  </a:moveTo>
                  <a:cubicBezTo>
                    <a:pt x="929" y="334"/>
                    <a:pt x="1786" y="643"/>
                    <a:pt x="2632" y="977"/>
                  </a:cubicBezTo>
                  <a:lnTo>
                    <a:pt x="2596" y="1107"/>
                  </a:lnTo>
                  <a:cubicBezTo>
                    <a:pt x="1727" y="798"/>
                    <a:pt x="870" y="465"/>
                    <a:pt x="0" y="155"/>
                  </a:cubicBezTo>
                  <a:cubicBezTo>
                    <a:pt x="12" y="95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40"/>
            <p:cNvSpPr/>
            <p:nvPr/>
          </p:nvSpPr>
          <p:spPr>
            <a:xfrm>
              <a:off x="3886775" y="1966750"/>
              <a:ext cx="63125" cy="20550"/>
            </a:xfrm>
            <a:custGeom>
              <a:avLst/>
              <a:gdLst/>
              <a:ahLst/>
              <a:cxnLst/>
              <a:rect l="l" t="t" r="r" b="b"/>
              <a:pathLst>
                <a:path w="2525" h="822" extrusionOk="0">
                  <a:moveTo>
                    <a:pt x="72" y="0"/>
                  </a:moveTo>
                  <a:cubicBezTo>
                    <a:pt x="894" y="238"/>
                    <a:pt x="1703" y="453"/>
                    <a:pt x="2525" y="691"/>
                  </a:cubicBezTo>
                  <a:lnTo>
                    <a:pt x="2477" y="822"/>
                  </a:lnTo>
                  <a:cubicBezTo>
                    <a:pt x="1668" y="607"/>
                    <a:pt x="834" y="369"/>
                    <a:pt x="1" y="143"/>
                  </a:cubicBezTo>
                  <a:cubicBezTo>
                    <a:pt x="25" y="95"/>
                    <a:pt x="37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40"/>
            <p:cNvSpPr/>
            <p:nvPr/>
          </p:nvSpPr>
          <p:spPr>
            <a:xfrm>
              <a:off x="3761775" y="2019725"/>
              <a:ext cx="62525" cy="13125"/>
            </a:xfrm>
            <a:custGeom>
              <a:avLst/>
              <a:gdLst/>
              <a:ahLst/>
              <a:cxnLst/>
              <a:rect l="l" t="t" r="r" b="b"/>
              <a:pathLst>
                <a:path w="2501" h="525" extrusionOk="0">
                  <a:moveTo>
                    <a:pt x="2477" y="524"/>
                  </a:moveTo>
                  <a:cubicBezTo>
                    <a:pt x="1643" y="405"/>
                    <a:pt x="834" y="286"/>
                    <a:pt x="0" y="167"/>
                  </a:cubicBezTo>
                  <a:lnTo>
                    <a:pt x="0" y="84"/>
                  </a:lnTo>
                  <a:cubicBezTo>
                    <a:pt x="84" y="48"/>
                    <a:pt x="191" y="0"/>
                    <a:pt x="274" y="24"/>
                  </a:cubicBezTo>
                  <a:cubicBezTo>
                    <a:pt x="1024" y="143"/>
                    <a:pt x="1762" y="274"/>
                    <a:pt x="2501" y="393"/>
                  </a:cubicBezTo>
                  <a:cubicBezTo>
                    <a:pt x="2477" y="441"/>
                    <a:pt x="2477" y="477"/>
                    <a:pt x="2477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40"/>
            <p:cNvSpPr/>
            <p:nvPr/>
          </p:nvSpPr>
          <p:spPr>
            <a:xfrm>
              <a:off x="3857325" y="1977750"/>
              <a:ext cx="52400" cy="19375"/>
            </a:xfrm>
            <a:custGeom>
              <a:avLst/>
              <a:gdLst/>
              <a:ahLst/>
              <a:cxnLst/>
              <a:rect l="l" t="t" r="r" b="b"/>
              <a:pathLst>
                <a:path w="2096" h="775" extrusionOk="0">
                  <a:moveTo>
                    <a:pt x="0" y="1"/>
                  </a:moveTo>
                  <a:lnTo>
                    <a:pt x="2096" y="667"/>
                  </a:lnTo>
                  <a:cubicBezTo>
                    <a:pt x="2096" y="703"/>
                    <a:pt x="2084" y="751"/>
                    <a:pt x="2084" y="775"/>
                  </a:cubicBezTo>
                  <a:cubicBezTo>
                    <a:pt x="1988" y="775"/>
                    <a:pt x="1905" y="775"/>
                    <a:pt x="1834" y="763"/>
                  </a:cubicBezTo>
                  <a:cubicBezTo>
                    <a:pt x="1262" y="584"/>
                    <a:pt x="714" y="405"/>
                    <a:pt x="143" y="203"/>
                  </a:cubicBezTo>
                  <a:cubicBezTo>
                    <a:pt x="72" y="191"/>
                    <a:pt x="60" y="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40"/>
            <p:cNvSpPr/>
            <p:nvPr/>
          </p:nvSpPr>
          <p:spPr>
            <a:xfrm>
              <a:off x="3102750" y="2242675"/>
              <a:ext cx="64325" cy="8950"/>
            </a:xfrm>
            <a:custGeom>
              <a:avLst/>
              <a:gdLst/>
              <a:ahLst/>
              <a:cxnLst/>
              <a:rect l="l" t="t" r="r" b="b"/>
              <a:pathLst>
                <a:path w="2573" h="358" extrusionOk="0">
                  <a:moveTo>
                    <a:pt x="2573" y="226"/>
                  </a:moveTo>
                  <a:cubicBezTo>
                    <a:pt x="1691" y="357"/>
                    <a:pt x="846" y="215"/>
                    <a:pt x="1" y="119"/>
                  </a:cubicBezTo>
                  <a:cubicBezTo>
                    <a:pt x="1" y="72"/>
                    <a:pt x="1" y="48"/>
                    <a:pt x="13" y="0"/>
                  </a:cubicBezTo>
                  <a:cubicBezTo>
                    <a:pt x="858" y="72"/>
                    <a:pt x="1715" y="155"/>
                    <a:pt x="2573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40"/>
            <p:cNvSpPr/>
            <p:nvPr/>
          </p:nvSpPr>
          <p:spPr>
            <a:xfrm>
              <a:off x="3883800" y="1945600"/>
              <a:ext cx="76225" cy="19975"/>
            </a:xfrm>
            <a:custGeom>
              <a:avLst/>
              <a:gdLst/>
              <a:ahLst/>
              <a:cxnLst/>
              <a:rect l="l" t="t" r="r" b="b"/>
              <a:pathLst>
                <a:path w="3049" h="799" extrusionOk="0">
                  <a:moveTo>
                    <a:pt x="60" y="1"/>
                  </a:moveTo>
                  <a:cubicBezTo>
                    <a:pt x="1049" y="227"/>
                    <a:pt x="2049" y="465"/>
                    <a:pt x="3049" y="691"/>
                  </a:cubicBezTo>
                  <a:cubicBezTo>
                    <a:pt x="3037" y="727"/>
                    <a:pt x="3037" y="763"/>
                    <a:pt x="3013" y="799"/>
                  </a:cubicBezTo>
                  <a:cubicBezTo>
                    <a:pt x="2001" y="572"/>
                    <a:pt x="1013" y="334"/>
                    <a:pt x="1" y="108"/>
                  </a:cubicBezTo>
                  <a:cubicBezTo>
                    <a:pt x="25" y="84"/>
                    <a:pt x="36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40"/>
            <p:cNvSpPr/>
            <p:nvPr/>
          </p:nvSpPr>
          <p:spPr>
            <a:xfrm>
              <a:off x="3598950" y="1875075"/>
              <a:ext cx="45875" cy="20250"/>
            </a:xfrm>
            <a:custGeom>
              <a:avLst/>
              <a:gdLst/>
              <a:ahLst/>
              <a:cxnLst/>
              <a:rect l="l" t="t" r="r" b="b"/>
              <a:pathLst>
                <a:path w="1835" h="810" extrusionOk="0">
                  <a:moveTo>
                    <a:pt x="1775" y="810"/>
                  </a:moveTo>
                  <a:cubicBezTo>
                    <a:pt x="1179" y="583"/>
                    <a:pt x="584" y="369"/>
                    <a:pt x="0" y="155"/>
                  </a:cubicBezTo>
                  <a:cubicBezTo>
                    <a:pt x="24" y="107"/>
                    <a:pt x="36" y="48"/>
                    <a:pt x="60" y="0"/>
                  </a:cubicBezTo>
                  <a:cubicBezTo>
                    <a:pt x="655" y="226"/>
                    <a:pt x="1251" y="452"/>
                    <a:pt x="1834" y="667"/>
                  </a:cubicBezTo>
                  <a:cubicBezTo>
                    <a:pt x="1810" y="702"/>
                    <a:pt x="1786" y="762"/>
                    <a:pt x="1775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40"/>
            <p:cNvSpPr/>
            <p:nvPr/>
          </p:nvSpPr>
          <p:spPr>
            <a:xfrm>
              <a:off x="3839150" y="1988175"/>
              <a:ext cx="41700" cy="19075"/>
            </a:xfrm>
            <a:custGeom>
              <a:avLst/>
              <a:gdLst/>
              <a:ahLst/>
              <a:cxnLst/>
              <a:rect l="l" t="t" r="r" b="b"/>
              <a:pathLst>
                <a:path w="1668" h="763" extrusionOk="0">
                  <a:moveTo>
                    <a:pt x="1620" y="762"/>
                  </a:moveTo>
                  <a:cubicBezTo>
                    <a:pt x="1084" y="560"/>
                    <a:pt x="549" y="358"/>
                    <a:pt x="1" y="143"/>
                  </a:cubicBezTo>
                  <a:cubicBezTo>
                    <a:pt x="13" y="108"/>
                    <a:pt x="37" y="48"/>
                    <a:pt x="60" y="0"/>
                  </a:cubicBezTo>
                  <a:cubicBezTo>
                    <a:pt x="596" y="203"/>
                    <a:pt x="1132" y="405"/>
                    <a:pt x="1668" y="608"/>
                  </a:cubicBezTo>
                  <a:cubicBezTo>
                    <a:pt x="1644" y="655"/>
                    <a:pt x="1632" y="715"/>
                    <a:pt x="1620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40"/>
            <p:cNvSpPr/>
            <p:nvPr/>
          </p:nvSpPr>
          <p:spPr>
            <a:xfrm>
              <a:off x="3136975" y="2225100"/>
              <a:ext cx="62550" cy="11050"/>
            </a:xfrm>
            <a:custGeom>
              <a:avLst/>
              <a:gdLst/>
              <a:ahLst/>
              <a:cxnLst/>
              <a:rect l="l" t="t" r="r" b="b"/>
              <a:pathLst>
                <a:path w="2502" h="442" extrusionOk="0">
                  <a:moveTo>
                    <a:pt x="1" y="1"/>
                  </a:moveTo>
                  <a:lnTo>
                    <a:pt x="2501" y="406"/>
                  </a:lnTo>
                  <a:lnTo>
                    <a:pt x="2501" y="441"/>
                  </a:lnTo>
                  <a:cubicBezTo>
                    <a:pt x="2227" y="417"/>
                    <a:pt x="1977" y="406"/>
                    <a:pt x="1715" y="382"/>
                  </a:cubicBezTo>
                  <a:cubicBezTo>
                    <a:pt x="1239" y="322"/>
                    <a:pt x="739" y="239"/>
                    <a:pt x="263" y="156"/>
                  </a:cubicBezTo>
                  <a:cubicBezTo>
                    <a:pt x="180" y="144"/>
                    <a:pt x="84" y="4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40"/>
            <p:cNvSpPr/>
            <p:nvPr/>
          </p:nvSpPr>
          <p:spPr>
            <a:xfrm>
              <a:off x="3202775" y="2211425"/>
              <a:ext cx="50325" cy="4475"/>
            </a:xfrm>
            <a:custGeom>
              <a:avLst/>
              <a:gdLst/>
              <a:ahLst/>
              <a:cxnLst/>
              <a:rect l="l" t="t" r="r" b="b"/>
              <a:pathLst>
                <a:path w="2013" h="179" extrusionOk="0">
                  <a:moveTo>
                    <a:pt x="2012" y="119"/>
                  </a:moveTo>
                  <a:cubicBezTo>
                    <a:pt x="1905" y="131"/>
                    <a:pt x="1786" y="179"/>
                    <a:pt x="1679" y="179"/>
                  </a:cubicBezTo>
                  <a:cubicBezTo>
                    <a:pt x="1119" y="155"/>
                    <a:pt x="548" y="119"/>
                    <a:pt x="0" y="95"/>
                  </a:cubicBezTo>
                  <a:lnTo>
                    <a:pt x="0" y="0"/>
                  </a:lnTo>
                  <a:cubicBezTo>
                    <a:pt x="667" y="24"/>
                    <a:pt x="1322" y="71"/>
                    <a:pt x="2001" y="107"/>
                  </a:cubicBezTo>
                  <a:cubicBezTo>
                    <a:pt x="2001" y="107"/>
                    <a:pt x="2012" y="107"/>
                    <a:pt x="2012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40"/>
            <p:cNvSpPr/>
            <p:nvPr/>
          </p:nvSpPr>
          <p:spPr>
            <a:xfrm>
              <a:off x="2551800" y="2577225"/>
              <a:ext cx="155400" cy="61650"/>
            </a:xfrm>
            <a:custGeom>
              <a:avLst/>
              <a:gdLst/>
              <a:ahLst/>
              <a:cxnLst/>
              <a:rect l="l" t="t" r="r" b="b"/>
              <a:pathLst>
                <a:path w="6216" h="2466" extrusionOk="0">
                  <a:moveTo>
                    <a:pt x="6156" y="2465"/>
                  </a:moveTo>
                  <a:lnTo>
                    <a:pt x="0" y="108"/>
                  </a:lnTo>
                  <a:cubicBezTo>
                    <a:pt x="12" y="72"/>
                    <a:pt x="24" y="25"/>
                    <a:pt x="36" y="1"/>
                  </a:cubicBezTo>
                  <a:cubicBezTo>
                    <a:pt x="2143" y="668"/>
                    <a:pt x="4167" y="1537"/>
                    <a:pt x="6215" y="2311"/>
                  </a:cubicBezTo>
                  <a:cubicBezTo>
                    <a:pt x="6203" y="2370"/>
                    <a:pt x="6168" y="2430"/>
                    <a:pt x="6156" y="24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40"/>
            <p:cNvSpPr/>
            <p:nvPr/>
          </p:nvSpPr>
          <p:spPr>
            <a:xfrm>
              <a:off x="2625625" y="2571275"/>
              <a:ext cx="100625" cy="38725"/>
            </a:xfrm>
            <a:custGeom>
              <a:avLst/>
              <a:gdLst/>
              <a:ahLst/>
              <a:cxnLst/>
              <a:rect l="l" t="t" r="r" b="b"/>
              <a:pathLst>
                <a:path w="4025" h="1549" extrusionOk="0">
                  <a:moveTo>
                    <a:pt x="60" y="1"/>
                  </a:moveTo>
                  <a:cubicBezTo>
                    <a:pt x="1393" y="477"/>
                    <a:pt x="2703" y="965"/>
                    <a:pt x="4024" y="1441"/>
                  </a:cubicBezTo>
                  <a:cubicBezTo>
                    <a:pt x="4024" y="1477"/>
                    <a:pt x="4012" y="1501"/>
                    <a:pt x="4012" y="1548"/>
                  </a:cubicBezTo>
                  <a:cubicBezTo>
                    <a:pt x="3846" y="1513"/>
                    <a:pt x="3679" y="1513"/>
                    <a:pt x="3536" y="1477"/>
                  </a:cubicBezTo>
                  <a:cubicBezTo>
                    <a:pt x="2417" y="1072"/>
                    <a:pt x="1298" y="656"/>
                    <a:pt x="179" y="239"/>
                  </a:cubicBezTo>
                  <a:cubicBezTo>
                    <a:pt x="119" y="203"/>
                    <a:pt x="60" y="144"/>
                    <a:pt x="0" y="120"/>
                  </a:cubicBezTo>
                  <a:cubicBezTo>
                    <a:pt x="36" y="72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40"/>
            <p:cNvSpPr/>
            <p:nvPr/>
          </p:nvSpPr>
          <p:spPr>
            <a:xfrm>
              <a:off x="2482750" y="2609975"/>
              <a:ext cx="91400" cy="42875"/>
            </a:xfrm>
            <a:custGeom>
              <a:avLst/>
              <a:gdLst/>
              <a:ahLst/>
              <a:cxnLst/>
              <a:rect l="l" t="t" r="r" b="b"/>
              <a:pathLst>
                <a:path w="3656" h="1715" extrusionOk="0">
                  <a:moveTo>
                    <a:pt x="60" y="0"/>
                  </a:moveTo>
                  <a:cubicBezTo>
                    <a:pt x="1250" y="524"/>
                    <a:pt x="2465" y="1060"/>
                    <a:pt x="3655" y="1572"/>
                  </a:cubicBezTo>
                  <a:cubicBezTo>
                    <a:pt x="3631" y="1620"/>
                    <a:pt x="3608" y="1667"/>
                    <a:pt x="3596" y="1715"/>
                  </a:cubicBezTo>
                  <a:cubicBezTo>
                    <a:pt x="2381" y="1215"/>
                    <a:pt x="1167" y="715"/>
                    <a:pt x="0" y="120"/>
                  </a:cubicBezTo>
                  <a:cubicBezTo>
                    <a:pt x="36" y="72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40"/>
            <p:cNvSpPr/>
            <p:nvPr/>
          </p:nvSpPr>
          <p:spPr>
            <a:xfrm>
              <a:off x="2452675" y="2613550"/>
              <a:ext cx="89625" cy="44075"/>
            </a:xfrm>
            <a:custGeom>
              <a:avLst/>
              <a:gdLst/>
              <a:ahLst/>
              <a:cxnLst/>
              <a:rect l="l" t="t" r="r" b="b"/>
              <a:pathLst>
                <a:path w="3585" h="1763" extrusionOk="0">
                  <a:moveTo>
                    <a:pt x="3525" y="1762"/>
                  </a:moveTo>
                  <a:lnTo>
                    <a:pt x="1" y="155"/>
                  </a:lnTo>
                  <a:cubicBezTo>
                    <a:pt x="12" y="108"/>
                    <a:pt x="48" y="60"/>
                    <a:pt x="60" y="0"/>
                  </a:cubicBezTo>
                  <a:cubicBezTo>
                    <a:pt x="1239" y="536"/>
                    <a:pt x="2406" y="1060"/>
                    <a:pt x="3584" y="1596"/>
                  </a:cubicBezTo>
                  <a:cubicBezTo>
                    <a:pt x="3572" y="1667"/>
                    <a:pt x="3560" y="1715"/>
                    <a:pt x="3525" y="1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40"/>
            <p:cNvSpPr/>
            <p:nvPr/>
          </p:nvSpPr>
          <p:spPr>
            <a:xfrm>
              <a:off x="2568750" y="2596575"/>
              <a:ext cx="95575" cy="39925"/>
            </a:xfrm>
            <a:custGeom>
              <a:avLst/>
              <a:gdLst/>
              <a:ahLst/>
              <a:cxnLst/>
              <a:rect l="l" t="t" r="r" b="b"/>
              <a:pathLst>
                <a:path w="3823" h="1597" extrusionOk="0">
                  <a:moveTo>
                    <a:pt x="3799" y="1596"/>
                  </a:moveTo>
                  <a:cubicBezTo>
                    <a:pt x="2489" y="1203"/>
                    <a:pt x="1251" y="644"/>
                    <a:pt x="1" y="108"/>
                  </a:cubicBezTo>
                  <a:cubicBezTo>
                    <a:pt x="13" y="72"/>
                    <a:pt x="37" y="25"/>
                    <a:pt x="49" y="1"/>
                  </a:cubicBezTo>
                  <a:cubicBezTo>
                    <a:pt x="1311" y="489"/>
                    <a:pt x="2561" y="1001"/>
                    <a:pt x="3823" y="1489"/>
                  </a:cubicBezTo>
                  <a:cubicBezTo>
                    <a:pt x="3811" y="1537"/>
                    <a:pt x="3811" y="1560"/>
                    <a:pt x="3799" y="15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40"/>
            <p:cNvSpPr/>
            <p:nvPr/>
          </p:nvSpPr>
          <p:spPr>
            <a:xfrm>
              <a:off x="2611925" y="2580500"/>
              <a:ext cx="57775" cy="29500"/>
            </a:xfrm>
            <a:custGeom>
              <a:avLst/>
              <a:gdLst/>
              <a:ahLst/>
              <a:cxnLst/>
              <a:rect l="l" t="t" r="r" b="b"/>
              <a:pathLst>
                <a:path w="2311" h="1180" extrusionOk="0">
                  <a:moveTo>
                    <a:pt x="2251" y="1179"/>
                  </a:moveTo>
                  <a:cubicBezTo>
                    <a:pt x="1501" y="834"/>
                    <a:pt x="762" y="489"/>
                    <a:pt x="0" y="156"/>
                  </a:cubicBezTo>
                  <a:cubicBezTo>
                    <a:pt x="36" y="108"/>
                    <a:pt x="48" y="48"/>
                    <a:pt x="72" y="1"/>
                  </a:cubicBezTo>
                  <a:cubicBezTo>
                    <a:pt x="822" y="346"/>
                    <a:pt x="1560" y="703"/>
                    <a:pt x="2310" y="1049"/>
                  </a:cubicBezTo>
                  <a:cubicBezTo>
                    <a:pt x="2274" y="1084"/>
                    <a:pt x="2263" y="1132"/>
                    <a:pt x="225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40"/>
            <p:cNvSpPr/>
            <p:nvPr/>
          </p:nvSpPr>
          <p:spPr>
            <a:xfrm>
              <a:off x="2394625" y="2662075"/>
              <a:ext cx="47650" cy="26800"/>
            </a:xfrm>
            <a:custGeom>
              <a:avLst/>
              <a:gdLst/>
              <a:ahLst/>
              <a:cxnLst/>
              <a:rect l="l" t="t" r="r" b="b"/>
              <a:pathLst>
                <a:path w="1906" h="1072" extrusionOk="0">
                  <a:moveTo>
                    <a:pt x="1834" y="1072"/>
                  </a:moveTo>
                  <a:lnTo>
                    <a:pt x="1" y="131"/>
                  </a:lnTo>
                  <a:cubicBezTo>
                    <a:pt x="37" y="83"/>
                    <a:pt x="48" y="48"/>
                    <a:pt x="72" y="0"/>
                  </a:cubicBezTo>
                  <a:lnTo>
                    <a:pt x="1906" y="941"/>
                  </a:lnTo>
                  <a:cubicBezTo>
                    <a:pt x="1882" y="976"/>
                    <a:pt x="1846" y="1024"/>
                    <a:pt x="1834" y="10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40"/>
            <p:cNvSpPr/>
            <p:nvPr/>
          </p:nvSpPr>
          <p:spPr>
            <a:xfrm>
              <a:off x="2394625" y="2647475"/>
              <a:ext cx="47350" cy="26825"/>
            </a:xfrm>
            <a:custGeom>
              <a:avLst/>
              <a:gdLst/>
              <a:ahLst/>
              <a:cxnLst/>
              <a:rect l="l" t="t" r="r" b="b"/>
              <a:pathLst>
                <a:path w="1894" h="1073" extrusionOk="0">
                  <a:moveTo>
                    <a:pt x="72" y="1"/>
                  </a:moveTo>
                  <a:cubicBezTo>
                    <a:pt x="691" y="310"/>
                    <a:pt x="1299" y="644"/>
                    <a:pt x="1894" y="953"/>
                  </a:cubicBezTo>
                  <a:cubicBezTo>
                    <a:pt x="1882" y="1001"/>
                    <a:pt x="1846" y="1048"/>
                    <a:pt x="1834" y="1072"/>
                  </a:cubicBezTo>
                  <a:cubicBezTo>
                    <a:pt x="1227" y="763"/>
                    <a:pt x="608" y="453"/>
                    <a:pt x="1" y="120"/>
                  </a:cubicBezTo>
                  <a:cubicBezTo>
                    <a:pt x="25" y="96"/>
                    <a:pt x="60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40"/>
            <p:cNvSpPr/>
            <p:nvPr/>
          </p:nvSpPr>
          <p:spPr>
            <a:xfrm>
              <a:off x="2520850" y="2670700"/>
              <a:ext cx="40500" cy="20550"/>
            </a:xfrm>
            <a:custGeom>
              <a:avLst/>
              <a:gdLst/>
              <a:ahLst/>
              <a:cxnLst/>
              <a:rect l="l" t="t" r="r" b="b"/>
              <a:pathLst>
                <a:path w="1620" h="822" extrusionOk="0">
                  <a:moveTo>
                    <a:pt x="60" y="0"/>
                  </a:moveTo>
                  <a:cubicBezTo>
                    <a:pt x="583" y="238"/>
                    <a:pt x="1095" y="453"/>
                    <a:pt x="1619" y="691"/>
                  </a:cubicBezTo>
                  <a:cubicBezTo>
                    <a:pt x="1607" y="739"/>
                    <a:pt x="1572" y="786"/>
                    <a:pt x="1560" y="822"/>
                  </a:cubicBezTo>
                  <a:cubicBezTo>
                    <a:pt x="1036" y="584"/>
                    <a:pt x="524" y="358"/>
                    <a:pt x="0" y="131"/>
                  </a:cubicBezTo>
                  <a:cubicBezTo>
                    <a:pt x="24" y="84"/>
                    <a:pt x="36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40"/>
            <p:cNvSpPr/>
            <p:nvPr/>
          </p:nvSpPr>
          <p:spPr>
            <a:xfrm>
              <a:off x="2431250" y="2592700"/>
              <a:ext cx="32475" cy="14925"/>
            </a:xfrm>
            <a:custGeom>
              <a:avLst/>
              <a:gdLst/>
              <a:ahLst/>
              <a:cxnLst/>
              <a:rect l="l" t="t" r="r" b="b"/>
              <a:pathLst>
                <a:path w="1299" h="597" extrusionOk="0">
                  <a:moveTo>
                    <a:pt x="48" y="1"/>
                  </a:moveTo>
                  <a:cubicBezTo>
                    <a:pt x="465" y="156"/>
                    <a:pt x="893" y="287"/>
                    <a:pt x="1298" y="441"/>
                  </a:cubicBezTo>
                  <a:cubicBezTo>
                    <a:pt x="1286" y="501"/>
                    <a:pt x="1274" y="537"/>
                    <a:pt x="1239" y="596"/>
                  </a:cubicBezTo>
                  <a:cubicBezTo>
                    <a:pt x="834" y="465"/>
                    <a:pt x="405" y="322"/>
                    <a:pt x="0" y="180"/>
                  </a:cubicBezTo>
                  <a:cubicBezTo>
                    <a:pt x="24" y="108"/>
                    <a:pt x="36" y="49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40"/>
            <p:cNvSpPr/>
            <p:nvPr/>
          </p:nvSpPr>
          <p:spPr>
            <a:xfrm>
              <a:off x="2578000" y="2660275"/>
              <a:ext cx="32750" cy="17000"/>
            </a:xfrm>
            <a:custGeom>
              <a:avLst/>
              <a:gdLst/>
              <a:ahLst/>
              <a:cxnLst/>
              <a:rect l="l" t="t" r="r" b="b"/>
              <a:pathLst>
                <a:path w="1310" h="680" extrusionOk="0">
                  <a:moveTo>
                    <a:pt x="1274" y="679"/>
                  </a:moveTo>
                  <a:cubicBezTo>
                    <a:pt x="857" y="489"/>
                    <a:pt x="417" y="310"/>
                    <a:pt x="0" y="120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476" y="155"/>
                    <a:pt x="893" y="346"/>
                    <a:pt x="1310" y="560"/>
                  </a:cubicBezTo>
                  <a:cubicBezTo>
                    <a:pt x="1298" y="608"/>
                    <a:pt x="1286" y="632"/>
                    <a:pt x="1274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40"/>
            <p:cNvSpPr/>
            <p:nvPr/>
          </p:nvSpPr>
          <p:spPr>
            <a:xfrm>
              <a:off x="2215450" y="2123600"/>
              <a:ext cx="94675" cy="47350"/>
            </a:xfrm>
            <a:custGeom>
              <a:avLst/>
              <a:gdLst/>
              <a:ahLst/>
              <a:cxnLst/>
              <a:rect l="l" t="t" r="r" b="b"/>
              <a:pathLst>
                <a:path w="3787" h="1894" extrusionOk="0">
                  <a:moveTo>
                    <a:pt x="3703" y="1894"/>
                  </a:moveTo>
                  <a:cubicBezTo>
                    <a:pt x="2429" y="1370"/>
                    <a:pt x="1167" y="834"/>
                    <a:pt x="0" y="132"/>
                  </a:cubicBezTo>
                  <a:cubicBezTo>
                    <a:pt x="12" y="84"/>
                    <a:pt x="36" y="48"/>
                    <a:pt x="48" y="1"/>
                  </a:cubicBezTo>
                  <a:cubicBezTo>
                    <a:pt x="1298" y="572"/>
                    <a:pt x="2536" y="1132"/>
                    <a:pt x="3786" y="1703"/>
                  </a:cubicBezTo>
                  <a:cubicBezTo>
                    <a:pt x="3751" y="1763"/>
                    <a:pt x="3715" y="1834"/>
                    <a:pt x="3703" y="189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40"/>
            <p:cNvSpPr/>
            <p:nvPr/>
          </p:nvSpPr>
          <p:spPr>
            <a:xfrm>
              <a:off x="2121675" y="2104250"/>
              <a:ext cx="124450" cy="61050"/>
            </a:xfrm>
            <a:custGeom>
              <a:avLst/>
              <a:gdLst/>
              <a:ahLst/>
              <a:cxnLst/>
              <a:rect l="l" t="t" r="r" b="b"/>
              <a:pathLst>
                <a:path w="4978" h="2442" extrusionOk="0">
                  <a:moveTo>
                    <a:pt x="4942" y="2442"/>
                  </a:moveTo>
                  <a:cubicBezTo>
                    <a:pt x="3299" y="1656"/>
                    <a:pt x="1680" y="846"/>
                    <a:pt x="1" y="37"/>
                  </a:cubicBezTo>
                  <a:cubicBezTo>
                    <a:pt x="334" y="1"/>
                    <a:pt x="4561" y="2001"/>
                    <a:pt x="4978" y="2358"/>
                  </a:cubicBezTo>
                  <a:cubicBezTo>
                    <a:pt x="4954" y="2382"/>
                    <a:pt x="4954" y="2418"/>
                    <a:pt x="4942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40"/>
            <p:cNvSpPr/>
            <p:nvPr/>
          </p:nvSpPr>
          <p:spPr>
            <a:xfrm>
              <a:off x="2024050" y="2053650"/>
              <a:ext cx="87525" cy="43200"/>
            </a:xfrm>
            <a:custGeom>
              <a:avLst/>
              <a:gdLst/>
              <a:ahLst/>
              <a:cxnLst/>
              <a:rect l="l" t="t" r="r" b="b"/>
              <a:pathLst>
                <a:path w="3501" h="1728" extrusionOk="0">
                  <a:moveTo>
                    <a:pt x="60" y="1"/>
                  </a:moveTo>
                  <a:lnTo>
                    <a:pt x="3501" y="1560"/>
                  </a:lnTo>
                  <a:cubicBezTo>
                    <a:pt x="3465" y="1620"/>
                    <a:pt x="3453" y="1668"/>
                    <a:pt x="3430" y="1727"/>
                  </a:cubicBezTo>
                  <a:cubicBezTo>
                    <a:pt x="2275" y="1203"/>
                    <a:pt x="1132" y="667"/>
                    <a:pt x="1" y="144"/>
                  </a:cubicBezTo>
                  <a:cubicBezTo>
                    <a:pt x="12" y="96"/>
                    <a:pt x="36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40"/>
            <p:cNvSpPr/>
            <p:nvPr/>
          </p:nvSpPr>
          <p:spPr>
            <a:xfrm>
              <a:off x="2027925" y="2071225"/>
              <a:ext cx="81275" cy="42875"/>
            </a:xfrm>
            <a:custGeom>
              <a:avLst/>
              <a:gdLst/>
              <a:ahLst/>
              <a:cxnLst/>
              <a:rect l="l" t="t" r="r" b="b"/>
              <a:pathLst>
                <a:path w="3251" h="1715" extrusionOk="0">
                  <a:moveTo>
                    <a:pt x="72" y="0"/>
                  </a:moveTo>
                  <a:cubicBezTo>
                    <a:pt x="1131" y="524"/>
                    <a:pt x="2203" y="1024"/>
                    <a:pt x="3251" y="1548"/>
                  </a:cubicBezTo>
                  <a:cubicBezTo>
                    <a:pt x="3227" y="1608"/>
                    <a:pt x="3191" y="1655"/>
                    <a:pt x="3179" y="1715"/>
                  </a:cubicBezTo>
                  <a:cubicBezTo>
                    <a:pt x="2120" y="1191"/>
                    <a:pt x="1048" y="667"/>
                    <a:pt x="0" y="167"/>
                  </a:cubicBezTo>
                  <a:cubicBezTo>
                    <a:pt x="24" y="107"/>
                    <a:pt x="36" y="60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40"/>
            <p:cNvSpPr/>
            <p:nvPr/>
          </p:nvSpPr>
          <p:spPr>
            <a:xfrm>
              <a:off x="2108575" y="2010800"/>
              <a:ext cx="50625" cy="24725"/>
            </a:xfrm>
            <a:custGeom>
              <a:avLst/>
              <a:gdLst/>
              <a:ahLst/>
              <a:cxnLst/>
              <a:rect l="l" t="t" r="r" b="b"/>
              <a:pathLst>
                <a:path w="2025" h="989" extrusionOk="0">
                  <a:moveTo>
                    <a:pt x="25" y="0"/>
                  </a:moveTo>
                  <a:cubicBezTo>
                    <a:pt x="108" y="24"/>
                    <a:pt x="179" y="0"/>
                    <a:pt x="251" y="36"/>
                  </a:cubicBezTo>
                  <a:cubicBezTo>
                    <a:pt x="787" y="250"/>
                    <a:pt x="1311" y="476"/>
                    <a:pt x="1846" y="715"/>
                  </a:cubicBezTo>
                  <a:cubicBezTo>
                    <a:pt x="1918" y="750"/>
                    <a:pt x="1965" y="846"/>
                    <a:pt x="2025" y="929"/>
                  </a:cubicBezTo>
                  <a:cubicBezTo>
                    <a:pt x="1918" y="941"/>
                    <a:pt x="1811" y="988"/>
                    <a:pt x="1727" y="953"/>
                  </a:cubicBezTo>
                  <a:cubicBezTo>
                    <a:pt x="1203" y="727"/>
                    <a:pt x="703" y="476"/>
                    <a:pt x="191" y="238"/>
                  </a:cubicBezTo>
                  <a:cubicBezTo>
                    <a:pt x="120" y="215"/>
                    <a:pt x="60" y="131"/>
                    <a:pt x="1" y="95"/>
                  </a:cubicBezTo>
                  <a:cubicBezTo>
                    <a:pt x="1" y="72"/>
                    <a:pt x="13" y="48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40"/>
            <p:cNvSpPr/>
            <p:nvPr/>
          </p:nvSpPr>
          <p:spPr>
            <a:xfrm>
              <a:off x="2639900" y="2282550"/>
              <a:ext cx="62225" cy="28600"/>
            </a:xfrm>
            <a:custGeom>
              <a:avLst/>
              <a:gdLst/>
              <a:ahLst/>
              <a:cxnLst/>
              <a:rect l="l" t="t" r="r" b="b"/>
              <a:pathLst>
                <a:path w="2489" h="1144" extrusionOk="0">
                  <a:moveTo>
                    <a:pt x="2441" y="1144"/>
                  </a:moveTo>
                  <a:cubicBezTo>
                    <a:pt x="1620" y="798"/>
                    <a:pt x="822" y="465"/>
                    <a:pt x="1" y="120"/>
                  </a:cubicBezTo>
                  <a:cubicBezTo>
                    <a:pt x="12" y="72"/>
                    <a:pt x="24" y="48"/>
                    <a:pt x="36" y="1"/>
                  </a:cubicBezTo>
                  <a:cubicBezTo>
                    <a:pt x="894" y="251"/>
                    <a:pt x="1679" y="655"/>
                    <a:pt x="2489" y="1001"/>
                  </a:cubicBezTo>
                  <a:cubicBezTo>
                    <a:pt x="2465" y="1060"/>
                    <a:pt x="2453" y="1096"/>
                    <a:pt x="2441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40"/>
            <p:cNvSpPr/>
            <p:nvPr/>
          </p:nvSpPr>
          <p:spPr>
            <a:xfrm>
              <a:off x="2140125" y="2098300"/>
              <a:ext cx="53625" cy="26825"/>
            </a:xfrm>
            <a:custGeom>
              <a:avLst/>
              <a:gdLst/>
              <a:ahLst/>
              <a:cxnLst/>
              <a:rect l="l" t="t" r="r" b="b"/>
              <a:pathLst>
                <a:path w="2145" h="1073" extrusionOk="0">
                  <a:moveTo>
                    <a:pt x="60" y="1"/>
                  </a:moveTo>
                  <a:cubicBezTo>
                    <a:pt x="763" y="298"/>
                    <a:pt x="1465" y="608"/>
                    <a:pt x="2144" y="906"/>
                  </a:cubicBezTo>
                  <a:cubicBezTo>
                    <a:pt x="2120" y="965"/>
                    <a:pt x="2096" y="1025"/>
                    <a:pt x="2073" y="1072"/>
                  </a:cubicBezTo>
                  <a:cubicBezTo>
                    <a:pt x="1382" y="763"/>
                    <a:pt x="692" y="453"/>
                    <a:pt x="1" y="155"/>
                  </a:cubicBezTo>
                  <a:cubicBezTo>
                    <a:pt x="13" y="108"/>
                    <a:pt x="49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40"/>
            <p:cNvSpPr/>
            <p:nvPr/>
          </p:nvSpPr>
          <p:spPr>
            <a:xfrm>
              <a:off x="2410100" y="2198900"/>
              <a:ext cx="69100" cy="35750"/>
            </a:xfrm>
            <a:custGeom>
              <a:avLst/>
              <a:gdLst/>
              <a:ahLst/>
              <a:cxnLst/>
              <a:rect l="l" t="t" r="r" b="b"/>
              <a:pathLst>
                <a:path w="2764" h="1430" extrusionOk="0">
                  <a:moveTo>
                    <a:pt x="2704" y="1430"/>
                  </a:moveTo>
                  <a:cubicBezTo>
                    <a:pt x="1811" y="977"/>
                    <a:pt x="894" y="549"/>
                    <a:pt x="1" y="96"/>
                  </a:cubicBezTo>
                  <a:cubicBezTo>
                    <a:pt x="25" y="72"/>
                    <a:pt x="37" y="25"/>
                    <a:pt x="49" y="1"/>
                  </a:cubicBezTo>
                  <a:cubicBezTo>
                    <a:pt x="953" y="430"/>
                    <a:pt x="1846" y="858"/>
                    <a:pt x="2763" y="1311"/>
                  </a:cubicBezTo>
                  <a:cubicBezTo>
                    <a:pt x="2727" y="1346"/>
                    <a:pt x="2716" y="1394"/>
                    <a:pt x="2704" y="1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40"/>
            <p:cNvSpPr/>
            <p:nvPr/>
          </p:nvSpPr>
          <p:spPr>
            <a:xfrm>
              <a:off x="2043700" y="2030725"/>
              <a:ext cx="61925" cy="25625"/>
            </a:xfrm>
            <a:custGeom>
              <a:avLst/>
              <a:gdLst/>
              <a:ahLst/>
              <a:cxnLst/>
              <a:rect l="l" t="t" r="r" b="b"/>
              <a:pathLst>
                <a:path w="2477" h="1025" extrusionOk="0">
                  <a:moveTo>
                    <a:pt x="2477" y="1025"/>
                  </a:moveTo>
                  <a:cubicBezTo>
                    <a:pt x="1655" y="727"/>
                    <a:pt x="834" y="418"/>
                    <a:pt x="0" y="120"/>
                  </a:cubicBezTo>
                  <a:cubicBezTo>
                    <a:pt x="24" y="72"/>
                    <a:pt x="36" y="37"/>
                    <a:pt x="48" y="1"/>
                  </a:cubicBezTo>
                  <a:cubicBezTo>
                    <a:pt x="250" y="72"/>
                    <a:pt x="477" y="132"/>
                    <a:pt x="691" y="203"/>
                  </a:cubicBezTo>
                  <a:cubicBezTo>
                    <a:pt x="1215" y="394"/>
                    <a:pt x="1727" y="596"/>
                    <a:pt x="2251" y="799"/>
                  </a:cubicBezTo>
                  <a:cubicBezTo>
                    <a:pt x="2322" y="834"/>
                    <a:pt x="2382" y="953"/>
                    <a:pt x="247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40"/>
            <p:cNvSpPr/>
            <p:nvPr/>
          </p:nvSpPr>
          <p:spPr>
            <a:xfrm>
              <a:off x="2589900" y="2279875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48" y="0"/>
                  </a:moveTo>
                  <a:cubicBezTo>
                    <a:pt x="774" y="346"/>
                    <a:pt x="1500" y="667"/>
                    <a:pt x="2239" y="1013"/>
                  </a:cubicBezTo>
                  <a:cubicBezTo>
                    <a:pt x="2227" y="1048"/>
                    <a:pt x="2203" y="1084"/>
                    <a:pt x="2191" y="1120"/>
                  </a:cubicBezTo>
                  <a:cubicBezTo>
                    <a:pt x="1465" y="774"/>
                    <a:pt x="738" y="453"/>
                    <a:pt x="0" y="108"/>
                  </a:cubicBezTo>
                  <a:cubicBezTo>
                    <a:pt x="24" y="72"/>
                    <a:pt x="36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40"/>
            <p:cNvSpPr/>
            <p:nvPr/>
          </p:nvSpPr>
          <p:spPr>
            <a:xfrm>
              <a:off x="2165725" y="1994125"/>
              <a:ext cx="52725" cy="23250"/>
            </a:xfrm>
            <a:custGeom>
              <a:avLst/>
              <a:gdLst/>
              <a:ahLst/>
              <a:cxnLst/>
              <a:rect l="l" t="t" r="r" b="b"/>
              <a:pathLst>
                <a:path w="2109" h="930" extrusionOk="0">
                  <a:moveTo>
                    <a:pt x="2073" y="929"/>
                  </a:moveTo>
                  <a:cubicBezTo>
                    <a:pt x="1394" y="655"/>
                    <a:pt x="691" y="393"/>
                    <a:pt x="1" y="108"/>
                  </a:cubicBezTo>
                  <a:cubicBezTo>
                    <a:pt x="25" y="72"/>
                    <a:pt x="37" y="48"/>
                    <a:pt x="37" y="0"/>
                  </a:cubicBezTo>
                  <a:cubicBezTo>
                    <a:pt x="715" y="274"/>
                    <a:pt x="1418" y="524"/>
                    <a:pt x="2108" y="786"/>
                  </a:cubicBezTo>
                  <a:cubicBezTo>
                    <a:pt x="2108" y="846"/>
                    <a:pt x="2084" y="882"/>
                    <a:pt x="2073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40"/>
            <p:cNvSpPr/>
            <p:nvPr/>
          </p:nvSpPr>
          <p:spPr>
            <a:xfrm>
              <a:off x="2337175" y="2166175"/>
              <a:ext cx="54500" cy="33350"/>
            </a:xfrm>
            <a:custGeom>
              <a:avLst/>
              <a:gdLst/>
              <a:ahLst/>
              <a:cxnLst/>
              <a:rect l="l" t="t" r="r" b="b"/>
              <a:pathLst>
                <a:path w="2180" h="1334" extrusionOk="0">
                  <a:moveTo>
                    <a:pt x="2120" y="1334"/>
                  </a:moveTo>
                  <a:cubicBezTo>
                    <a:pt x="1418" y="917"/>
                    <a:pt x="703" y="500"/>
                    <a:pt x="1" y="84"/>
                  </a:cubicBezTo>
                  <a:cubicBezTo>
                    <a:pt x="25" y="60"/>
                    <a:pt x="37" y="24"/>
                    <a:pt x="60" y="0"/>
                  </a:cubicBezTo>
                  <a:cubicBezTo>
                    <a:pt x="763" y="417"/>
                    <a:pt x="1477" y="834"/>
                    <a:pt x="2180" y="1250"/>
                  </a:cubicBezTo>
                  <a:cubicBezTo>
                    <a:pt x="2156" y="1274"/>
                    <a:pt x="2132" y="1310"/>
                    <a:pt x="2120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40"/>
            <p:cNvSpPr/>
            <p:nvPr/>
          </p:nvSpPr>
          <p:spPr>
            <a:xfrm>
              <a:off x="1984750" y="2047100"/>
              <a:ext cx="38725" cy="19375"/>
            </a:xfrm>
            <a:custGeom>
              <a:avLst/>
              <a:gdLst/>
              <a:ahLst/>
              <a:cxnLst/>
              <a:rect l="l" t="t" r="r" b="b"/>
              <a:pathLst>
                <a:path w="1549" h="775" extrusionOk="0">
                  <a:moveTo>
                    <a:pt x="1501" y="775"/>
                  </a:moveTo>
                  <a:cubicBezTo>
                    <a:pt x="989" y="548"/>
                    <a:pt x="501" y="322"/>
                    <a:pt x="1" y="96"/>
                  </a:cubicBezTo>
                  <a:cubicBezTo>
                    <a:pt x="13" y="72"/>
                    <a:pt x="25" y="25"/>
                    <a:pt x="37" y="1"/>
                  </a:cubicBezTo>
                  <a:cubicBezTo>
                    <a:pt x="549" y="215"/>
                    <a:pt x="1037" y="441"/>
                    <a:pt x="1549" y="656"/>
                  </a:cubicBezTo>
                  <a:cubicBezTo>
                    <a:pt x="1549" y="691"/>
                    <a:pt x="1525" y="727"/>
                    <a:pt x="1501" y="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40"/>
            <p:cNvSpPr/>
            <p:nvPr/>
          </p:nvSpPr>
          <p:spPr>
            <a:xfrm>
              <a:off x="2481850" y="2231950"/>
              <a:ext cx="42275" cy="27400"/>
            </a:xfrm>
            <a:custGeom>
              <a:avLst/>
              <a:gdLst/>
              <a:ahLst/>
              <a:cxnLst/>
              <a:rect l="l" t="t" r="r" b="b"/>
              <a:pathLst>
                <a:path w="1691" h="1096" extrusionOk="0">
                  <a:moveTo>
                    <a:pt x="60" y="1"/>
                  </a:moveTo>
                  <a:cubicBezTo>
                    <a:pt x="608" y="346"/>
                    <a:pt x="1143" y="667"/>
                    <a:pt x="1691" y="1013"/>
                  </a:cubicBezTo>
                  <a:cubicBezTo>
                    <a:pt x="1679" y="1036"/>
                    <a:pt x="1655" y="1072"/>
                    <a:pt x="1631" y="1096"/>
                  </a:cubicBezTo>
                  <a:cubicBezTo>
                    <a:pt x="1084" y="763"/>
                    <a:pt x="548" y="429"/>
                    <a:pt x="0" y="84"/>
                  </a:cubicBezTo>
                  <a:cubicBezTo>
                    <a:pt x="24" y="60"/>
                    <a:pt x="36" y="24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40"/>
            <p:cNvSpPr/>
            <p:nvPr/>
          </p:nvSpPr>
          <p:spPr>
            <a:xfrm>
              <a:off x="2715800" y="2334950"/>
              <a:ext cx="46175" cy="17275"/>
            </a:xfrm>
            <a:custGeom>
              <a:avLst/>
              <a:gdLst/>
              <a:ahLst/>
              <a:cxnLst/>
              <a:rect l="l" t="t" r="r" b="b"/>
              <a:pathLst>
                <a:path w="1847" h="691" extrusionOk="0">
                  <a:moveTo>
                    <a:pt x="24" y="0"/>
                  </a:moveTo>
                  <a:cubicBezTo>
                    <a:pt x="644" y="191"/>
                    <a:pt x="1239" y="405"/>
                    <a:pt x="1846" y="595"/>
                  </a:cubicBezTo>
                  <a:cubicBezTo>
                    <a:pt x="1834" y="631"/>
                    <a:pt x="1834" y="655"/>
                    <a:pt x="1810" y="691"/>
                  </a:cubicBezTo>
                  <a:cubicBezTo>
                    <a:pt x="1203" y="488"/>
                    <a:pt x="608" y="298"/>
                    <a:pt x="1" y="95"/>
                  </a:cubicBezTo>
                  <a:cubicBezTo>
                    <a:pt x="13" y="60"/>
                    <a:pt x="24" y="36"/>
                    <a:pt x="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40"/>
            <p:cNvSpPr/>
            <p:nvPr/>
          </p:nvSpPr>
          <p:spPr>
            <a:xfrm>
              <a:off x="2188050" y="2331975"/>
              <a:ext cx="58075" cy="96750"/>
            </a:xfrm>
            <a:custGeom>
              <a:avLst/>
              <a:gdLst/>
              <a:ahLst/>
              <a:cxnLst/>
              <a:rect l="l" t="t" r="r" b="b"/>
              <a:pathLst>
                <a:path w="2323" h="3870" extrusionOk="0">
                  <a:moveTo>
                    <a:pt x="1942" y="3429"/>
                  </a:moveTo>
                  <a:cubicBezTo>
                    <a:pt x="1715" y="3024"/>
                    <a:pt x="1513" y="2608"/>
                    <a:pt x="1275" y="2215"/>
                  </a:cubicBezTo>
                  <a:cubicBezTo>
                    <a:pt x="870" y="1548"/>
                    <a:pt x="441" y="881"/>
                    <a:pt x="37" y="214"/>
                  </a:cubicBezTo>
                  <a:cubicBezTo>
                    <a:pt x="1" y="155"/>
                    <a:pt x="1" y="72"/>
                    <a:pt x="1" y="0"/>
                  </a:cubicBezTo>
                  <a:lnTo>
                    <a:pt x="37" y="0"/>
                  </a:lnTo>
                  <a:cubicBezTo>
                    <a:pt x="48" y="0"/>
                    <a:pt x="48" y="12"/>
                    <a:pt x="60" y="12"/>
                  </a:cubicBezTo>
                  <a:lnTo>
                    <a:pt x="48" y="0"/>
                  </a:lnTo>
                  <a:cubicBezTo>
                    <a:pt x="775" y="1191"/>
                    <a:pt x="1489" y="2393"/>
                    <a:pt x="2227" y="3584"/>
                  </a:cubicBezTo>
                  <a:cubicBezTo>
                    <a:pt x="2263" y="3679"/>
                    <a:pt x="2323" y="3762"/>
                    <a:pt x="2323" y="3870"/>
                  </a:cubicBezTo>
                  <a:cubicBezTo>
                    <a:pt x="2192" y="3727"/>
                    <a:pt x="2061" y="3572"/>
                    <a:pt x="1942" y="3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40"/>
            <p:cNvSpPr/>
            <p:nvPr/>
          </p:nvSpPr>
          <p:spPr>
            <a:xfrm>
              <a:off x="2080000" y="2298025"/>
              <a:ext cx="48250" cy="76525"/>
            </a:xfrm>
            <a:custGeom>
              <a:avLst/>
              <a:gdLst/>
              <a:ahLst/>
              <a:cxnLst/>
              <a:rect l="l" t="t" r="r" b="b"/>
              <a:pathLst>
                <a:path w="1930" h="3061" extrusionOk="0">
                  <a:moveTo>
                    <a:pt x="1811" y="3061"/>
                  </a:moveTo>
                  <a:cubicBezTo>
                    <a:pt x="1203" y="2061"/>
                    <a:pt x="596" y="1072"/>
                    <a:pt x="1" y="84"/>
                  </a:cubicBezTo>
                  <a:cubicBezTo>
                    <a:pt x="37" y="48"/>
                    <a:pt x="72" y="36"/>
                    <a:pt x="120" y="1"/>
                  </a:cubicBezTo>
                  <a:cubicBezTo>
                    <a:pt x="727" y="1001"/>
                    <a:pt x="1322" y="2001"/>
                    <a:pt x="1930" y="3001"/>
                  </a:cubicBezTo>
                  <a:cubicBezTo>
                    <a:pt x="1882" y="3025"/>
                    <a:pt x="1846" y="3037"/>
                    <a:pt x="1811" y="30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40"/>
            <p:cNvSpPr/>
            <p:nvPr/>
          </p:nvSpPr>
          <p:spPr>
            <a:xfrm>
              <a:off x="2095775" y="2299525"/>
              <a:ext cx="34275" cy="48525"/>
            </a:xfrm>
            <a:custGeom>
              <a:avLst/>
              <a:gdLst/>
              <a:ahLst/>
              <a:cxnLst/>
              <a:rect l="l" t="t" r="r" b="b"/>
              <a:pathLst>
                <a:path w="1371" h="1941" extrusionOk="0">
                  <a:moveTo>
                    <a:pt x="120" y="0"/>
                  </a:moveTo>
                  <a:cubicBezTo>
                    <a:pt x="537" y="631"/>
                    <a:pt x="953" y="1239"/>
                    <a:pt x="1370" y="1870"/>
                  </a:cubicBezTo>
                  <a:cubicBezTo>
                    <a:pt x="1346" y="1893"/>
                    <a:pt x="1299" y="1905"/>
                    <a:pt x="1275" y="1941"/>
                  </a:cubicBezTo>
                  <a:cubicBezTo>
                    <a:pt x="858" y="1334"/>
                    <a:pt x="418" y="715"/>
                    <a:pt x="1" y="107"/>
                  </a:cubicBezTo>
                  <a:cubicBezTo>
                    <a:pt x="37" y="60"/>
                    <a:pt x="84" y="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40"/>
            <p:cNvSpPr/>
            <p:nvPr/>
          </p:nvSpPr>
          <p:spPr>
            <a:xfrm>
              <a:off x="2248175" y="2373625"/>
              <a:ext cx="30100" cy="46175"/>
            </a:xfrm>
            <a:custGeom>
              <a:avLst/>
              <a:gdLst/>
              <a:ahLst/>
              <a:cxnLst/>
              <a:rect l="l" t="t" r="r" b="b"/>
              <a:pathLst>
                <a:path w="1204" h="1847" extrusionOk="0">
                  <a:moveTo>
                    <a:pt x="1108" y="1846"/>
                  </a:moveTo>
                  <a:cubicBezTo>
                    <a:pt x="739" y="1251"/>
                    <a:pt x="370" y="668"/>
                    <a:pt x="1" y="72"/>
                  </a:cubicBezTo>
                  <a:cubicBezTo>
                    <a:pt x="37" y="49"/>
                    <a:pt x="72" y="37"/>
                    <a:pt x="120" y="1"/>
                  </a:cubicBezTo>
                  <a:cubicBezTo>
                    <a:pt x="477" y="596"/>
                    <a:pt x="846" y="1192"/>
                    <a:pt x="1203" y="1775"/>
                  </a:cubicBezTo>
                  <a:cubicBezTo>
                    <a:pt x="1168" y="1799"/>
                    <a:pt x="1144" y="1834"/>
                    <a:pt x="1108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40"/>
            <p:cNvSpPr/>
            <p:nvPr/>
          </p:nvSpPr>
          <p:spPr>
            <a:xfrm>
              <a:off x="2243125" y="2352500"/>
              <a:ext cx="28000" cy="41700"/>
            </a:xfrm>
            <a:custGeom>
              <a:avLst/>
              <a:gdLst/>
              <a:ahLst/>
              <a:cxnLst/>
              <a:rect l="l" t="t" r="r" b="b"/>
              <a:pathLst>
                <a:path w="1120" h="1668" extrusionOk="0">
                  <a:moveTo>
                    <a:pt x="108" y="1"/>
                  </a:moveTo>
                  <a:cubicBezTo>
                    <a:pt x="453" y="536"/>
                    <a:pt x="774" y="1072"/>
                    <a:pt x="1120" y="1608"/>
                  </a:cubicBezTo>
                  <a:cubicBezTo>
                    <a:pt x="1084" y="1620"/>
                    <a:pt x="1060" y="1656"/>
                    <a:pt x="1013" y="1667"/>
                  </a:cubicBezTo>
                  <a:cubicBezTo>
                    <a:pt x="679" y="1132"/>
                    <a:pt x="346" y="608"/>
                    <a:pt x="1" y="72"/>
                  </a:cubicBezTo>
                  <a:cubicBezTo>
                    <a:pt x="36" y="48"/>
                    <a:pt x="84" y="13"/>
                    <a:pt x="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40"/>
            <p:cNvSpPr/>
            <p:nvPr/>
          </p:nvSpPr>
          <p:spPr>
            <a:xfrm>
              <a:off x="2118700" y="2315600"/>
              <a:ext cx="30700" cy="41975"/>
            </a:xfrm>
            <a:custGeom>
              <a:avLst/>
              <a:gdLst/>
              <a:ahLst/>
              <a:cxnLst/>
              <a:rect l="l" t="t" r="r" b="b"/>
              <a:pathLst>
                <a:path w="1228" h="1679" extrusionOk="0">
                  <a:moveTo>
                    <a:pt x="84" y="0"/>
                  </a:moveTo>
                  <a:cubicBezTo>
                    <a:pt x="477" y="536"/>
                    <a:pt x="846" y="1084"/>
                    <a:pt x="1227" y="1619"/>
                  </a:cubicBezTo>
                  <a:cubicBezTo>
                    <a:pt x="1203" y="1643"/>
                    <a:pt x="1168" y="1667"/>
                    <a:pt x="1156" y="1679"/>
                  </a:cubicBezTo>
                  <a:lnTo>
                    <a:pt x="1" y="72"/>
                  </a:lnTo>
                  <a:cubicBezTo>
                    <a:pt x="25" y="48"/>
                    <a:pt x="60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40"/>
            <p:cNvSpPr/>
            <p:nvPr/>
          </p:nvSpPr>
          <p:spPr>
            <a:xfrm>
              <a:off x="2230625" y="2415600"/>
              <a:ext cx="21150" cy="38425"/>
            </a:xfrm>
            <a:custGeom>
              <a:avLst/>
              <a:gdLst/>
              <a:ahLst/>
              <a:cxnLst/>
              <a:rect l="l" t="t" r="r" b="b"/>
              <a:pathLst>
                <a:path w="846" h="1537" extrusionOk="0">
                  <a:moveTo>
                    <a:pt x="227" y="60"/>
                  </a:moveTo>
                  <a:lnTo>
                    <a:pt x="846" y="1489"/>
                  </a:lnTo>
                  <a:lnTo>
                    <a:pt x="762" y="1537"/>
                  </a:lnTo>
                  <a:cubicBezTo>
                    <a:pt x="501" y="1048"/>
                    <a:pt x="250" y="536"/>
                    <a:pt x="0" y="48"/>
                  </a:cubicBezTo>
                  <a:cubicBezTo>
                    <a:pt x="12" y="36"/>
                    <a:pt x="36" y="25"/>
                    <a:pt x="60" y="1"/>
                  </a:cubicBezTo>
                  <a:cubicBezTo>
                    <a:pt x="120" y="25"/>
                    <a:pt x="179" y="48"/>
                    <a:pt x="227" y="60"/>
                  </a:cubicBezTo>
                  <a:cubicBezTo>
                    <a:pt x="239" y="84"/>
                    <a:pt x="227" y="60"/>
                    <a:pt x="227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40"/>
            <p:cNvSpPr/>
            <p:nvPr/>
          </p:nvSpPr>
          <p:spPr>
            <a:xfrm>
              <a:off x="2082975" y="2334950"/>
              <a:ext cx="29800" cy="42575"/>
            </a:xfrm>
            <a:custGeom>
              <a:avLst/>
              <a:gdLst/>
              <a:ahLst/>
              <a:cxnLst/>
              <a:rect l="l" t="t" r="r" b="b"/>
              <a:pathLst>
                <a:path w="1192" h="1703" extrusionOk="0">
                  <a:moveTo>
                    <a:pt x="72" y="0"/>
                  </a:moveTo>
                  <a:cubicBezTo>
                    <a:pt x="441" y="548"/>
                    <a:pt x="811" y="1084"/>
                    <a:pt x="1192" y="1643"/>
                  </a:cubicBezTo>
                  <a:cubicBezTo>
                    <a:pt x="1156" y="1655"/>
                    <a:pt x="1144" y="1667"/>
                    <a:pt x="1108" y="1703"/>
                  </a:cubicBezTo>
                  <a:cubicBezTo>
                    <a:pt x="739" y="1143"/>
                    <a:pt x="370" y="607"/>
                    <a:pt x="1" y="60"/>
                  </a:cubicBezTo>
                  <a:cubicBezTo>
                    <a:pt x="25" y="48"/>
                    <a:pt x="37" y="12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40"/>
            <p:cNvSpPr/>
            <p:nvPr/>
          </p:nvSpPr>
          <p:spPr>
            <a:xfrm>
              <a:off x="2404450" y="2409650"/>
              <a:ext cx="24150" cy="39325"/>
            </a:xfrm>
            <a:custGeom>
              <a:avLst/>
              <a:gdLst/>
              <a:ahLst/>
              <a:cxnLst/>
              <a:rect l="l" t="t" r="r" b="b"/>
              <a:pathLst>
                <a:path w="966" h="1573" extrusionOk="0">
                  <a:moveTo>
                    <a:pt x="191" y="36"/>
                  </a:moveTo>
                  <a:cubicBezTo>
                    <a:pt x="382" y="393"/>
                    <a:pt x="560" y="763"/>
                    <a:pt x="751" y="1120"/>
                  </a:cubicBezTo>
                  <a:cubicBezTo>
                    <a:pt x="810" y="1251"/>
                    <a:pt x="882" y="1370"/>
                    <a:pt x="965" y="1513"/>
                  </a:cubicBezTo>
                  <a:cubicBezTo>
                    <a:pt x="929" y="1525"/>
                    <a:pt x="906" y="1536"/>
                    <a:pt x="870" y="1572"/>
                  </a:cubicBezTo>
                  <a:cubicBezTo>
                    <a:pt x="727" y="1298"/>
                    <a:pt x="560" y="1036"/>
                    <a:pt x="406" y="763"/>
                  </a:cubicBezTo>
                  <a:cubicBezTo>
                    <a:pt x="310" y="572"/>
                    <a:pt x="203" y="382"/>
                    <a:pt x="84" y="203"/>
                  </a:cubicBezTo>
                  <a:cubicBezTo>
                    <a:pt x="1" y="48"/>
                    <a:pt x="36" y="1"/>
                    <a:pt x="191" y="36"/>
                  </a:cubicBezTo>
                  <a:cubicBezTo>
                    <a:pt x="203" y="48"/>
                    <a:pt x="191" y="36"/>
                    <a:pt x="19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40"/>
            <p:cNvSpPr/>
            <p:nvPr/>
          </p:nvSpPr>
          <p:spPr>
            <a:xfrm>
              <a:off x="2266350" y="2364100"/>
              <a:ext cx="21450" cy="37550"/>
            </a:xfrm>
            <a:custGeom>
              <a:avLst/>
              <a:gdLst/>
              <a:ahLst/>
              <a:cxnLst/>
              <a:rect l="l" t="t" r="r" b="b"/>
              <a:pathLst>
                <a:path w="858" h="1502" extrusionOk="0">
                  <a:moveTo>
                    <a:pt x="95" y="1"/>
                  </a:moveTo>
                  <a:cubicBezTo>
                    <a:pt x="357" y="489"/>
                    <a:pt x="607" y="965"/>
                    <a:pt x="857" y="1453"/>
                  </a:cubicBezTo>
                  <a:lnTo>
                    <a:pt x="774" y="1501"/>
                  </a:lnTo>
                  <a:cubicBezTo>
                    <a:pt x="512" y="1013"/>
                    <a:pt x="250" y="537"/>
                    <a:pt x="0" y="37"/>
                  </a:cubicBezTo>
                  <a:cubicBezTo>
                    <a:pt x="24" y="25"/>
                    <a:pt x="60" y="13"/>
                    <a:pt x="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40"/>
            <p:cNvSpPr/>
            <p:nvPr/>
          </p:nvSpPr>
          <p:spPr>
            <a:xfrm>
              <a:off x="2147575" y="2359950"/>
              <a:ext cx="22350" cy="33050"/>
            </a:xfrm>
            <a:custGeom>
              <a:avLst/>
              <a:gdLst/>
              <a:ahLst/>
              <a:cxnLst/>
              <a:rect l="l" t="t" r="r" b="b"/>
              <a:pathLst>
                <a:path w="894" h="1322" extrusionOk="0">
                  <a:moveTo>
                    <a:pt x="786" y="1322"/>
                  </a:moveTo>
                  <a:cubicBezTo>
                    <a:pt x="524" y="905"/>
                    <a:pt x="274" y="488"/>
                    <a:pt x="1" y="72"/>
                  </a:cubicBezTo>
                  <a:cubicBezTo>
                    <a:pt x="36" y="60"/>
                    <a:pt x="72" y="24"/>
                    <a:pt x="108" y="0"/>
                  </a:cubicBezTo>
                  <a:cubicBezTo>
                    <a:pt x="358" y="417"/>
                    <a:pt x="632" y="834"/>
                    <a:pt x="894" y="1250"/>
                  </a:cubicBezTo>
                  <a:cubicBezTo>
                    <a:pt x="846" y="1274"/>
                    <a:pt x="822" y="1310"/>
                    <a:pt x="786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40"/>
            <p:cNvSpPr/>
            <p:nvPr/>
          </p:nvSpPr>
          <p:spPr>
            <a:xfrm>
              <a:off x="2381525" y="2434650"/>
              <a:ext cx="22950" cy="38425"/>
            </a:xfrm>
            <a:custGeom>
              <a:avLst/>
              <a:gdLst/>
              <a:ahLst/>
              <a:cxnLst/>
              <a:rect l="l" t="t" r="r" b="b"/>
              <a:pathLst>
                <a:path w="918" h="1537" extrusionOk="0">
                  <a:moveTo>
                    <a:pt x="811" y="1537"/>
                  </a:moveTo>
                  <a:lnTo>
                    <a:pt x="1" y="60"/>
                  </a:lnTo>
                  <a:cubicBezTo>
                    <a:pt x="37" y="48"/>
                    <a:pt x="84" y="13"/>
                    <a:pt x="108" y="1"/>
                  </a:cubicBezTo>
                  <a:lnTo>
                    <a:pt x="918" y="1477"/>
                  </a:lnTo>
                  <a:cubicBezTo>
                    <a:pt x="870" y="1489"/>
                    <a:pt x="834" y="1501"/>
                    <a:pt x="811" y="15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40"/>
            <p:cNvSpPr/>
            <p:nvPr/>
          </p:nvSpPr>
          <p:spPr>
            <a:xfrm>
              <a:off x="2345225" y="2390900"/>
              <a:ext cx="21450" cy="40200"/>
            </a:xfrm>
            <a:custGeom>
              <a:avLst/>
              <a:gdLst/>
              <a:ahLst/>
              <a:cxnLst/>
              <a:rect l="l" t="t" r="r" b="b"/>
              <a:pathLst>
                <a:path w="858" h="1608" extrusionOk="0">
                  <a:moveTo>
                    <a:pt x="786" y="1608"/>
                  </a:moveTo>
                  <a:cubicBezTo>
                    <a:pt x="524" y="1084"/>
                    <a:pt x="262" y="560"/>
                    <a:pt x="0" y="36"/>
                  </a:cubicBezTo>
                  <a:lnTo>
                    <a:pt x="84" y="0"/>
                  </a:lnTo>
                  <a:cubicBezTo>
                    <a:pt x="346" y="512"/>
                    <a:pt x="608" y="1036"/>
                    <a:pt x="858" y="1560"/>
                  </a:cubicBezTo>
                  <a:cubicBezTo>
                    <a:pt x="834" y="1572"/>
                    <a:pt x="798" y="1584"/>
                    <a:pt x="786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40"/>
            <p:cNvSpPr/>
            <p:nvPr/>
          </p:nvSpPr>
          <p:spPr>
            <a:xfrm>
              <a:off x="2147575" y="2406375"/>
              <a:ext cx="22350" cy="35450"/>
            </a:xfrm>
            <a:custGeom>
              <a:avLst/>
              <a:gdLst/>
              <a:ahLst/>
              <a:cxnLst/>
              <a:rect l="l" t="t" r="r" b="b"/>
              <a:pathLst>
                <a:path w="894" h="1418" extrusionOk="0">
                  <a:moveTo>
                    <a:pt x="810" y="1417"/>
                  </a:moveTo>
                  <a:cubicBezTo>
                    <a:pt x="536" y="965"/>
                    <a:pt x="274" y="513"/>
                    <a:pt x="1" y="60"/>
                  </a:cubicBezTo>
                  <a:cubicBezTo>
                    <a:pt x="36" y="48"/>
                    <a:pt x="60" y="13"/>
                    <a:pt x="96" y="1"/>
                  </a:cubicBezTo>
                  <a:cubicBezTo>
                    <a:pt x="358" y="453"/>
                    <a:pt x="632" y="894"/>
                    <a:pt x="894" y="1358"/>
                  </a:cubicBezTo>
                  <a:cubicBezTo>
                    <a:pt x="870" y="1370"/>
                    <a:pt x="834" y="1382"/>
                    <a:pt x="810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40"/>
            <p:cNvSpPr/>
            <p:nvPr/>
          </p:nvSpPr>
          <p:spPr>
            <a:xfrm>
              <a:off x="2431250" y="2431075"/>
              <a:ext cx="23225" cy="36050"/>
            </a:xfrm>
            <a:custGeom>
              <a:avLst/>
              <a:gdLst/>
              <a:ahLst/>
              <a:cxnLst/>
              <a:rect l="l" t="t" r="r" b="b"/>
              <a:pathLst>
                <a:path w="929" h="1442" extrusionOk="0">
                  <a:moveTo>
                    <a:pt x="846" y="1441"/>
                  </a:moveTo>
                  <a:lnTo>
                    <a:pt x="0" y="60"/>
                  </a:lnTo>
                  <a:cubicBezTo>
                    <a:pt x="24" y="37"/>
                    <a:pt x="48" y="25"/>
                    <a:pt x="84" y="1"/>
                  </a:cubicBezTo>
                  <a:lnTo>
                    <a:pt x="929" y="1382"/>
                  </a:lnTo>
                  <a:cubicBezTo>
                    <a:pt x="905" y="1406"/>
                    <a:pt x="869" y="1430"/>
                    <a:pt x="846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40"/>
            <p:cNvSpPr/>
            <p:nvPr/>
          </p:nvSpPr>
          <p:spPr>
            <a:xfrm>
              <a:off x="2241625" y="2384050"/>
              <a:ext cx="20275" cy="36050"/>
            </a:xfrm>
            <a:custGeom>
              <a:avLst/>
              <a:gdLst/>
              <a:ahLst/>
              <a:cxnLst/>
              <a:rect l="l" t="t" r="r" b="b"/>
              <a:pathLst>
                <a:path w="811" h="1442" extrusionOk="0">
                  <a:moveTo>
                    <a:pt x="739" y="1441"/>
                  </a:moveTo>
                  <a:cubicBezTo>
                    <a:pt x="489" y="977"/>
                    <a:pt x="239" y="525"/>
                    <a:pt x="1" y="48"/>
                  </a:cubicBezTo>
                  <a:lnTo>
                    <a:pt x="96" y="1"/>
                  </a:lnTo>
                  <a:cubicBezTo>
                    <a:pt x="334" y="465"/>
                    <a:pt x="572" y="941"/>
                    <a:pt x="811" y="1406"/>
                  </a:cubicBezTo>
                  <a:cubicBezTo>
                    <a:pt x="787" y="1429"/>
                    <a:pt x="763" y="1429"/>
                    <a:pt x="739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40"/>
            <p:cNvSpPr/>
            <p:nvPr/>
          </p:nvSpPr>
          <p:spPr>
            <a:xfrm>
              <a:off x="2129425" y="2349525"/>
              <a:ext cx="21450" cy="29500"/>
            </a:xfrm>
            <a:custGeom>
              <a:avLst/>
              <a:gdLst/>
              <a:ahLst/>
              <a:cxnLst/>
              <a:rect l="l" t="t" r="r" b="b"/>
              <a:pathLst>
                <a:path w="858" h="1180" extrusionOk="0">
                  <a:moveTo>
                    <a:pt x="786" y="1179"/>
                  </a:moveTo>
                  <a:cubicBezTo>
                    <a:pt x="524" y="798"/>
                    <a:pt x="262" y="429"/>
                    <a:pt x="0" y="60"/>
                  </a:cubicBezTo>
                  <a:cubicBezTo>
                    <a:pt x="24" y="48"/>
                    <a:pt x="60" y="12"/>
                    <a:pt x="72" y="1"/>
                  </a:cubicBezTo>
                  <a:cubicBezTo>
                    <a:pt x="346" y="370"/>
                    <a:pt x="596" y="739"/>
                    <a:pt x="858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40"/>
            <p:cNvSpPr/>
            <p:nvPr/>
          </p:nvSpPr>
          <p:spPr>
            <a:xfrm>
              <a:off x="2093700" y="2337925"/>
              <a:ext cx="20850" cy="32450"/>
            </a:xfrm>
            <a:custGeom>
              <a:avLst/>
              <a:gdLst/>
              <a:ahLst/>
              <a:cxnLst/>
              <a:rect l="l" t="t" r="r" b="b"/>
              <a:pathLst>
                <a:path w="834" h="1298" extrusionOk="0">
                  <a:moveTo>
                    <a:pt x="739" y="1298"/>
                  </a:moveTo>
                  <a:cubicBezTo>
                    <a:pt x="489" y="881"/>
                    <a:pt x="251" y="465"/>
                    <a:pt x="1" y="60"/>
                  </a:cubicBezTo>
                  <a:cubicBezTo>
                    <a:pt x="24" y="48"/>
                    <a:pt x="60" y="36"/>
                    <a:pt x="84" y="0"/>
                  </a:cubicBezTo>
                  <a:cubicBezTo>
                    <a:pt x="346" y="417"/>
                    <a:pt x="584" y="822"/>
                    <a:pt x="834" y="1238"/>
                  </a:cubicBezTo>
                  <a:cubicBezTo>
                    <a:pt x="798" y="1262"/>
                    <a:pt x="774" y="1286"/>
                    <a:pt x="739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40"/>
            <p:cNvSpPr/>
            <p:nvPr/>
          </p:nvSpPr>
          <p:spPr>
            <a:xfrm>
              <a:off x="2213350" y="2444475"/>
              <a:ext cx="18200" cy="29800"/>
            </a:xfrm>
            <a:custGeom>
              <a:avLst/>
              <a:gdLst/>
              <a:ahLst/>
              <a:cxnLst/>
              <a:rect l="l" t="t" r="r" b="b"/>
              <a:pathLst>
                <a:path w="728" h="1192" extrusionOk="0">
                  <a:moveTo>
                    <a:pt x="96" y="1"/>
                  </a:moveTo>
                  <a:cubicBezTo>
                    <a:pt x="299" y="382"/>
                    <a:pt x="525" y="751"/>
                    <a:pt x="727" y="1144"/>
                  </a:cubicBezTo>
                  <a:cubicBezTo>
                    <a:pt x="703" y="1156"/>
                    <a:pt x="691" y="1167"/>
                    <a:pt x="656" y="1191"/>
                  </a:cubicBezTo>
                  <a:cubicBezTo>
                    <a:pt x="430" y="798"/>
                    <a:pt x="227" y="429"/>
                    <a:pt x="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40"/>
            <p:cNvSpPr/>
            <p:nvPr/>
          </p:nvSpPr>
          <p:spPr>
            <a:xfrm>
              <a:off x="2114250" y="2373625"/>
              <a:ext cx="21150" cy="26525"/>
            </a:xfrm>
            <a:custGeom>
              <a:avLst/>
              <a:gdLst/>
              <a:ahLst/>
              <a:cxnLst/>
              <a:rect l="l" t="t" r="r" b="b"/>
              <a:pathLst>
                <a:path w="846" h="1061" extrusionOk="0">
                  <a:moveTo>
                    <a:pt x="83" y="1"/>
                  </a:moveTo>
                  <a:cubicBezTo>
                    <a:pt x="333" y="334"/>
                    <a:pt x="595" y="668"/>
                    <a:pt x="845" y="1001"/>
                  </a:cubicBezTo>
                  <a:cubicBezTo>
                    <a:pt x="810" y="1013"/>
                    <a:pt x="798" y="1025"/>
                    <a:pt x="774" y="1061"/>
                  </a:cubicBezTo>
                  <a:cubicBezTo>
                    <a:pt x="512" y="727"/>
                    <a:pt x="250" y="406"/>
                    <a:pt x="0" y="60"/>
                  </a:cubicBezTo>
                  <a:cubicBezTo>
                    <a:pt x="24" y="37"/>
                    <a:pt x="60" y="13"/>
                    <a:pt x="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40"/>
            <p:cNvSpPr/>
            <p:nvPr/>
          </p:nvSpPr>
          <p:spPr>
            <a:xfrm>
              <a:off x="3158425" y="2840350"/>
              <a:ext cx="267325" cy="43500"/>
            </a:xfrm>
            <a:custGeom>
              <a:avLst/>
              <a:gdLst/>
              <a:ahLst/>
              <a:cxnLst/>
              <a:rect l="l" t="t" r="r" b="b"/>
              <a:pathLst>
                <a:path w="10693" h="1740" extrusionOk="0">
                  <a:moveTo>
                    <a:pt x="0" y="1549"/>
                  </a:moveTo>
                  <a:cubicBezTo>
                    <a:pt x="3536" y="918"/>
                    <a:pt x="7120" y="560"/>
                    <a:pt x="10656" y="1"/>
                  </a:cubicBezTo>
                  <a:cubicBezTo>
                    <a:pt x="10680" y="60"/>
                    <a:pt x="10680" y="96"/>
                    <a:pt x="10692" y="156"/>
                  </a:cubicBezTo>
                  <a:cubicBezTo>
                    <a:pt x="7132" y="680"/>
                    <a:pt x="3596" y="1215"/>
                    <a:pt x="36" y="1739"/>
                  </a:cubicBezTo>
                  <a:cubicBezTo>
                    <a:pt x="24" y="1668"/>
                    <a:pt x="0" y="1608"/>
                    <a:pt x="0" y="15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40"/>
            <p:cNvSpPr/>
            <p:nvPr/>
          </p:nvSpPr>
          <p:spPr>
            <a:xfrm>
              <a:off x="2825050" y="2897500"/>
              <a:ext cx="261350" cy="38725"/>
            </a:xfrm>
            <a:custGeom>
              <a:avLst/>
              <a:gdLst/>
              <a:ahLst/>
              <a:cxnLst/>
              <a:rect l="l" t="t" r="r" b="b"/>
              <a:pathLst>
                <a:path w="10454" h="1549" extrusionOk="0">
                  <a:moveTo>
                    <a:pt x="10454" y="120"/>
                  </a:moveTo>
                  <a:cubicBezTo>
                    <a:pt x="6989" y="596"/>
                    <a:pt x="3501" y="1072"/>
                    <a:pt x="36" y="1549"/>
                  </a:cubicBezTo>
                  <a:cubicBezTo>
                    <a:pt x="24" y="1501"/>
                    <a:pt x="24" y="1477"/>
                    <a:pt x="0" y="1430"/>
                  </a:cubicBezTo>
                  <a:cubicBezTo>
                    <a:pt x="84" y="1406"/>
                    <a:pt x="167" y="1358"/>
                    <a:pt x="238" y="1346"/>
                  </a:cubicBezTo>
                  <a:cubicBezTo>
                    <a:pt x="1238" y="1203"/>
                    <a:pt x="2239" y="1072"/>
                    <a:pt x="3251" y="941"/>
                  </a:cubicBezTo>
                  <a:cubicBezTo>
                    <a:pt x="4739" y="727"/>
                    <a:pt x="6239" y="537"/>
                    <a:pt x="7727" y="334"/>
                  </a:cubicBezTo>
                  <a:cubicBezTo>
                    <a:pt x="8513" y="227"/>
                    <a:pt x="9323" y="120"/>
                    <a:pt x="10109" y="13"/>
                  </a:cubicBezTo>
                  <a:cubicBezTo>
                    <a:pt x="10216" y="1"/>
                    <a:pt x="10335" y="1"/>
                    <a:pt x="10442" y="1"/>
                  </a:cubicBezTo>
                  <a:cubicBezTo>
                    <a:pt x="10442" y="49"/>
                    <a:pt x="10454" y="84"/>
                    <a:pt x="10454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40"/>
            <p:cNvSpPr/>
            <p:nvPr/>
          </p:nvSpPr>
          <p:spPr>
            <a:xfrm>
              <a:off x="3665025" y="2303100"/>
              <a:ext cx="70575" cy="53900"/>
            </a:xfrm>
            <a:custGeom>
              <a:avLst/>
              <a:gdLst/>
              <a:ahLst/>
              <a:cxnLst/>
              <a:rect l="l" t="t" r="r" b="b"/>
              <a:pathLst>
                <a:path w="2823" h="2156" extrusionOk="0">
                  <a:moveTo>
                    <a:pt x="96" y="0"/>
                  </a:moveTo>
                  <a:lnTo>
                    <a:pt x="2822" y="2048"/>
                  </a:lnTo>
                  <a:cubicBezTo>
                    <a:pt x="2799" y="2084"/>
                    <a:pt x="2775" y="2119"/>
                    <a:pt x="2751" y="2155"/>
                  </a:cubicBezTo>
                  <a:cubicBezTo>
                    <a:pt x="1822" y="1488"/>
                    <a:pt x="917" y="798"/>
                    <a:pt x="1" y="131"/>
                  </a:cubicBezTo>
                  <a:cubicBezTo>
                    <a:pt x="36" y="72"/>
                    <a:pt x="72" y="36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40"/>
            <p:cNvSpPr/>
            <p:nvPr/>
          </p:nvSpPr>
          <p:spPr>
            <a:xfrm>
              <a:off x="3782600" y="2269150"/>
              <a:ext cx="50925" cy="41400"/>
            </a:xfrm>
            <a:custGeom>
              <a:avLst/>
              <a:gdLst/>
              <a:ahLst/>
              <a:cxnLst/>
              <a:rect l="l" t="t" r="r" b="b"/>
              <a:pathLst>
                <a:path w="2037" h="1656" extrusionOk="0">
                  <a:moveTo>
                    <a:pt x="1" y="1"/>
                  </a:moveTo>
                  <a:cubicBezTo>
                    <a:pt x="691" y="560"/>
                    <a:pt x="1382" y="1096"/>
                    <a:pt x="2037" y="1620"/>
                  </a:cubicBezTo>
                  <a:cubicBezTo>
                    <a:pt x="1703" y="1656"/>
                    <a:pt x="144" y="44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40"/>
            <p:cNvSpPr/>
            <p:nvPr/>
          </p:nvSpPr>
          <p:spPr>
            <a:xfrm>
              <a:off x="3623350" y="2321250"/>
              <a:ext cx="34250" cy="37525"/>
            </a:xfrm>
            <a:custGeom>
              <a:avLst/>
              <a:gdLst/>
              <a:ahLst/>
              <a:cxnLst/>
              <a:rect l="l" t="t" r="r" b="b"/>
              <a:pathLst>
                <a:path w="1370" h="1501" extrusionOk="0">
                  <a:moveTo>
                    <a:pt x="1251" y="1501"/>
                  </a:moveTo>
                  <a:cubicBezTo>
                    <a:pt x="834" y="1036"/>
                    <a:pt x="418" y="560"/>
                    <a:pt x="1" y="108"/>
                  </a:cubicBezTo>
                  <a:cubicBezTo>
                    <a:pt x="37" y="72"/>
                    <a:pt x="84" y="24"/>
                    <a:pt x="120" y="0"/>
                  </a:cubicBezTo>
                  <a:cubicBezTo>
                    <a:pt x="537" y="465"/>
                    <a:pt x="953" y="941"/>
                    <a:pt x="1370" y="1393"/>
                  </a:cubicBezTo>
                  <a:cubicBezTo>
                    <a:pt x="1334" y="1429"/>
                    <a:pt x="1287" y="1453"/>
                    <a:pt x="1251" y="15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40"/>
            <p:cNvSpPr/>
            <p:nvPr/>
          </p:nvSpPr>
          <p:spPr>
            <a:xfrm>
              <a:off x="3729625" y="2322450"/>
              <a:ext cx="53900" cy="30675"/>
            </a:xfrm>
            <a:custGeom>
              <a:avLst/>
              <a:gdLst/>
              <a:ahLst/>
              <a:cxnLst/>
              <a:rect l="l" t="t" r="r" b="b"/>
              <a:pathLst>
                <a:path w="2156" h="1227" extrusionOk="0">
                  <a:moveTo>
                    <a:pt x="60" y="0"/>
                  </a:moveTo>
                  <a:cubicBezTo>
                    <a:pt x="762" y="417"/>
                    <a:pt x="1465" y="834"/>
                    <a:pt x="2155" y="1226"/>
                  </a:cubicBezTo>
                  <a:cubicBezTo>
                    <a:pt x="1346" y="1024"/>
                    <a:pt x="703" y="500"/>
                    <a:pt x="0" y="83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40"/>
            <p:cNvSpPr/>
            <p:nvPr/>
          </p:nvSpPr>
          <p:spPr>
            <a:xfrm>
              <a:off x="3507575" y="2318275"/>
              <a:ext cx="48250" cy="38725"/>
            </a:xfrm>
            <a:custGeom>
              <a:avLst/>
              <a:gdLst/>
              <a:ahLst/>
              <a:cxnLst/>
              <a:rect l="l" t="t" r="r" b="b"/>
              <a:pathLst>
                <a:path w="1930" h="1549" extrusionOk="0">
                  <a:moveTo>
                    <a:pt x="1870" y="1548"/>
                  </a:moveTo>
                  <a:cubicBezTo>
                    <a:pt x="1250" y="1072"/>
                    <a:pt x="619" y="584"/>
                    <a:pt x="0" y="108"/>
                  </a:cubicBezTo>
                  <a:cubicBezTo>
                    <a:pt x="24" y="72"/>
                    <a:pt x="60" y="24"/>
                    <a:pt x="72" y="0"/>
                  </a:cubicBezTo>
                  <a:cubicBezTo>
                    <a:pt x="703" y="477"/>
                    <a:pt x="1310" y="965"/>
                    <a:pt x="1929" y="1441"/>
                  </a:cubicBezTo>
                  <a:cubicBezTo>
                    <a:pt x="1917" y="1477"/>
                    <a:pt x="1905" y="1512"/>
                    <a:pt x="1870" y="15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40"/>
            <p:cNvSpPr/>
            <p:nvPr/>
          </p:nvSpPr>
          <p:spPr>
            <a:xfrm>
              <a:off x="3768025" y="2279875"/>
              <a:ext cx="45250" cy="40500"/>
            </a:xfrm>
            <a:custGeom>
              <a:avLst/>
              <a:gdLst/>
              <a:ahLst/>
              <a:cxnLst/>
              <a:rect l="l" t="t" r="r" b="b"/>
              <a:pathLst>
                <a:path w="1810" h="1620" extrusionOk="0">
                  <a:moveTo>
                    <a:pt x="1739" y="1620"/>
                  </a:moveTo>
                  <a:cubicBezTo>
                    <a:pt x="1155" y="1120"/>
                    <a:pt x="584" y="608"/>
                    <a:pt x="0" y="96"/>
                  </a:cubicBezTo>
                  <a:cubicBezTo>
                    <a:pt x="24" y="60"/>
                    <a:pt x="36" y="36"/>
                    <a:pt x="72" y="0"/>
                  </a:cubicBezTo>
                  <a:cubicBezTo>
                    <a:pt x="655" y="512"/>
                    <a:pt x="1227" y="1024"/>
                    <a:pt x="1810" y="1536"/>
                  </a:cubicBezTo>
                  <a:cubicBezTo>
                    <a:pt x="1786" y="1560"/>
                    <a:pt x="1774" y="1596"/>
                    <a:pt x="1739" y="1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40"/>
            <p:cNvSpPr/>
            <p:nvPr/>
          </p:nvSpPr>
          <p:spPr>
            <a:xfrm>
              <a:off x="3671875" y="2326600"/>
              <a:ext cx="49725" cy="38125"/>
            </a:xfrm>
            <a:custGeom>
              <a:avLst/>
              <a:gdLst/>
              <a:ahLst/>
              <a:cxnLst/>
              <a:rect l="l" t="t" r="r" b="b"/>
              <a:pathLst>
                <a:path w="1989" h="1525" extrusionOk="0">
                  <a:moveTo>
                    <a:pt x="1906" y="1525"/>
                  </a:moveTo>
                  <a:cubicBezTo>
                    <a:pt x="1274" y="1049"/>
                    <a:pt x="632" y="572"/>
                    <a:pt x="1" y="96"/>
                  </a:cubicBezTo>
                  <a:cubicBezTo>
                    <a:pt x="36" y="72"/>
                    <a:pt x="48" y="36"/>
                    <a:pt x="84" y="1"/>
                  </a:cubicBezTo>
                  <a:cubicBezTo>
                    <a:pt x="715" y="477"/>
                    <a:pt x="1346" y="953"/>
                    <a:pt x="1989" y="1441"/>
                  </a:cubicBezTo>
                  <a:cubicBezTo>
                    <a:pt x="1953" y="1465"/>
                    <a:pt x="1929" y="1501"/>
                    <a:pt x="190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40"/>
            <p:cNvSpPr/>
            <p:nvPr/>
          </p:nvSpPr>
          <p:spPr>
            <a:xfrm>
              <a:off x="3798075" y="2263200"/>
              <a:ext cx="44375" cy="36050"/>
            </a:xfrm>
            <a:custGeom>
              <a:avLst/>
              <a:gdLst/>
              <a:ahLst/>
              <a:cxnLst/>
              <a:rect l="l" t="t" r="r" b="b"/>
              <a:pathLst>
                <a:path w="1775" h="1442" extrusionOk="0">
                  <a:moveTo>
                    <a:pt x="1727" y="1441"/>
                  </a:moveTo>
                  <a:cubicBezTo>
                    <a:pt x="1168" y="1001"/>
                    <a:pt x="584" y="537"/>
                    <a:pt x="1" y="84"/>
                  </a:cubicBezTo>
                  <a:cubicBezTo>
                    <a:pt x="13" y="60"/>
                    <a:pt x="48" y="25"/>
                    <a:pt x="60" y="1"/>
                  </a:cubicBezTo>
                  <a:cubicBezTo>
                    <a:pt x="620" y="441"/>
                    <a:pt x="1203" y="906"/>
                    <a:pt x="1775" y="1346"/>
                  </a:cubicBezTo>
                  <a:cubicBezTo>
                    <a:pt x="1775" y="1382"/>
                    <a:pt x="1739" y="1418"/>
                    <a:pt x="1727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40"/>
            <p:cNvSpPr/>
            <p:nvPr/>
          </p:nvSpPr>
          <p:spPr>
            <a:xfrm>
              <a:off x="3444775" y="2332250"/>
              <a:ext cx="46750" cy="33375"/>
            </a:xfrm>
            <a:custGeom>
              <a:avLst/>
              <a:gdLst/>
              <a:ahLst/>
              <a:cxnLst/>
              <a:rect l="l" t="t" r="r" b="b"/>
              <a:pathLst>
                <a:path w="1870" h="1335" extrusionOk="0">
                  <a:moveTo>
                    <a:pt x="60" y="1"/>
                  </a:moveTo>
                  <a:cubicBezTo>
                    <a:pt x="667" y="418"/>
                    <a:pt x="1262" y="834"/>
                    <a:pt x="1869" y="1251"/>
                  </a:cubicBezTo>
                  <a:cubicBezTo>
                    <a:pt x="1857" y="1287"/>
                    <a:pt x="1846" y="1299"/>
                    <a:pt x="1822" y="1334"/>
                  </a:cubicBezTo>
                  <a:lnTo>
                    <a:pt x="0" y="84"/>
                  </a:lnTo>
                  <a:cubicBezTo>
                    <a:pt x="12" y="49"/>
                    <a:pt x="24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40"/>
            <p:cNvSpPr/>
            <p:nvPr/>
          </p:nvSpPr>
          <p:spPr>
            <a:xfrm>
              <a:off x="3557275" y="2343575"/>
              <a:ext cx="38125" cy="26800"/>
            </a:xfrm>
            <a:custGeom>
              <a:avLst/>
              <a:gdLst/>
              <a:ahLst/>
              <a:cxnLst/>
              <a:rect l="l" t="t" r="r" b="b"/>
              <a:pathLst>
                <a:path w="1525" h="1072" extrusionOk="0">
                  <a:moveTo>
                    <a:pt x="48" y="0"/>
                  </a:moveTo>
                  <a:cubicBezTo>
                    <a:pt x="536" y="322"/>
                    <a:pt x="1036" y="655"/>
                    <a:pt x="1525" y="1001"/>
                  </a:cubicBezTo>
                  <a:cubicBezTo>
                    <a:pt x="1513" y="1024"/>
                    <a:pt x="1489" y="1036"/>
                    <a:pt x="1477" y="1072"/>
                  </a:cubicBezTo>
                  <a:lnTo>
                    <a:pt x="1" y="84"/>
                  </a:lnTo>
                  <a:cubicBezTo>
                    <a:pt x="36" y="60"/>
                    <a:pt x="48" y="24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40"/>
            <p:cNvSpPr/>
            <p:nvPr/>
          </p:nvSpPr>
          <p:spPr>
            <a:xfrm>
              <a:off x="3580200" y="2343275"/>
              <a:ext cx="29200" cy="23250"/>
            </a:xfrm>
            <a:custGeom>
              <a:avLst/>
              <a:gdLst/>
              <a:ahLst/>
              <a:cxnLst/>
              <a:rect l="l" t="t" r="r" b="b"/>
              <a:pathLst>
                <a:path w="1168" h="930" extrusionOk="0">
                  <a:moveTo>
                    <a:pt x="72" y="1"/>
                  </a:moveTo>
                  <a:cubicBezTo>
                    <a:pt x="441" y="274"/>
                    <a:pt x="798" y="560"/>
                    <a:pt x="1167" y="858"/>
                  </a:cubicBezTo>
                  <a:cubicBezTo>
                    <a:pt x="1155" y="893"/>
                    <a:pt x="1131" y="917"/>
                    <a:pt x="1108" y="929"/>
                  </a:cubicBezTo>
                  <a:cubicBezTo>
                    <a:pt x="739" y="655"/>
                    <a:pt x="369" y="370"/>
                    <a:pt x="0" y="72"/>
                  </a:cubicBezTo>
                  <a:cubicBezTo>
                    <a:pt x="24" y="60"/>
                    <a:pt x="60" y="24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40"/>
            <p:cNvSpPr/>
            <p:nvPr/>
          </p:nvSpPr>
          <p:spPr>
            <a:xfrm>
              <a:off x="3433750" y="2362025"/>
              <a:ext cx="29800" cy="19075"/>
            </a:xfrm>
            <a:custGeom>
              <a:avLst/>
              <a:gdLst/>
              <a:ahLst/>
              <a:cxnLst/>
              <a:rect l="l" t="t" r="r" b="b"/>
              <a:pathLst>
                <a:path w="1192" h="763" extrusionOk="0">
                  <a:moveTo>
                    <a:pt x="1155" y="763"/>
                  </a:moveTo>
                  <a:cubicBezTo>
                    <a:pt x="763" y="536"/>
                    <a:pt x="393" y="298"/>
                    <a:pt x="1" y="72"/>
                  </a:cubicBezTo>
                  <a:cubicBezTo>
                    <a:pt x="24" y="48"/>
                    <a:pt x="36" y="24"/>
                    <a:pt x="48" y="1"/>
                  </a:cubicBezTo>
                  <a:cubicBezTo>
                    <a:pt x="441" y="227"/>
                    <a:pt x="810" y="465"/>
                    <a:pt x="1191" y="691"/>
                  </a:cubicBezTo>
                  <a:cubicBezTo>
                    <a:pt x="1179" y="715"/>
                    <a:pt x="1167" y="751"/>
                    <a:pt x="1155" y="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40"/>
            <p:cNvSpPr/>
            <p:nvPr/>
          </p:nvSpPr>
          <p:spPr>
            <a:xfrm>
              <a:off x="3359050" y="2364400"/>
              <a:ext cx="25325" cy="17000"/>
            </a:xfrm>
            <a:custGeom>
              <a:avLst/>
              <a:gdLst/>
              <a:ahLst/>
              <a:cxnLst/>
              <a:rect l="l" t="t" r="r" b="b"/>
              <a:pathLst>
                <a:path w="1013" h="680" extrusionOk="0">
                  <a:moveTo>
                    <a:pt x="988" y="679"/>
                  </a:moveTo>
                  <a:cubicBezTo>
                    <a:pt x="655" y="489"/>
                    <a:pt x="333" y="287"/>
                    <a:pt x="0" y="72"/>
                  </a:cubicBezTo>
                  <a:cubicBezTo>
                    <a:pt x="12" y="48"/>
                    <a:pt x="36" y="13"/>
                    <a:pt x="48" y="1"/>
                  </a:cubicBezTo>
                  <a:cubicBezTo>
                    <a:pt x="369" y="191"/>
                    <a:pt x="703" y="406"/>
                    <a:pt x="1012" y="596"/>
                  </a:cubicBezTo>
                  <a:cubicBezTo>
                    <a:pt x="1012" y="620"/>
                    <a:pt x="1000" y="656"/>
                    <a:pt x="988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40"/>
            <p:cNvSpPr/>
            <p:nvPr/>
          </p:nvSpPr>
          <p:spPr>
            <a:xfrm>
              <a:off x="2072875" y="2646300"/>
              <a:ext cx="310475" cy="172350"/>
            </a:xfrm>
            <a:custGeom>
              <a:avLst/>
              <a:gdLst/>
              <a:ahLst/>
              <a:cxnLst/>
              <a:rect l="l" t="t" r="r" b="b"/>
              <a:pathLst>
                <a:path w="12419" h="6894" extrusionOk="0">
                  <a:moveTo>
                    <a:pt x="4060" y="2488"/>
                  </a:moveTo>
                  <a:cubicBezTo>
                    <a:pt x="3584" y="2203"/>
                    <a:pt x="3120" y="1905"/>
                    <a:pt x="2631" y="1631"/>
                  </a:cubicBezTo>
                  <a:cubicBezTo>
                    <a:pt x="1846" y="1167"/>
                    <a:pt x="1036" y="714"/>
                    <a:pt x="238" y="262"/>
                  </a:cubicBezTo>
                  <a:cubicBezTo>
                    <a:pt x="143" y="214"/>
                    <a:pt x="72" y="155"/>
                    <a:pt x="0" y="95"/>
                  </a:cubicBezTo>
                  <a:lnTo>
                    <a:pt x="36" y="0"/>
                  </a:lnTo>
                  <a:cubicBezTo>
                    <a:pt x="131" y="48"/>
                    <a:pt x="238" y="71"/>
                    <a:pt x="322" y="119"/>
                  </a:cubicBezTo>
                  <a:cubicBezTo>
                    <a:pt x="3727" y="1965"/>
                    <a:pt x="7144" y="3810"/>
                    <a:pt x="10549" y="5667"/>
                  </a:cubicBezTo>
                  <a:cubicBezTo>
                    <a:pt x="11097" y="5965"/>
                    <a:pt x="11633" y="6310"/>
                    <a:pt x="12168" y="6620"/>
                  </a:cubicBezTo>
                  <a:cubicBezTo>
                    <a:pt x="12264" y="6679"/>
                    <a:pt x="12335" y="6739"/>
                    <a:pt x="12418" y="6810"/>
                  </a:cubicBezTo>
                  <a:cubicBezTo>
                    <a:pt x="12406" y="6834"/>
                    <a:pt x="12383" y="6858"/>
                    <a:pt x="12359" y="6894"/>
                  </a:cubicBezTo>
                  <a:lnTo>
                    <a:pt x="12049" y="6715"/>
                  </a:lnTo>
                  <a:cubicBezTo>
                    <a:pt x="9466" y="5322"/>
                    <a:pt x="6858" y="3929"/>
                    <a:pt x="4251" y="2536"/>
                  </a:cubicBezTo>
                  <a:cubicBezTo>
                    <a:pt x="4215" y="2512"/>
                    <a:pt x="4167" y="2512"/>
                    <a:pt x="4120" y="2500"/>
                  </a:cubicBezTo>
                  <a:cubicBezTo>
                    <a:pt x="4120" y="2524"/>
                    <a:pt x="4096" y="2500"/>
                    <a:pt x="4060" y="2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40"/>
            <p:cNvSpPr/>
            <p:nvPr/>
          </p:nvSpPr>
          <p:spPr>
            <a:xfrm>
              <a:off x="2127325" y="2698075"/>
              <a:ext cx="173575" cy="96475"/>
            </a:xfrm>
            <a:custGeom>
              <a:avLst/>
              <a:gdLst/>
              <a:ahLst/>
              <a:cxnLst/>
              <a:rect l="l" t="t" r="r" b="b"/>
              <a:pathLst>
                <a:path w="6943" h="3859" extrusionOk="0">
                  <a:moveTo>
                    <a:pt x="6871" y="3858"/>
                  </a:moveTo>
                  <a:cubicBezTo>
                    <a:pt x="4573" y="2608"/>
                    <a:pt x="2287" y="1358"/>
                    <a:pt x="1" y="120"/>
                  </a:cubicBezTo>
                  <a:cubicBezTo>
                    <a:pt x="25" y="72"/>
                    <a:pt x="49" y="48"/>
                    <a:pt x="61" y="1"/>
                  </a:cubicBezTo>
                  <a:cubicBezTo>
                    <a:pt x="2358" y="1239"/>
                    <a:pt x="4644" y="2489"/>
                    <a:pt x="6942" y="3715"/>
                  </a:cubicBezTo>
                  <a:cubicBezTo>
                    <a:pt x="6919" y="3763"/>
                    <a:pt x="6895" y="3811"/>
                    <a:pt x="6871" y="3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40"/>
            <p:cNvSpPr/>
            <p:nvPr/>
          </p:nvSpPr>
          <p:spPr>
            <a:xfrm>
              <a:off x="2047575" y="2625450"/>
              <a:ext cx="187825" cy="103600"/>
            </a:xfrm>
            <a:custGeom>
              <a:avLst/>
              <a:gdLst/>
              <a:ahLst/>
              <a:cxnLst/>
              <a:rect l="l" t="t" r="r" b="b"/>
              <a:pathLst>
                <a:path w="7513" h="4144" extrusionOk="0">
                  <a:moveTo>
                    <a:pt x="7465" y="4144"/>
                  </a:moveTo>
                  <a:cubicBezTo>
                    <a:pt x="4977" y="2787"/>
                    <a:pt x="2500" y="1429"/>
                    <a:pt x="0" y="96"/>
                  </a:cubicBezTo>
                  <a:lnTo>
                    <a:pt x="48" y="1"/>
                  </a:lnTo>
                  <a:cubicBezTo>
                    <a:pt x="2524" y="1358"/>
                    <a:pt x="5025" y="2703"/>
                    <a:pt x="7513" y="4049"/>
                  </a:cubicBezTo>
                  <a:cubicBezTo>
                    <a:pt x="7513" y="4073"/>
                    <a:pt x="7501" y="4108"/>
                    <a:pt x="7465" y="4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40"/>
            <p:cNvSpPr/>
            <p:nvPr/>
          </p:nvSpPr>
          <p:spPr>
            <a:xfrm>
              <a:off x="2086250" y="2662350"/>
              <a:ext cx="139925" cy="76225"/>
            </a:xfrm>
            <a:custGeom>
              <a:avLst/>
              <a:gdLst/>
              <a:ahLst/>
              <a:cxnLst/>
              <a:rect l="l" t="t" r="r" b="b"/>
              <a:pathLst>
                <a:path w="5597" h="3049" extrusionOk="0">
                  <a:moveTo>
                    <a:pt x="3525" y="1846"/>
                  </a:moveTo>
                  <a:cubicBezTo>
                    <a:pt x="3561" y="1858"/>
                    <a:pt x="3573" y="1882"/>
                    <a:pt x="3597" y="1894"/>
                  </a:cubicBezTo>
                  <a:cubicBezTo>
                    <a:pt x="4061" y="2144"/>
                    <a:pt x="4525" y="2418"/>
                    <a:pt x="4978" y="2668"/>
                  </a:cubicBezTo>
                  <a:cubicBezTo>
                    <a:pt x="5192" y="2787"/>
                    <a:pt x="5418" y="2906"/>
                    <a:pt x="5597" y="3049"/>
                  </a:cubicBezTo>
                  <a:cubicBezTo>
                    <a:pt x="3716" y="2096"/>
                    <a:pt x="1787" y="1204"/>
                    <a:pt x="1" y="96"/>
                  </a:cubicBezTo>
                  <a:lnTo>
                    <a:pt x="37" y="1"/>
                  </a:lnTo>
                  <a:cubicBezTo>
                    <a:pt x="132" y="49"/>
                    <a:pt x="239" y="108"/>
                    <a:pt x="322" y="156"/>
                  </a:cubicBezTo>
                  <a:cubicBezTo>
                    <a:pt x="1311" y="692"/>
                    <a:pt x="2275" y="1227"/>
                    <a:pt x="3251" y="1739"/>
                  </a:cubicBezTo>
                  <a:cubicBezTo>
                    <a:pt x="3347" y="1799"/>
                    <a:pt x="3454" y="1835"/>
                    <a:pt x="3525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40"/>
            <p:cNvSpPr/>
            <p:nvPr/>
          </p:nvSpPr>
          <p:spPr>
            <a:xfrm>
              <a:off x="2276750" y="2818925"/>
              <a:ext cx="80400" cy="38125"/>
            </a:xfrm>
            <a:custGeom>
              <a:avLst/>
              <a:gdLst/>
              <a:ahLst/>
              <a:cxnLst/>
              <a:rect l="l" t="t" r="r" b="b"/>
              <a:pathLst>
                <a:path w="3216" h="1525" extrusionOk="0">
                  <a:moveTo>
                    <a:pt x="3156" y="1525"/>
                  </a:moveTo>
                  <a:cubicBezTo>
                    <a:pt x="2096" y="1060"/>
                    <a:pt x="1037" y="596"/>
                    <a:pt x="1" y="120"/>
                  </a:cubicBezTo>
                  <a:cubicBezTo>
                    <a:pt x="13" y="84"/>
                    <a:pt x="25" y="48"/>
                    <a:pt x="60" y="1"/>
                  </a:cubicBezTo>
                  <a:cubicBezTo>
                    <a:pt x="1120" y="465"/>
                    <a:pt x="2168" y="929"/>
                    <a:pt x="3216" y="1394"/>
                  </a:cubicBezTo>
                  <a:cubicBezTo>
                    <a:pt x="3180" y="1429"/>
                    <a:pt x="3168" y="1477"/>
                    <a:pt x="315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40"/>
            <p:cNvSpPr/>
            <p:nvPr/>
          </p:nvSpPr>
          <p:spPr>
            <a:xfrm>
              <a:off x="2277650" y="2828450"/>
              <a:ext cx="74150" cy="35150"/>
            </a:xfrm>
            <a:custGeom>
              <a:avLst/>
              <a:gdLst/>
              <a:ahLst/>
              <a:cxnLst/>
              <a:rect l="l" t="t" r="r" b="b"/>
              <a:pathLst>
                <a:path w="2966" h="1406" extrusionOk="0">
                  <a:moveTo>
                    <a:pt x="2918" y="1406"/>
                  </a:moveTo>
                  <a:cubicBezTo>
                    <a:pt x="1953" y="977"/>
                    <a:pt x="977" y="536"/>
                    <a:pt x="1" y="96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1013" y="429"/>
                    <a:pt x="2001" y="858"/>
                    <a:pt x="2965" y="1287"/>
                  </a:cubicBezTo>
                  <a:cubicBezTo>
                    <a:pt x="2953" y="1334"/>
                    <a:pt x="2941" y="1358"/>
                    <a:pt x="2918" y="14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40"/>
            <p:cNvSpPr/>
            <p:nvPr/>
          </p:nvSpPr>
          <p:spPr>
            <a:xfrm>
              <a:off x="2238075" y="2746000"/>
              <a:ext cx="59250" cy="34250"/>
            </a:xfrm>
            <a:custGeom>
              <a:avLst/>
              <a:gdLst/>
              <a:ahLst/>
              <a:cxnLst/>
              <a:rect l="l" t="t" r="r" b="b"/>
              <a:pathLst>
                <a:path w="2370" h="1370" extrusionOk="0">
                  <a:moveTo>
                    <a:pt x="60" y="1"/>
                  </a:moveTo>
                  <a:cubicBezTo>
                    <a:pt x="834" y="441"/>
                    <a:pt x="1607" y="858"/>
                    <a:pt x="2369" y="1286"/>
                  </a:cubicBezTo>
                  <a:cubicBezTo>
                    <a:pt x="2346" y="1310"/>
                    <a:pt x="2334" y="1346"/>
                    <a:pt x="2310" y="1370"/>
                  </a:cubicBezTo>
                  <a:cubicBezTo>
                    <a:pt x="1524" y="941"/>
                    <a:pt x="774" y="513"/>
                    <a:pt x="0" y="84"/>
                  </a:cubicBezTo>
                  <a:cubicBezTo>
                    <a:pt x="24" y="60"/>
                    <a:pt x="36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40"/>
            <p:cNvSpPr/>
            <p:nvPr/>
          </p:nvSpPr>
          <p:spPr>
            <a:xfrm>
              <a:off x="2204425" y="2758800"/>
              <a:ext cx="57475" cy="28900"/>
            </a:xfrm>
            <a:custGeom>
              <a:avLst/>
              <a:gdLst/>
              <a:ahLst/>
              <a:cxnLst/>
              <a:rect l="l" t="t" r="r" b="b"/>
              <a:pathLst>
                <a:path w="2299" h="1156" extrusionOk="0">
                  <a:moveTo>
                    <a:pt x="48" y="1"/>
                  </a:moveTo>
                  <a:cubicBezTo>
                    <a:pt x="787" y="358"/>
                    <a:pt x="1549" y="715"/>
                    <a:pt x="2299" y="1072"/>
                  </a:cubicBezTo>
                  <a:lnTo>
                    <a:pt x="2251" y="1155"/>
                  </a:lnTo>
                  <a:cubicBezTo>
                    <a:pt x="1513" y="798"/>
                    <a:pt x="763" y="429"/>
                    <a:pt x="1" y="72"/>
                  </a:cubicBezTo>
                  <a:cubicBezTo>
                    <a:pt x="36" y="48"/>
                    <a:pt x="36" y="24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40"/>
            <p:cNvSpPr/>
            <p:nvPr/>
          </p:nvSpPr>
          <p:spPr>
            <a:xfrm>
              <a:off x="2210375" y="2828450"/>
              <a:ext cx="47650" cy="23250"/>
            </a:xfrm>
            <a:custGeom>
              <a:avLst/>
              <a:gdLst/>
              <a:ahLst/>
              <a:cxnLst/>
              <a:rect l="l" t="t" r="r" b="b"/>
              <a:pathLst>
                <a:path w="1906" h="930" extrusionOk="0">
                  <a:moveTo>
                    <a:pt x="48" y="1"/>
                  </a:moveTo>
                  <a:cubicBezTo>
                    <a:pt x="679" y="274"/>
                    <a:pt x="1299" y="548"/>
                    <a:pt x="1906" y="834"/>
                  </a:cubicBezTo>
                  <a:cubicBezTo>
                    <a:pt x="1894" y="858"/>
                    <a:pt x="1882" y="906"/>
                    <a:pt x="1870" y="929"/>
                  </a:cubicBezTo>
                  <a:cubicBezTo>
                    <a:pt x="1239" y="655"/>
                    <a:pt x="632" y="382"/>
                    <a:pt x="1" y="96"/>
                  </a:cubicBezTo>
                  <a:cubicBezTo>
                    <a:pt x="25" y="84"/>
                    <a:pt x="37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40"/>
            <p:cNvSpPr/>
            <p:nvPr/>
          </p:nvSpPr>
          <p:spPr>
            <a:xfrm>
              <a:off x="2199075" y="2773675"/>
              <a:ext cx="43775" cy="22950"/>
            </a:xfrm>
            <a:custGeom>
              <a:avLst/>
              <a:gdLst/>
              <a:ahLst/>
              <a:cxnLst/>
              <a:rect l="l" t="t" r="r" b="b"/>
              <a:pathLst>
                <a:path w="1751" h="918" extrusionOk="0">
                  <a:moveTo>
                    <a:pt x="1691" y="918"/>
                  </a:moveTo>
                  <a:cubicBezTo>
                    <a:pt x="1131" y="656"/>
                    <a:pt x="560" y="370"/>
                    <a:pt x="0" y="108"/>
                  </a:cubicBezTo>
                  <a:cubicBezTo>
                    <a:pt x="12" y="72"/>
                    <a:pt x="24" y="25"/>
                    <a:pt x="60" y="1"/>
                  </a:cubicBezTo>
                  <a:cubicBezTo>
                    <a:pt x="620" y="263"/>
                    <a:pt x="1191" y="537"/>
                    <a:pt x="1751" y="822"/>
                  </a:cubicBezTo>
                  <a:cubicBezTo>
                    <a:pt x="1727" y="846"/>
                    <a:pt x="1703" y="870"/>
                    <a:pt x="1691" y="91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40"/>
            <p:cNvSpPr/>
            <p:nvPr/>
          </p:nvSpPr>
          <p:spPr>
            <a:xfrm>
              <a:off x="2210975" y="2818625"/>
              <a:ext cx="41100" cy="21175"/>
            </a:xfrm>
            <a:custGeom>
              <a:avLst/>
              <a:gdLst/>
              <a:ahLst/>
              <a:cxnLst/>
              <a:rect l="l" t="t" r="r" b="b"/>
              <a:pathLst>
                <a:path w="1644" h="847" extrusionOk="0">
                  <a:moveTo>
                    <a:pt x="1608" y="846"/>
                  </a:moveTo>
                  <a:cubicBezTo>
                    <a:pt x="1072" y="596"/>
                    <a:pt x="525" y="346"/>
                    <a:pt x="1" y="108"/>
                  </a:cubicBezTo>
                  <a:cubicBezTo>
                    <a:pt x="13" y="72"/>
                    <a:pt x="24" y="36"/>
                    <a:pt x="36" y="1"/>
                  </a:cubicBezTo>
                  <a:lnTo>
                    <a:pt x="1644" y="763"/>
                  </a:lnTo>
                  <a:cubicBezTo>
                    <a:pt x="1644" y="787"/>
                    <a:pt x="1620" y="822"/>
                    <a:pt x="1608" y="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40"/>
            <p:cNvSpPr/>
            <p:nvPr/>
          </p:nvSpPr>
          <p:spPr>
            <a:xfrm>
              <a:off x="2396125" y="2825175"/>
              <a:ext cx="42000" cy="26225"/>
            </a:xfrm>
            <a:custGeom>
              <a:avLst/>
              <a:gdLst/>
              <a:ahLst/>
              <a:cxnLst/>
              <a:rect l="l" t="t" r="r" b="b"/>
              <a:pathLst>
                <a:path w="1680" h="1049" extrusionOk="0">
                  <a:moveTo>
                    <a:pt x="60" y="1"/>
                  </a:moveTo>
                  <a:cubicBezTo>
                    <a:pt x="596" y="322"/>
                    <a:pt x="1143" y="644"/>
                    <a:pt x="1679" y="953"/>
                  </a:cubicBezTo>
                  <a:lnTo>
                    <a:pt x="1643" y="1048"/>
                  </a:lnTo>
                  <a:cubicBezTo>
                    <a:pt x="1084" y="739"/>
                    <a:pt x="548" y="417"/>
                    <a:pt x="0" y="96"/>
                  </a:cubicBezTo>
                  <a:cubicBezTo>
                    <a:pt x="12" y="72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40"/>
            <p:cNvSpPr/>
            <p:nvPr/>
          </p:nvSpPr>
          <p:spPr>
            <a:xfrm>
              <a:off x="2310100" y="2791250"/>
              <a:ext cx="37825" cy="21150"/>
            </a:xfrm>
            <a:custGeom>
              <a:avLst/>
              <a:gdLst/>
              <a:ahLst/>
              <a:cxnLst/>
              <a:rect l="l" t="t" r="r" b="b"/>
              <a:pathLst>
                <a:path w="1513" h="846" extrusionOk="0">
                  <a:moveTo>
                    <a:pt x="60" y="0"/>
                  </a:moveTo>
                  <a:cubicBezTo>
                    <a:pt x="536" y="250"/>
                    <a:pt x="1024" y="489"/>
                    <a:pt x="1513" y="739"/>
                  </a:cubicBezTo>
                  <a:cubicBezTo>
                    <a:pt x="1489" y="774"/>
                    <a:pt x="1477" y="810"/>
                    <a:pt x="1453" y="846"/>
                  </a:cubicBezTo>
                  <a:cubicBezTo>
                    <a:pt x="977" y="596"/>
                    <a:pt x="477" y="358"/>
                    <a:pt x="0" y="96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40"/>
            <p:cNvSpPr/>
            <p:nvPr/>
          </p:nvSpPr>
          <p:spPr>
            <a:xfrm>
              <a:off x="2292825" y="2850775"/>
              <a:ext cx="38725" cy="20875"/>
            </a:xfrm>
            <a:custGeom>
              <a:avLst/>
              <a:gdLst/>
              <a:ahLst/>
              <a:cxnLst/>
              <a:rect l="l" t="t" r="r" b="b"/>
              <a:pathLst>
                <a:path w="1549" h="835" extrusionOk="0">
                  <a:moveTo>
                    <a:pt x="37" y="1"/>
                  </a:moveTo>
                  <a:cubicBezTo>
                    <a:pt x="549" y="251"/>
                    <a:pt x="1037" y="489"/>
                    <a:pt x="1549" y="739"/>
                  </a:cubicBezTo>
                  <a:lnTo>
                    <a:pt x="1501" y="834"/>
                  </a:lnTo>
                  <a:cubicBezTo>
                    <a:pt x="989" y="572"/>
                    <a:pt x="501" y="334"/>
                    <a:pt x="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40"/>
            <p:cNvSpPr/>
            <p:nvPr/>
          </p:nvSpPr>
          <p:spPr>
            <a:xfrm>
              <a:off x="2112450" y="2988900"/>
              <a:ext cx="24150" cy="75625"/>
            </a:xfrm>
            <a:custGeom>
              <a:avLst/>
              <a:gdLst/>
              <a:ahLst/>
              <a:cxnLst/>
              <a:rect l="l" t="t" r="r" b="b"/>
              <a:pathLst>
                <a:path w="966" h="3025" extrusionOk="0">
                  <a:moveTo>
                    <a:pt x="965" y="24"/>
                  </a:moveTo>
                  <a:cubicBezTo>
                    <a:pt x="679" y="1024"/>
                    <a:pt x="394" y="2012"/>
                    <a:pt x="132" y="3024"/>
                  </a:cubicBezTo>
                  <a:cubicBezTo>
                    <a:pt x="84" y="3012"/>
                    <a:pt x="48" y="3000"/>
                    <a:pt x="1" y="3000"/>
                  </a:cubicBezTo>
                  <a:cubicBezTo>
                    <a:pt x="286" y="2000"/>
                    <a:pt x="560" y="1000"/>
                    <a:pt x="846" y="0"/>
                  </a:cubicBezTo>
                  <a:cubicBezTo>
                    <a:pt x="870" y="0"/>
                    <a:pt x="917" y="0"/>
                    <a:pt x="965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40"/>
            <p:cNvSpPr/>
            <p:nvPr/>
          </p:nvSpPr>
          <p:spPr>
            <a:xfrm>
              <a:off x="2303850" y="3103775"/>
              <a:ext cx="27700" cy="57175"/>
            </a:xfrm>
            <a:custGeom>
              <a:avLst/>
              <a:gdLst/>
              <a:ahLst/>
              <a:cxnLst/>
              <a:rect l="l" t="t" r="r" b="b"/>
              <a:pathLst>
                <a:path w="1108" h="2287" extrusionOk="0">
                  <a:moveTo>
                    <a:pt x="1108" y="60"/>
                  </a:moveTo>
                  <a:cubicBezTo>
                    <a:pt x="774" y="799"/>
                    <a:pt x="465" y="1549"/>
                    <a:pt x="131" y="2287"/>
                  </a:cubicBezTo>
                  <a:cubicBezTo>
                    <a:pt x="96" y="2275"/>
                    <a:pt x="48" y="2239"/>
                    <a:pt x="0" y="2227"/>
                  </a:cubicBezTo>
                  <a:lnTo>
                    <a:pt x="989" y="1"/>
                  </a:lnTo>
                  <a:cubicBezTo>
                    <a:pt x="1012" y="13"/>
                    <a:pt x="1060" y="37"/>
                    <a:pt x="1108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40"/>
            <p:cNvSpPr/>
            <p:nvPr/>
          </p:nvSpPr>
          <p:spPr>
            <a:xfrm>
              <a:off x="2398200" y="3090400"/>
              <a:ext cx="28300" cy="74425"/>
            </a:xfrm>
            <a:custGeom>
              <a:avLst/>
              <a:gdLst/>
              <a:ahLst/>
              <a:cxnLst/>
              <a:rect l="l" t="t" r="r" b="b"/>
              <a:pathLst>
                <a:path w="1132" h="2977" extrusionOk="0">
                  <a:moveTo>
                    <a:pt x="775" y="441"/>
                  </a:moveTo>
                  <a:cubicBezTo>
                    <a:pt x="870" y="298"/>
                    <a:pt x="977" y="143"/>
                    <a:pt x="1060" y="0"/>
                  </a:cubicBezTo>
                  <a:cubicBezTo>
                    <a:pt x="1096" y="12"/>
                    <a:pt x="1120" y="24"/>
                    <a:pt x="1132" y="24"/>
                  </a:cubicBezTo>
                  <a:lnTo>
                    <a:pt x="108" y="2977"/>
                  </a:lnTo>
                  <a:cubicBezTo>
                    <a:pt x="84" y="2953"/>
                    <a:pt x="36" y="2953"/>
                    <a:pt x="1" y="2941"/>
                  </a:cubicBezTo>
                  <a:cubicBezTo>
                    <a:pt x="275" y="2108"/>
                    <a:pt x="525" y="1262"/>
                    <a:pt x="775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40"/>
            <p:cNvSpPr/>
            <p:nvPr/>
          </p:nvSpPr>
          <p:spPr>
            <a:xfrm>
              <a:off x="2389275" y="3096050"/>
              <a:ext cx="28300" cy="71450"/>
            </a:xfrm>
            <a:custGeom>
              <a:avLst/>
              <a:gdLst/>
              <a:ahLst/>
              <a:cxnLst/>
              <a:rect l="l" t="t" r="r" b="b"/>
              <a:pathLst>
                <a:path w="1132" h="2858" extrusionOk="0">
                  <a:moveTo>
                    <a:pt x="1132" y="203"/>
                  </a:moveTo>
                  <a:lnTo>
                    <a:pt x="155" y="2560"/>
                  </a:lnTo>
                  <a:cubicBezTo>
                    <a:pt x="108" y="2667"/>
                    <a:pt x="84" y="2774"/>
                    <a:pt x="0" y="2858"/>
                  </a:cubicBezTo>
                  <a:cubicBezTo>
                    <a:pt x="203" y="1882"/>
                    <a:pt x="560" y="941"/>
                    <a:pt x="1084" y="0"/>
                  </a:cubicBezTo>
                  <a:cubicBezTo>
                    <a:pt x="1108" y="107"/>
                    <a:pt x="1120" y="167"/>
                    <a:pt x="1132" y="203"/>
                  </a:cubicBezTo>
                  <a:cubicBezTo>
                    <a:pt x="1132" y="215"/>
                    <a:pt x="1132" y="203"/>
                    <a:pt x="1132" y="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40"/>
            <p:cNvSpPr/>
            <p:nvPr/>
          </p:nvSpPr>
          <p:spPr>
            <a:xfrm>
              <a:off x="2457450" y="3080275"/>
              <a:ext cx="24425" cy="53000"/>
            </a:xfrm>
            <a:custGeom>
              <a:avLst/>
              <a:gdLst/>
              <a:ahLst/>
              <a:cxnLst/>
              <a:rect l="l" t="t" r="r" b="b"/>
              <a:pathLst>
                <a:path w="977" h="2120" extrusionOk="0">
                  <a:moveTo>
                    <a:pt x="976" y="0"/>
                  </a:moveTo>
                  <a:cubicBezTo>
                    <a:pt x="655" y="762"/>
                    <a:pt x="393" y="1405"/>
                    <a:pt x="95" y="2120"/>
                  </a:cubicBezTo>
                  <a:cubicBezTo>
                    <a:pt x="0" y="1786"/>
                    <a:pt x="583" y="381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40"/>
            <p:cNvSpPr/>
            <p:nvPr/>
          </p:nvSpPr>
          <p:spPr>
            <a:xfrm>
              <a:off x="2469050" y="3079075"/>
              <a:ext cx="22350" cy="48550"/>
            </a:xfrm>
            <a:custGeom>
              <a:avLst/>
              <a:gdLst/>
              <a:ahLst/>
              <a:cxnLst/>
              <a:rect l="l" t="t" r="r" b="b"/>
              <a:pathLst>
                <a:path w="894" h="1942" extrusionOk="0">
                  <a:moveTo>
                    <a:pt x="893" y="60"/>
                  </a:moveTo>
                  <a:lnTo>
                    <a:pt x="131" y="1941"/>
                  </a:lnTo>
                  <a:cubicBezTo>
                    <a:pt x="96" y="1918"/>
                    <a:pt x="48" y="1906"/>
                    <a:pt x="0" y="1882"/>
                  </a:cubicBezTo>
                  <a:lnTo>
                    <a:pt x="762" y="1"/>
                  </a:lnTo>
                  <a:cubicBezTo>
                    <a:pt x="822" y="36"/>
                    <a:pt x="870" y="48"/>
                    <a:pt x="893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40"/>
            <p:cNvSpPr/>
            <p:nvPr/>
          </p:nvSpPr>
          <p:spPr>
            <a:xfrm>
              <a:off x="1899325" y="2834400"/>
              <a:ext cx="22350" cy="90825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882" y="1"/>
                  </a:moveTo>
                  <a:cubicBezTo>
                    <a:pt x="882" y="84"/>
                    <a:pt x="894" y="191"/>
                    <a:pt x="882" y="263"/>
                  </a:cubicBezTo>
                  <a:cubicBezTo>
                    <a:pt x="644" y="1322"/>
                    <a:pt x="406" y="2358"/>
                    <a:pt x="167" y="3418"/>
                  </a:cubicBezTo>
                  <a:cubicBezTo>
                    <a:pt x="156" y="3489"/>
                    <a:pt x="120" y="3549"/>
                    <a:pt x="96" y="3632"/>
                  </a:cubicBezTo>
                  <a:cubicBezTo>
                    <a:pt x="60" y="3632"/>
                    <a:pt x="37" y="3608"/>
                    <a:pt x="1" y="3608"/>
                  </a:cubicBezTo>
                  <a:cubicBezTo>
                    <a:pt x="48" y="3370"/>
                    <a:pt x="72" y="3132"/>
                    <a:pt x="132" y="2894"/>
                  </a:cubicBezTo>
                  <a:cubicBezTo>
                    <a:pt x="310" y="2084"/>
                    <a:pt x="513" y="1275"/>
                    <a:pt x="703" y="453"/>
                  </a:cubicBezTo>
                  <a:cubicBezTo>
                    <a:pt x="751" y="298"/>
                    <a:pt x="834" y="144"/>
                    <a:pt x="882" y="1"/>
                  </a:cubicBezTo>
                  <a:cubicBezTo>
                    <a:pt x="894" y="1"/>
                    <a:pt x="882" y="1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40"/>
            <p:cNvSpPr/>
            <p:nvPr/>
          </p:nvSpPr>
          <p:spPr>
            <a:xfrm>
              <a:off x="1891600" y="2835000"/>
              <a:ext cx="21150" cy="78300"/>
            </a:xfrm>
            <a:custGeom>
              <a:avLst/>
              <a:gdLst/>
              <a:ahLst/>
              <a:cxnLst/>
              <a:rect l="l" t="t" r="r" b="b"/>
              <a:pathLst>
                <a:path w="846" h="3132" extrusionOk="0">
                  <a:moveTo>
                    <a:pt x="0" y="3096"/>
                  </a:moveTo>
                  <a:cubicBezTo>
                    <a:pt x="250" y="2072"/>
                    <a:pt x="488" y="1025"/>
                    <a:pt x="750" y="1"/>
                  </a:cubicBezTo>
                  <a:cubicBezTo>
                    <a:pt x="774" y="12"/>
                    <a:pt x="822" y="12"/>
                    <a:pt x="846" y="36"/>
                  </a:cubicBezTo>
                  <a:cubicBezTo>
                    <a:pt x="607" y="1060"/>
                    <a:pt x="357" y="2096"/>
                    <a:pt x="119" y="3132"/>
                  </a:cubicBezTo>
                  <a:cubicBezTo>
                    <a:pt x="60" y="3108"/>
                    <a:pt x="36" y="3096"/>
                    <a:pt x="0" y="3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40"/>
            <p:cNvSpPr/>
            <p:nvPr/>
          </p:nvSpPr>
          <p:spPr>
            <a:xfrm>
              <a:off x="2748850" y="3083250"/>
              <a:ext cx="45850" cy="74150"/>
            </a:xfrm>
            <a:custGeom>
              <a:avLst/>
              <a:gdLst/>
              <a:ahLst/>
              <a:cxnLst/>
              <a:rect l="l" t="t" r="r" b="b"/>
              <a:pathLst>
                <a:path w="1834" h="2966" extrusionOk="0">
                  <a:moveTo>
                    <a:pt x="1822" y="0"/>
                  </a:moveTo>
                  <a:cubicBezTo>
                    <a:pt x="1262" y="941"/>
                    <a:pt x="703" y="1893"/>
                    <a:pt x="131" y="2822"/>
                  </a:cubicBezTo>
                  <a:cubicBezTo>
                    <a:pt x="119" y="2858"/>
                    <a:pt x="72" y="2882"/>
                    <a:pt x="0" y="2965"/>
                  </a:cubicBezTo>
                  <a:cubicBezTo>
                    <a:pt x="12" y="2846"/>
                    <a:pt x="0" y="2775"/>
                    <a:pt x="12" y="2751"/>
                  </a:cubicBezTo>
                  <a:cubicBezTo>
                    <a:pt x="512" y="1905"/>
                    <a:pt x="1012" y="1060"/>
                    <a:pt x="1524" y="227"/>
                  </a:cubicBezTo>
                  <a:cubicBezTo>
                    <a:pt x="1596" y="119"/>
                    <a:pt x="1727" y="72"/>
                    <a:pt x="1822" y="0"/>
                  </a:cubicBezTo>
                  <a:cubicBezTo>
                    <a:pt x="1834" y="12"/>
                    <a:pt x="1822" y="0"/>
                    <a:pt x="18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40"/>
            <p:cNvSpPr/>
            <p:nvPr/>
          </p:nvSpPr>
          <p:spPr>
            <a:xfrm>
              <a:off x="2753600" y="3164200"/>
              <a:ext cx="19375" cy="81600"/>
            </a:xfrm>
            <a:custGeom>
              <a:avLst/>
              <a:gdLst/>
              <a:ahLst/>
              <a:cxnLst/>
              <a:rect l="l" t="t" r="r" b="b"/>
              <a:pathLst>
                <a:path w="775" h="3264" extrusionOk="0">
                  <a:moveTo>
                    <a:pt x="1" y="3239"/>
                  </a:moveTo>
                  <a:cubicBezTo>
                    <a:pt x="227" y="2168"/>
                    <a:pt x="441" y="1072"/>
                    <a:pt x="656" y="1"/>
                  </a:cubicBezTo>
                  <a:cubicBezTo>
                    <a:pt x="703" y="25"/>
                    <a:pt x="739" y="25"/>
                    <a:pt x="775" y="37"/>
                  </a:cubicBezTo>
                  <a:cubicBezTo>
                    <a:pt x="572" y="1108"/>
                    <a:pt x="358" y="2180"/>
                    <a:pt x="156" y="3263"/>
                  </a:cubicBezTo>
                  <a:cubicBezTo>
                    <a:pt x="108" y="3251"/>
                    <a:pt x="60" y="3239"/>
                    <a:pt x="1" y="32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40"/>
            <p:cNvSpPr/>
            <p:nvPr/>
          </p:nvSpPr>
          <p:spPr>
            <a:xfrm>
              <a:off x="2714325" y="3173725"/>
              <a:ext cx="16100" cy="72375"/>
            </a:xfrm>
            <a:custGeom>
              <a:avLst/>
              <a:gdLst/>
              <a:ahLst/>
              <a:cxnLst/>
              <a:rect l="l" t="t" r="r" b="b"/>
              <a:pathLst>
                <a:path w="644" h="2895" extrusionOk="0">
                  <a:moveTo>
                    <a:pt x="643" y="1"/>
                  </a:moveTo>
                  <a:cubicBezTo>
                    <a:pt x="429" y="965"/>
                    <a:pt x="203" y="1930"/>
                    <a:pt x="0" y="2894"/>
                  </a:cubicBezTo>
                  <a:cubicBezTo>
                    <a:pt x="60" y="1906"/>
                    <a:pt x="203" y="918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40"/>
            <p:cNvSpPr/>
            <p:nvPr/>
          </p:nvSpPr>
          <p:spPr>
            <a:xfrm>
              <a:off x="2744075" y="3177600"/>
              <a:ext cx="17000" cy="69675"/>
            </a:xfrm>
            <a:custGeom>
              <a:avLst/>
              <a:gdLst/>
              <a:ahLst/>
              <a:cxnLst/>
              <a:rect l="l" t="t" r="r" b="b"/>
              <a:pathLst>
                <a:path w="680" h="2787" extrusionOk="0">
                  <a:moveTo>
                    <a:pt x="679" y="36"/>
                  </a:moveTo>
                  <a:cubicBezTo>
                    <a:pt x="501" y="953"/>
                    <a:pt x="310" y="1870"/>
                    <a:pt x="132" y="2787"/>
                  </a:cubicBezTo>
                  <a:cubicBezTo>
                    <a:pt x="84" y="2775"/>
                    <a:pt x="48" y="2775"/>
                    <a:pt x="1" y="2763"/>
                  </a:cubicBezTo>
                  <a:cubicBezTo>
                    <a:pt x="191" y="1834"/>
                    <a:pt x="382" y="929"/>
                    <a:pt x="584" y="1"/>
                  </a:cubicBezTo>
                  <a:cubicBezTo>
                    <a:pt x="608" y="24"/>
                    <a:pt x="656" y="36"/>
                    <a:pt x="679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40"/>
            <p:cNvSpPr/>
            <p:nvPr/>
          </p:nvSpPr>
          <p:spPr>
            <a:xfrm>
              <a:off x="2738125" y="3169575"/>
              <a:ext cx="13425" cy="72650"/>
            </a:xfrm>
            <a:custGeom>
              <a:avLst/>
              <a:gdLst/>
              <a:ahLst/>
              <a:cxnLst/>
              <a:rect l="l" t="t" r="r" b="b"/>
              <a:pathLst>
                <a:path w="537" h="2906" extrusionOk="0">
                  <a:moveTo>
                    <a:pt x="1" y="2881"/>
                  </a:moveTo>
                  <a:cubicBezTo>
                    <a:pt x="143" y="1917"/>
                    <a:pt x="286" y="965"/>
                    <a:pt x="429" y="0"/>
                  </a:cubicBezTo>
                  <a:cubicBezTo>
                    <a:pt x="465" y="0"/>
                    <a:pt x="501" y="12"/>
                    <a:pt x="536" y="12"/>
                  </a:cubicBezTo>
                  <a:cubicBezTo>
                    <a:pt x="405" y="976"/>
                    <a:pt x="251" y="1953"/>
                    <a:pt x="120" y="2905"/>
                  </a:cubicBezTo>
                  <a:cubicBezTo>
                    <a:pt x="84" y="2893"/>
                    <a:pt x="48" y="2881"/>
                    <a:pt x="1" y="28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40"/>
            <p:cNvSpPr/>
            <p:nvPr/>
          </p:nvSpPr>
          <p:spPr>
            <a:xfrm>
              <a:off x="2764925" y="3181775"/>
              <a:ext cx="13400" cy="55375"/>
            </a:xfrm>
            <a:custGeom>
              <a:avLst/>
              <a:gdLst/>
              <a:ahLst/>
              <a:cxnLst/>
              <a:rect l="l" t="t" r="r" b="b"/>
              <a:pathLst>
                <a:path w="536" h="2215" extrusionOk="0">
                  <a:moveTo>
                    <a:pt x="0" y="2203"/>
                  </a:moveTo>
                  <a:cubicBezTo>
                    <a:pt x="131" y="1477"/>
                    <a:pt x="286" y="727"/>
                    <a:pt x="417" y="0"/>
                  </a:cubicBezTo>
                  <a:cubicBezTo>
                    <a:pt x="465" y="12"/>
                    <a:pt x="488" y="12"/>
                    <a:pt x="536" y="12"/>
                  </a:cubicBezTo>
                  <a:cubicBezTo>
                    <a:pt x="405" y="750"/>
                    <a:pt x="262" y="1489"/>
                    <a:pt x="143" y="2215"/>
                  </a:cubicBezTo>
                  <a:cubicBezTo>
                    <a:pt x="84" y="2215"/>
                    <a:pt x="48" y="2215"/>
                    <a:pt x="0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40"/>
            <p:cNvSpPr/>
            <p:nvPr/>
          </p:nvSpPr>
          <p:spPr>
            <a:xfrm>
              <a:off x="2780100" y="3185050"/>
              <a:ext cx="17275" cy="61625"/>
            </a:xfrm>
            <a:custGeom>
              <a:avLst/>
              <a:gdLst/>
              <a:ahLst/>
              <a:cxnLst/>
              <a:rect l="l" t="t" r="r" b="b"/>
              <a:pathLst>
                <a:path w="691" h="2465" extrusionOk="0">
                  <a:moveTo>
                    <a:pt x="0" y="2429"/>
                  </a:moveTo>
                  <a:cubicBezTo>
                    <a:pt x="191" y="1631"/>
                    <a:pt x="405" y="822"/>
                    <a:pt x="596" y="0"/>
                  </a:cubicBezTo>
                  <a:cubicBezTo>
                    <a:pt x="631" y="0"/>
                    <a:pt x="655" y="24"/>
                    <a:pt x="691" y="36"/>
                  </a:cubicBezTo>
                  <a:cubicBezTo>
                    <a:pt x="489" y="834"/>
                    <a:pt x="298" y="1655"/>
                    <a:pt x="108" y="2465"/>
                  </a:cubicBezTo>
                  <a:cubicBezTo>
                    <a:pt x="72" y="2441"/>
                    <a:pt x="48" y="2429"/>
                    <a:pt x="0" y="2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40"/>
            <p:cNvSpPr/>
            <p:nvPr/>
          </p:nvSpPr>
          <p:spPr>
            <a:xfrm>
              <a:off x="2773550" y="3191000"/>
              <a:ext cx="11925" cy="50325"/>
            </a:xfrm>
            <a:custGeom>
              <a:avLst/>
              <a:gdLst/>
              <a:ahLst/>
              <a:cxnLst/>
              <a:rect l="l" t="t" r="r" b="b"/>
              <a:pathLst>
                <a:path w="477" h="2013" extrusionOk="0">
                  <a:moveTo>
                    <a:pt x="477" y="24"/>
                  </a:moveTo>
                  <a:cubicBezTo>
                    <a:pt x="334" y="691"/>
                    <a:pt x="203" y="1358"/>
                    <a:pt x="72" y="2013"/>
                  </a:cubicBezTo>
                  <a:cubicBezTo>
                    <a:pt x="36" y="2013"/>
                    <a:pt x="24" y="2001"/>
                    <a:pt x="0" y="2001"/>
                  </a:cubicBezTo>
                  <a:cubicBezTo>
                    <a:pt x="131" y="1334"/>
                    <a:pt x="274" y="679"/>
                    <a:pt x="417" y="0"/>
                  </a:cubicBezTo>
                  <a:cubicBezTo>
                    <a:pt x="429" y="0"/>
                    <a:pt x="441" y="0"/>
                    <a:pt x="47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40"/>
            <p:cNvSpPr/>
            <p:nvPr/>
          </p:nvSpPr>
          <p:spPr>
            <a:xfrm>
              <a:off x="1950525" y="2387325"/>
              <a:ext cx="87250" cy="56275"/>
            </a:xfrm>
            <a:custGeom>
              <a:avLst/>
              <a:gdLst/>
              <a:ahLst/>
              <a:cxnLst/>
              <a:rect l="l" t="t" r="r" b="b"/>
              <a:pathLst>
                <a:path w="3490" h="2251" extrusionOk="0">
                  <a:moveTo>
                    <a:pt x="1" y="1"/>
                  </a:moveTo>
                  <a:cubicBezTo>
                    <a:pt x="1156" y="739"/>
                    <a:pt x="2299" y="1465"/>
                    <a:pt x="3489" y="2227"/>
                  </a:cubicBezTo>
                  <a:cubicBezTo>
                    <a:pt x="3108" y="2251"/>
                    <a:pt x="298" y="465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40"/>
            <p:cNvSpPr/>
            <p:nvPr/>
          </p:nvSpPr>
          <p:spPr>
            <a:xfrm>
              <a:off x="1887125" y="2357275"/>
              <a:ext cx="89025" cy="56875"/>
            </a:xfrm>
            <a:custGeom>
              <a:avLst/>
              <a:gdLst/>
              <a:ahLst/>
              <a:cxnLst/>
              <a:rect l="l" t="t" r="r" b="b"/>
              <a:pathLst>
                <a:path w="3561" h="2275" extrusionOk="0">
                  <a:moveTo>
                    <a:pt x="36" y="0"/>
                  </a:moveTo>
                  <a:cubicBezTo>
                    <a:pt x="346" y="191"/>
                    <a:pt x="655" y="405"/>
                    <a:pt x="965" y="595"/>
                  </a:cubicBezTo>
                  <a:cubicBezTo>
                    <a:pt x="1763" y="1084"/>
                    <a:pt x="2537" y="1584"/>
                    <a:pt x="3322" y="2072"/>
                  </a:cubicBezTo>
                  <a:cubicBezTo>
                    <a:pt x="3406" y="2131"/>
                    <a:pt x="3501" y="2191"/>
                    <a:pt x="3561" y="2274"/>
                  </a:cubicBezTo>
                  <a:cubicBezTo>
                    <a:pt x="2310" y="1631"/>
                    <a:pt x="1120" y="881"/>
                    <a:pt x="1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40"/>
            <p:cNvSpPr/>
            <p:nvPr/>
          </p:nvSpPr>
          <p:spPr>
            <a:xfrm>
              <a:off x="1968975" y="2362025"/>
              <a:ext cx="47650" cy="30675"/>
            </a:xfrm>
            <a:custGeom>
              <a:avLst/>
              <a:gdLst/>
              <a:ahLst/>
              <a:cxnLst/>
              <a:rect l="l" t="t" r="r" b="b"/>
              <a:pathLst>
                <a:path w="1906" h="1227" extrusionOk="0">
                  <a:moveTo>
                    <a:pt x="1834" y="1227"/>
                  </a:moveTo>
                  <a:lnTo>
                    <a:pt x="1" y="108"/>
                  </a:lnTo>
                  <a:cubicBezTo>
                    <a:pt x="13" y="84"/>
                    <a:pt x="48" y="48"/>
                    <a:pt x="60" y="1"/>
                  </a:cubicBezTo>
                  <a:cubicBezTo>
                    <a:pt x="668" y="382"/>
                    <a:pt x="1275" y="739"/>
                    <a:pt x="1906" y="1108"/>
                  </a:cubicBezTo>
                  <a:cubicBezTo>
                    <a:pt x="1882" y="1155"/>
                    <a:pt x="1858" y="1179"/>
                    <a:pt x="1834" y="12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40"/>
            <p:cNvSpPr/>
            <p:nvPr/>
          </p:nvSpPr>
          <p:spPr>
            <a:xfrm>
              <a:off x="1960050" y="2385550"/>
              <a:ext cx="46750" cy="30075"/>
            </a:xfrm>
            <a:custGeom>
              <a:avLst/>
              <a:gdLst/>
              <a:ahLst/>
              <a:cxnLst/>
              <a:rect l="l" t="t" r="r" b="b"/>
              <a:pathLst>
                <a:path w="1870" h="1203" extrusionOk="0">
                  <a:moveTo>
                    <a:pt x="1799" y="1203"/>
                  </a:moveTo>
                  <a:cubicBezTo>
                    <a:pt x="1203" y="834"/>
                    <a:pt x="596" y="476"/>
                    <a:pt x="1" y="107"/>
                  </a:cubicBezTo>
                  <a:cubicBezTo>
                    <a:pt x="13" y="72"/>
                    <a:pt x="48" y="48"/>
                    <a:pt x="60" y="0"/>
                  </a:cubicBezTo>
                  <a:cubicBezTo>
                    <a:pt x="667" y="369"/>
                    <a:pt x="1263" y="750"/>
                    <a:pt x="1870" y="1107"/>
                  </a:cubicBezTo>
                  <a:cubicBezTo>
                    <a:pt x="1846" y="1143"/>
                    <a:pt x="1822" y="1179"/>
                    <a:pt x="1799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40"/>
            <p:cNvSpPr/>
            <p:nvPr/>
          </p:nvSpPr>
          <p:spPr>
            <a:xfrm>
              <a:off x="2004100" y="2356675"/>
              <a:ext cx="30700" cy="20250"/>
            </a:xfrm>
            <a:custGeom>
              <a:avLst/>
              <a:gdLst/>
              <a:ahLst/>
              <a:cxnLst/>
              <a:rect l="l" t="t" r="r" b="b"/>
              <a:pathLst>
                <a:path w="1228" h="810" extrusionOk="0">
                  <a:moveTo>
                    <a:pt x="1144" y="810"/>
                  </a:moveTo>
                  <a:cubicBezTo>
                    <a:pt x="751" y="596"/>
                    <a:pt x="382" y="369"/>
                    <a:pt x="1" y="143"/>
                  </a:cubicBezTo>
                  <a:cubicBezTo>
                    <a:pt x="25" y="96"/>
                    <a:pt x="60" y="36"/>
                    <a:pt x="84" y="0"/>
                  </a:cubicBezTo>
                  <a:cubicBezTo>
                    <a:pt x="477" y="215"/>
                    <a:pt x="858" y="441"/>
                    <a:pt x="1227" y="655"/>
                  </a:cubicBezTo>
                  <a:cubicBezTo>
                    <a:pt x="1203" y="715"/>
                    <a:pt x="1168" y="750"/>
                    <a:pt x="1144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40"/>
            <p:cNvSpPr/>
            <p:nvPr/>
          </p:nvSpPr>
          <p:spPr>
            <a:xfrm>
              <a:off x="2031500" y="2411725"/>
              <a:ext cx="37525" cy="24150"/>
            </a:xfrm>
            <a:custGeom>
              <a:avLst/>
              <a:gdLst/>
              <a:ahLst/>
              <a:cxnLst/>
              <a:rect l="l" t="t" r="r" b="b"/>
              <a:pathLst>
                <a:path w="1501" h="966" extrusionOk="0">
                  <a:moveTo>
                    <a:pt x="72" y="1"/>
                  </a:moveTo>
                  <a:lnTo>
                    <a:pt x="1500" y="846"/>
                  </a:lnTo>
                  <a:cubicBezTo>
                    <a:pt x="1477" y="894"/>
                    <a:pt x="1465" y="918"/>
                    <a:pt x="1429" y="965"/>
                  </a:cubicBezTo>
                  <a:cubicBezTo>
                    <a:pt x="953" y="680"/>
                    <a:pt x="476" y="382"/>
                    <a:pt x="0" y="96"/>
                  </a:cubicBezTo>
                  <a:cubicBezTo>
                    <a:pt x="12" y="60"/>
                    <a:pt x="48" y="25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40"/>
            <p:cNvSpPr/>
            <p:nvPr/>
          </p:nvSpPr>
          <p:spPr>
            <a:xfrm>
              <a:off x="1892775" y="2372450"/>
              <a:ext cx="34850" cy="22950"/>
            </a:xfrm>
            <a:custGeom>
              <a:avLst/>
              <a:gdLst/>
              <a:ahLst/>
              <a:cxnLst/>
              <a:rect l="l" t="t" r="r" b="b"/>
              <a:pathLst>
                <a:path w="1394" h="918" extrusionOk="0">
                  <a:moveTo>
                    <a:pt x="60" y="0"/>
                  </a:moveTo>
                  <a:cubicBezTo>
                    <a:pt x="501" y="274"/>
                    <a:pt x="953" y="560"/>
                    <a:pt x="1394" y="822"/>
                  </a:cubicBezTo>
                  <a:cubicBezTo>
                    <a:pt x="1382" y="858"/>
                    <a:pt x="1358" y="881"/>
                    <a:pt x="1334" y="917"/>
                  </a:cubicBezTo>
                  <a:cubicBezTo>
                    <a:pt x="894" y="631"/>
                    <a:pt x="441" y="357"/>
                    <a:pt x="1" y="84"/>
                  </a:cubicBezTo>
                  <a:cubicBezTo>
                    <a:pt x="13" y="60"/>
                    <a:pt x="25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40"/>
            <p:cNvSpPr/>
            <p:nvPr/>
          </p:nvSpPr>
          <p:spPr>
            <a:xfrm>
              <a:off x="2026425" y="2453400"/>
              <a:ext cx="34250" cy="21750"/>
            </a:xfrm>
            <a:custGeom>
              <a:avLst/>
              <a:gdLst/>
              <a:ahLst/>
              <a:cxnLst/>
              <a:rect l="l" t="t" r="r" b="b"/>
              <a:pathLst>
                <a:path w="1370" h="870" extrusionOk="0">
                  <a:moveTo>
                    <a:pt x="1322" y="870"/>
                  </a:moveTo>
                  <a:cubicBezTo>
                    <a:pt x="870" y="608"/>
                    <a:pt x="441" y="334"/>
                    <a:pt x="1" y="72"/>
                  </a:cubicBezTo>
                  <a:cubicBezTo>
                    <a:pt x="13" y="37"/>
                    <a:pt x="25" y="13"/>
                    <a:pt x="36" y="1"/>
                  </a:cubicBezTo>
                  <a:cubicBezTo>
                    <a:pt x="489" y="263"/>
                    <a:pt x="918" y="537"/>
                    <a:pt x="1370" y="787"/>
                  </a:cubicBezTo>
                  <a:cubicBezTo>
                    <a:pt x="1370" y="810"/>
                    <a:pt x="1334" y="846"/>
                    <a:pt x="1322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40"/>
            <p:cNvSpPr/>
            <p:nvPr/>
          </p:nvSpPr>
          <p:spPr>
            <a:xfrm>
              <a:off x="1980900" y="2428700"/>
              <a:ext cx="28600" cy="19075"/>
            </a:xfrm>
            <a:custGeom>
              <a:avLst/>
              <a:gdLst/>
              <a:ahLst/>
              <a:cxnLst/>
              <a:rect l="l" t="t" r="r" b="b"/>
              <a:pathLst>
                <a:path w="1144" h="763" extrusionOk="0">
                  <a:moveTo>
                    <a:pt x="60" y="1"/>
                  </a:moveTo>
                  <a:cubicBezTo>
                    <a:pt x="417" y="227"/>
                    <a:pt x="786" y="453"/>
                    <a:pt x="1143" y="667"/>
                  </a:cubicBezTo>
                  <a:cubicBezTo>
                    <a:pt x="1131" y="703"/>
                    <a:pt x="1107" y="727"/>
                    <a:pt x="1084" y="763"/>
                  </a:cubicBezTo>
                  <a:cubicBezTo>
                    <a:pt x="726" y="536"/>
                    <a:pt x="357" y="310"/>
                    <a:pt x="0" y="96"/>
                  </a:cubicBezTo>
                  <a:cubicBezTo>
                    <a:pt x="36" y="60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40"/>
            <p:cNvSpPr/>
            <p:nvPr/>
          </p:nvSpPr>
          <p:spPr>
            <a:xfrm>
              <a:off x="2585125" y="3107650"/>
              <a:ext cx="20875" cy="54500"/>
            </a:xfrm>
            <a:custGeom>
              <a:avLst/>
              <a:gdLst/>
              <a:ahLst/>
              <a:cxnLst/>
              <a:rect l="l" t="t" r="r" b="b"/>
              <a:pathLst>
                <a:path w="835" h="2180" extrusionOk="0">
                  <a:moveTo>
                    <a:pt x="1" y="2132"/>
                  </a:moveTo>
                  <a:cubicBezTo>
                    <a:pt x="239" y="1418"/>
                    <a:pt x="489" y="703"/>
                    <a:pt x="727" y="1"/>
                  </a:cubicBezTo>
                  <a:cubicBezTo>
                    <a:pt x="763" y="24"/>
                    <a:pt x="799" y="36"/>
                    <a:pt x="834" y="36"/>
                  </a:cubicBezTo>
                  <a:lnTo>
                    <a:pt x="120" y="2180"/>
                  </a:lnTo>
                  <a:cubicBezTo>
                    <a:pt x="72" y="2168"/>
                    <a:pt x="48" y="2144"/>
                    <a:pt x="1" y="2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40"/>
            <p:cNvSpPr/>
            <p:nvPr/>
          </p:nvSpPr>
          <p:spPr>
            <a:xfrm>
              <a:off x="2675625" y="3202000"/>
              <a:ext cx="13700" cy="62550"/>
            </a:xfrm>
            <a:custGeom>
              <a:avLst/>
              <a:gdLst/>
              <a:ahLst/>
              <a:cxnLst/>
              <a:rect l="l" t="t" r="r" b="b"/>
              <a:pathLst>
                <a:path w="548" h="2502" extrusionOk="0">
                  <a:moveTo>
                    <a:pt x="0" y="2454"/>
                  </a:moveTo>
                  <a:lnTo>
                    <a:pt x="405" y="1"/>
                  </a:lnTo>
                  <a:cubicBezTo>
                    <a:pt x="441" y="13"/>
                    <a:pt x="488" y="13"/>
                    <a:pt x="548" y="25"/>
                  </a:cubicBezTo>
                  <a:cubicBezTo>
                    <a:pt x="417" y="846"/>
                    <a:pt x="286" y="1668"/>
                    <a:pt x="143" y="2501"/>
                  </a:cubicBezTo>
                  <a:cubicBezTo>
                    <a:pt x="107" y="2477"/>
                    <a:pt x="60" y="2466"/>
                    <a:pt x="0" y="2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40"/>
            <p:cNvSpPr/>
            <p:nvPr/>
          </p:nvSpPr>
          <p:spPr>
            <a:xfrm>
              <a:off x="2668175" y="3203800"/>
              <a:ext cx="10450" cy="55375"/>
            </a:xfrm>
            <a:custGeom>
              <a:avLst/>
              <a:gdLst/>
              <a:ahLst/>
              <a:cxnLst/>
              <a:rect l="l" t="t" r="r" b="b"/>
              <a:pathLst>
                <a:path w="418" h="2215" extrusionOk="0">
                  <a:moveTo>
                    <a:pt x="1" y="2203"/>
                  </a:moveTo>
                  <a:cubicBezTo>
                    <a:pt x="108" y="1477"/>
                    <a:pt x="191" y="727"/>
                    <a:pt x="298" y="0"/>
                  </a:cubicBezTo>
                  <a:cubicBezTo>
                    <a:pt x="346" y="0"/>
                    <a:pt x="370" y="12"/>
                    <a:pt x="417" y="12"/>
                  </a:cubicBezTo>
                  <a:cubicBezTo>
                    <a:pt x="322" y="739"/>
                    <a:pt x="227" y="1489"/>
                    <a:pt x="132" y="2215"/>
                  </a:cubicBezTo>
                  <a:cubicBezTo>
                    <a:pt x="96" y="2215"/>
                    <a:pt x="48" y="2203"/>
                    <a:pt x="1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40"/>
            <p:cNvSpPr/>
            <p:nvPr/>
          </p:nvSpPr>
          <p:spPr>
            <a:xfrm>
              <a:off x="2720875" y="3087700"/>
              <a:ext cx="17875" cy="39025"/>
            </a:xfrm>
            <a:custGeom>
              <a:avLst/>
              <a:gdLst/>
              <a:ahLst/>
              <a:cxnLst/>
              <a:rect l="l" t="t" r="r" b="b"/>
              <a:pathLst>
                <a:path w="715" h="1561" extrusionOk="0">
                  <a:moveTo>
                    <a:pt x="714" y="60"/>
                  </a:moveTo>
                  <a:cubicBezTo>
                    <a:pt x="512" y="561"/>
                    <a:pt x="298" y="1061"/>
                    <a:pt x="107" y="1561"/>
                  </a:cubicBezTo>
                  <a:cubicBezTo>
                    <a:pt x="83" y="1549"/>
                    <a:pt x="36" y="1537"/>
                    <a:pt x="0" y="1513"/>
                  </a:cubicBezTo>
                  <a:lnTo>
                    <a:pt x="583" y="1"/>
                  </a:lnTo>
                  <a:cubicBezTo>
                    <a:pt x="631" y="13"/>
                    <a:pt x="679" y="49"/>
                    <a:pt x="714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40"/>
            <p:cNvSpPr/>
            <p:nvPr/>
          </p:nvSpPr>
          <p:spPr>
            <a:xfrm>
              <a:off x="2864925" y="3043650"/>
              <a:ext cx="52125" cy="19675"/>
            </a:xfrm>
            <a:custGeom>
              <a:avLst/>
              <a:gdLst/>
              <a:ahLst/>
              <a:cxnLst/>
              <a:rect l="l" t="t" r="r" b="b"/>
              <a:pathLst>
                <a:path w="2085" h="787" extrusionOk="0">
                  <a:moveTo>
                    <a:pt x="48" y="1"/>
                  </a:moveTo>
                  <a:cubicBezTo>
                    <a:pt x="727" y="227"/>
                    <a:pt x="1406" y="453"/>
                    <a:pt x="2084" y="656"/>
                  </a:cubicBezTo>
                  <a:lnTo>
                    <a:pt x="2037" y="787"/>
                  </a:lnTo>
                  <a:cubicBezTo>
                    <a:pt x="1358" y="584"/>
                    <a:pt x="667" y="358"/>
                    <a:pt x="1" y="156"/>
                  </a:cubicBezTo>
                  <a:cubicBezTo>
                    <a:pt x="13" y="96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40"/>
            <p:cNvSpPr/>
            <p:nvPr/>
          </p:nvSpPr>
          <p:spPr>
            <a:xfrm>
              <a:off x="2651800" y="3135050"/>
              <a:ext cx="19675" cy="50625"/>
            </a:xfrm>
            <a:custGeom>
              <a:avLst/>
              <a:gdLst/>
              <a:ahLst/>
              <a:cxnLst/>
              <a:rect l="l" t="t" r="r" b="b"/>
              <a:pathLst>
                <a:path w="787" h="2025" extrusionOk="0">
                  <a:moveTo>
                    <a:pt x="787" y="24"/>
                  </a:moveTo>
                  <a:cubicBezTo>
                    <a:pt x="548" y="691"/>
                    <a:pt x="322" y="1345"/>
                    <a:pt x="84" y="2024"/>
                  </a:cubicBezTo>
                  <a:cubicBezTo>
                    <a:pt x="60" y="2000"/>
                    <a:pt x="25" y="2000"/>
                    <a:pt x="1" y="1988"/>
                  </a:cubicBezTo>
                  <a:cubicBezTo>
                    <a:pt x="215" y="1322"/>
                    <a:pt x="453" y="655"/>
                    <a:pt x="679" y="0"/>
                  </a:cubicBezTo>
                  <a:cubicBezTo>
                    <a:pt x="715" y="0"/>
                    <a:pt x="751" y="12"/>
                    <a:pt x="78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40"/>
            <p:cNvSpPr/>
            <p:nvPr/>
          </p:nvSpPr>
          <p:spPr>
            <a:xfrm>
              <a:off x="2641975" y="3123425"/>
              <a:ext cx="19975" cy="53600"/>
            </a:xfrm>
            <a:custGeom>
              <a:avLst/>
              <a:gdLst/>
              <a:ahLst/>
              <a:cxnLst/>
              <a:rect l="l" t="t" r="r" b="b"/>
              <a:pathLst>
                <a:path w="799" h="2144" extrusionOk="0">
                  <a:moveTo>
                    <a:pt x="799" y="25"/>
                  </a:moveTo>
                  <a:cubicBezTo>
                    <a:pt x="549" y="727"/>
                    <a:pt x="334" y="1429"/>
                    <a:pt x="96" y="2144"/>
                  </a:cubicBezTo>
                  <a:cubicBezTo>
                    <a:pt x="60" y="2132"/>
                    <a:pt x="37" y="2132"/>
                    <a:pt x="1" y="2108"/>
                  </a:cubicBezTo>
                  <a:cubicBezTo>
                    <a:pt x="239" y="1418"/>
                    <a:pt x="465" y="715"/>
                    <a:pt x="703" y="1"/>
                  </a:cubicBezTo>
                  <a:cubicBezTo>
                    <a:pt x="715" y="13"/>
                    <a:pt x="751" y="13"/>
                    <a:pt x="799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40"/>
            <p:cNvSpPr/>
            <p:nvPr/>
          </p:nvSpPr>
          <p:spPr>
            <a:xfrm>
              <a:off x="2649425" y="3124925"/>
              <a:ext cx="19975" cy="45250"/>
            </a:xfrm>
            <a:custGeom>
              <a:avLst/>
              <a:gdLst/>
              <a:ahLst/>
              <a:cxnLst/>
              <a:rect l="l" t="t" r="r" b="b"/>
              <a:pathLst>
                <a:path w="799" h="1810" extrusionOk="0">
                  <a:moveTo>
                    <a:pt x="1" y="1786"/>
                  </a:moveTo>
                  <a:cubicBezTo>
                    <a:pt x="239" y="1191"/>
                    <a:pt x="465" y="596"/>
                    <a:pt x="703" y="0"/>
                  </a:cubicBezTo>
                  <a:cubicBezTo>
                    <a:pt x="739" y="12"/>
                    <a:pt x="763" y="24"/>
                    <a:pt x="798" y="24"/>
                  </a:cubicBezTo>
                  <a:cubicBezTo>
                    <a:pt x="572" y="619"/>
                    <a:pt x="334" y="1215"/>
                    <a:pt x="108" y="1810"/>
                  </a:cubicBezTo>
                  <a:cubicBezTo>
                    <a:pt x="84" y="1810"/>
                    <a:pt x="48" y="1798"/>
                    <a:pt x="1" y="1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40"/>
            <p:cNvSpPr/>
            <p:nvPr/>
          </p:nvSpPr>
          <p:spPr>
            <a:xfrm>
              <a:off x="2656575" y="3144575"/>
              <a:ext cx="18775" cy="44375"/>
            </a:xfrm>
            <a:custGeom>
              <a:avLst/>
              <a:gdLst/>
              <a:ahLst/>
              <a:cxnLst/>
              <a:rect l="l" t="t" r="r" b="b"/>
              <a:pathLst>
                <a:path w="751" h="1775" extrusionOk="0">
                  <a:moveTo>
                    <a:pt x="750" y="48"/>
                  </a:moveTo>
                  <a:cubicBezTo>
                    <a:pt x="524" y="619"/>
                    <a:pt x="310" y="1203"/>
                    <a:pt x="96" y="1774"/>
                  </a:cubicBezTo>
                  <a:cubicBezTo>
                    <a:pt x="60" y="1762"/>
                    <a:pt x="36" y="1738"/>
                    <a:pt x="0" y="1738"/>
                  </a:cubicBezTo>
                  <a:lnTo>
                    <a:pt x="667" y="0"/>
                  </a:lnTo>
                  <a:cubicBezTo>
                    <a:pt x="703" y="12"/>
                    <a:pt x="727" y="24"/>
                    <a:pt x="75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1770" y="696476"/>
            <a:ext cx="6534023" cy="375054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Fiction (re)maps the African American subject struggle within a racially stratified society.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The text constructs the complexities of African American identities in relation to history, memory and trauma.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GB" sz="2600" dirty="0">
              <a:solidFill>
                <a:schemeClr val="tx1"/>
              </a:solidFill>
              <a:highlight>
                <a:srgbClr val="FFFFFF"/>
              </a:highlight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The text is a site of intersections. </a:t>
            </a:r>
          </a:p>
        </p:txBody>
      </p:sp>
    </p:spTree>
    <p:extLst>
      <p:ext uri="{BB962C8B-B14F-4D97-AF65-F5344CB8AC3E}">
        <p14:creationId xmlns:p14="http://schemas.microsoft.com/office/powerpoint/2010/main" val="4276352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1"/>
          <p:cNvSpPr/>
          <p:nvPr/>
        </p:nvSpPr>
        <p:spPr>
          <a:xfrm rot="537707">
            <a:off x="590537" y="1612530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1"/>
          <p:cNvSpPr/>
          <p:nvPr/>
        </p:nvSpPr>
        <p:spPr>
          <a:xfrm rot="1143741">
            <a:off x="3632648" y="455850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1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j-lt"/>
              </a:rPr>
              <a:t>Introduction</a:t>
            </a:r>
            <a:endParaRPr sz="4400" dirty="0">
              <a:latin typeface="+mj-lt"/>
            </a:endParaRPr>
          </a:p>
        </p:txBody>
      </p:sp>
      <p:sp>
        <p:nvSpPr>
          <p:cNvPr id="480" name="Google Shape;480;p31"/>
          <p:cNvSpPr txBox="1">
            <a:spLocks noGrp="1"/>
          </p:cNvSpPr>
          <p:nvPr>
            <p:ph type="title" idx="2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01</a:t>
            </a:r>
            <a:endParaRPr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2" name="Google Shape;482;p31"/>
          <p:cNvSpPr/>
          <p:nvPr/>
        </p:nvSpPr>
        <p:spPr>
          <a:xfrm rot="537707">
            <a:off x="590537" y="1537493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1"/>
          <p:cNvSpPr/>
          <p:nvPr/>
        </p:nvSpPr>
        <p:spPr>
          <a:xfrm rot="1143741">
            <a:off x="3632648" y="380813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DDCBB8-FDAE-43BD-AD1A-69C8FF8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204" y="368349"/>
            <a:ext cx="8257592" cy="4050679"/>
          </a:xfrm>
        </p:spPr>
        <p:txBody>
          <a:bodyPr/>
          <a:lstStyle/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African American Fiction: </a:t>
            </a:r>
            <a:r>
              <a:rPr lang="en-US" sz="2800" dirty="0">
                <a:latin typeface="Times New Roman" panose="02020603050405020304" pitchFamily="18" charset="0"/>
              </a:rPr>
              <a:t>written by African American authors, it focuses on themes of racial identity, social justice, trauma, slavery and the struggle to achieve equality and recognition. </a:t>
            </a:r>
          </a:p>
          <a:p>
            <a:pPr marL="252095" indent="0" algn="just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African American Critics</a:t>
            </a:r>
            <a:r>
              <a:rPr lang="en-US" sz="2800" dirty="0">
                <a:latin typeface="Times New Roman" panose="02020603050405020304" pitchFamily="18" charset="0"/>
              </a:rPr>
              <a:t>: evaluate the contribution of the former to the cultural productions of the African American experience and the American canon.</a:t>
            </a:r>
          </a:p>
          <a:p>
            <a:pPr marL="252095" indent="0" algn="just">
              <a:lnSpc>
                <a:spcPct val="150000"/>
              </a:lnSpc>
              <a:buNone/>
            </a:pP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D0D30-55DE-419E-AC5F-57E9F339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967" y="81999"/>
            <a:ext cx="6510066" cy="572700"/>
          </a:xfrm>
        </p:spPr>
        <p:txBody>
          <a:bodyPr/>
          <a:lstStyle/>
          <a:p>
            <a:br>
              <a:rPr lang="fr-FR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latin typeface="+mj-lt"/>
            </a:endParaRPr>
          </a:p>
        </p:txBody>
      </p:sp>
      <p:sp>
        <p:nvSpPr>
          <p:cNvPr id="4" name="Google Shape;4581;p32">
            <a:extLst>
              <a:ext uri="{FF2B5EF4-FFF2-40B4-BE49-F238E27FC236}">
                <a16:creationId xmlns:a16="http://schemas.microsoft.com/office/drawing/2014/main" id="{07CEC244-82E0-FF28-E868-B8420FE560EA}"/>
              </a:ext>
            </a:extLst>
          </p:cNvPr>
          <p:cNvSpPr/>
          <p:nvPr/>
        </p:nvSpPr>
        <p:spPr>
          <a:xfrm>
            <a:off x="0" y="339633"/>
            <a:ext cx="8899297" cy="4803867"/>
          </a:xfrm>
          <a:custGeom>
            <a:avLst/>
            <a:gdLst/>
            <a:ahLst/>
            <a:cxnLst/>
            <a:rect l="l" t="t" r="r" b="b"/>
            <a:pathLst>
              <a:path w="17617" h="25786" extrusionOk="0">
                <a:moveTo>
                  <a:pt x="108" y="1"/>
                </a:moveTo>
                <a:lnTo>
                  <a:pt x="95" y="5963"/>
                </a:lnTo>
                <a:cubicBezTo>
                  <a:pt x="95" y="6968"/>
                  <a:pt x="91" y="7953"/>
                  <a:pt x="91" y="8925"/>
                </a:cubicBezTo>
                <a:cubicBezTo>
                  <a:pt x="87" y="9836"/>
                  <a:pt x="79" y="10772"/>
                  <a:pt x="71" y="11719"/>
                </a:cubicBezTo>
                <a:cubicBezTo>
                  <a:pt x="58" y="12655"/>
                  <a:pt x="54" y="13664"/>
                  <a:pt x="54" y="14571"/>
                </a:cubicBezTo>
                <a:lnTo>
                  <a:pt x="54" y="17193"/>
                </a:lnTo>
                <a:cubicBezTo>
                  <a:pt x="54" y="17608"/>
                  <a:pt x="58" y="18018"/>
                  <a:pt x="54" y="18408"/>
                </a:cubicBezTo>
                <a:cubicBezTo>
                  <a:pt x="54" y="18794"/>
                  <a:pt x="50" y="19159"/>
                  <a:pt x="50" y="19536"/>
                </a:cubicBezTo>
                <a:cubicBezTo>
                  <a:pt x="42" y="20287"/>
                  <a:pt x="34" y="21034"/>
                  <a:pt x="26" y="21777"/>
                </a:cubicBezTo>
                <a:cubicBezTo>
                  <a:pt x="21" y="22146"/>
                  <a:pt x="17" y="22519"/>
                  <a:pt x="13" y="22884"/>
                </a:cubicBezTo>
                <a:cubicBezTo>
                  <a:pt x="13" y="23069"/>
                  <a:pt x="9" y="23254"/>
                  <a:pt x="9" y="23434"/>
                </a:cubicBezTo>
                <a:lnTo>
                  <a:pt x="9" y="23935"/>
                </a:lnTo>
                <a:lnTo>
                  <a:pt x="1" y="25724"/>
                </a:lnTo>
                <a:lnTo>
                  <a:pt x="309" y="25724"/>
                </a:lnTo>
                <a:lnTo>
                  <a:pt x="3300" y="25740"/>
                </a:lnTo>
                <a:lnTo>
                  <a:pt x="5179" y="25744"/>
                </a:lnTo>
                <a:lnTo>
                  <a:pt x="7793" y="25761"/>
                </a:lnTo>
                <a:cubicBezTo>
                  <a:pt x="8104" y="25762"/>
                  <a:pt x="8403" y="25763"/>
                  <a:pt x="8692" y="25763"/>
                </a:cubicBezTo>
                <a:cubicBezTo>
                  <a:pt x="9270" y="25763"/>
                  <a:pt x="9806" y="25761"/>
                  <a:pt x="10304" y="25761"/>
                </a:cubicBezTo>
                <a:lnTo>
                  <a:pt x="12294" y="25757"/>
                </a:lnTo>
                <a:cubicBezTo>
                  <a:pt x="12873" y="25757"/>
                  <a:pt x="13447" y="25765"/>
                  <a:pt x="13973" y="25769"/>
                </a:cubicBezTo>
                <a:cubicBezTo>
                  <a:pt x="15027" y="25777"/>
                  <a:pt x="15918" y="25785"/>
                  <a:pt x="16545" y="25785"/>
                </a:cubicBezTo>
                <a:cubicBezTo>
                  <a:pt x="17173" y="25781"/>
                  <a:pt x="17526" y="25769"/>
                  <a:pt x="17563" y="25749"/>
                </a:cubicBezTo>
                <a:cubicBezTo>
                  <a:pt x="17596" y="25728"/>
                  <a:pt x="17317" y="25703"/>
                  <a:pt x="16783" y="25675"/>
                </a:cubicBezTo>
                <a:cubicBezTo>
                  <a:pt x="16246" y="25646"/>
                  <a:pt x="15470" y="25609"/>
                  <a:pt x="14395" y="25572"/>
                </a:cubicBezTo>
                <a:cubicBezTo>
                  <a:pt x="13858" y="25552"/>
                  <a:pt x="13238" y="25535"/>
                  <a:pt x="12528" y="25523"/>
                </a:cubicBezTo>
                <a:cubicBezTo>
                  <a:pt x="11814" y="25511"/>
                  <a:pt x="11059" y="25502"/>
                  <a:pt x="10300" y="25498"/>
                </a:cubicBezTo>
                <a:cubicBezTo>
                  <a:pt x="9541" y="25494"/>
                  <a:pt x="8774" y="25494"/>
                  <a:pt x="8035" y="25486"/>
                </a:cubicBezTo>
                <a:lnTo>
                  <a:pt x="5405" y="25461"/>
                </a:lnTo>
                <a:lnTo>
                  <a:pt x="3481" y="25449"/>
                </a:lnTo>
                <a:lnTo>
                  <a:pt x="420" y="25441"/>
                </a:lnTo>
                <a:lnTo>
                  <a:pt x="276" y="25441"/>
                </a:lnTo>
                <a:lnTo>
                  <a:pt x="280" y="23988"/>
                </a:lnTo>
                <a:cubicBezTo>
                  <a:pt x="284" y="23644"/>
                  <a:pt x="284" y="23328"/>
                  <a:pt x="284" y="22999"/>
                </a:cubicBezTo>
                <a:cubicBezTo>
                  <a:pt x="284" y="22667"/>
                  <a:pt x="288" y="22322"/>
                  <a:pt x="288" y="21965"/>
                </a:cubicBezTo>
                <a:cubicBezTo>
                  <a:pt x="296" y="21243"/>
                  <a:pt x="301" y="20468"/>
                  <a:pt x="309" y="19631"/>
                </a:cubicBezTo>
                <a:cubicBezTo>
                  <a:pt x="313" y="18777"/>
                  <a:pt x="309" y="17903"/>
                  <a:pt x="309" y="17041"/>
                </a:cubicBezTo>
                <a:cubicBezTo>
                  <a:pt x="305" y="16188"/>
                  <a:pt x="301" y="15310"/>
                  <a:pt x="301" y="14411"/>
                </a:cubicBezTo>
                <a:cubicBezTo>
                  <a:pt x="296" y="13517"/>
                  <a:pt x="296" y="12676"/>
                  <a:pt x="305" y="11728"/>
                </a:cubicBezTo>
                <a:cubicBezTo>
                  <a:pt x="309" y="10792"/>
                  <a:pt x="313" y="9803"/>
                  <a:pt x="313" y="8761"/>
                </a:cubicBezTo>
                <a:cubicBezTo>
                  <a:pt x="313" y="7780"/>
                  <a:pt x="309" y="6783"/>
                  <a:pt x="309" y="5774"/>
                </a:cubicBezTo>
                <a:cubicBezTo>
                  <a:pt x="309" y="3964"/>
                  <a:pt x="305" y="2122"/>
                  <a:pt x="301" y="177"/>
                </a:cubicBezTo>
                <a:lnTo>
                  <a:pt x="6858" y="165"/>
                </a:lnTo>
                <a:lnTo>
                  <a:pt x="10321" y="152"/>
                </a:lnTo>
                <a:cubicBezTo>
                  <a:pt x="10468" y="152"/>
                  <a:pt x="10616" y="152"/>
                  <a:pt x="10764" y="152"/>
                </a:cubicBezTo>
                <a:cubicBezTo>
                  <a:pt x="11720" y="152"/>
                  <a:pt x="12691" y="162"/>
                  <a:pt x="13689" y="173"/>
                </a:cubicBezTo>
                <a:cubicBezTo>
                  <a:pt x="14268" y="177"/>
                  <a:pt x="14847" y="177"/>
                  <a:pt x="15454" y="177"/>
                </a:cubicBezTo>
                <a:cubicBezTo>
                  <a:pt x="16061" y="177"/>
                  <a:pt x="16640" y="173"/>
                  <a:pt x="17198" y="165"/>
                </a:cubicBezTo>
                <a:lnTo>
                  <a:pt x="17407" y="165"/>
                </a:lnTo>
                <a:lnTo>
                  <a:pt x="17407" y="193"/>
                </a:lnTo>
                <a:lnTo>
                  <a:pt x="17407" y="370"/>
                </a:lnTo>
                <a:cubicBezTo>
                  <a:pt x="17407" y="489"/>
                  <a:pt x="17411" y="608"/>
                  <a:pt x="17411" y="723"/>
                </a:cubicBezTo>
                <a:cubicBezTo>
                  <a:pt x="17411" y="957"/>
                  <a:pt x="17415" y="1190"/>
                  <a:pt x="17415" y="1416"/>
                </a:cubicBezTo>
                <a:cubicBezTo>
                  <a:pt x="17415" y="1872"/>
                  <a:pt x="17419" y="2319"/>
                  <a:pt x="17415" y="2766"/>
                </a:cubicBezTo>
                <a:cubicBezTo>
                  <a:pt x="17407" y="3792"/>
                  <a:pt x="17399" y="4830"/>
                  <a:pt x="17391" y="5885"/>
                </a:cubicBezTo>
                <a:cubicBezTo>
                  <a:pt x="17386" y="6951"/>
                  <a:pt x="17391" y="7998"/>
                  <a:pt x="17391" y="8970"/>
                </a:cubicBezTo>
                <a:cubicBezTo>
                  <a:pt x="17395" y="9955"/>
                  <a:pt x="17395" y="10866"/>
                  <a:pt x="17395" y="11765"/>
                </a:cubicBezTo>
                <a:cubicBezTo>
                  <a:pt x="17399" y="12712"/>
                  <a:pt x="17399" y="13611"/>
                  <a:pt x="17403" y="14444"/>
                </a:cubicBezTo>
                <a:cubicBezTo>
                  <a:pt x="17407" y="15277"/>
                  <a:pt x="17407" y="16077"/>
                  <a:pt x="17407" y="16783"/>
                </a:cubicBezTo>
                <a:cubicBezTo>
                  <a:pt x="17403" y="17505"/>
                  <a:pt x="17399" y="18219"/>
                  <a:pt x="17395" y="18908"/>
                </a:cubicBezTo>
                <a:cubicBezTo>
                  <a:pt x="17386" y="19598"/>
                  <a:pt x="17386" y="20271"/>
                  <a:pt x="17386" y="20898"/>
                </a:cubicBezTo>
                <a:cubicBezTo>
                  <a:pt x="17395" y="21498"/>
                  <a:pt x="17399" y="22035"/>
                  <a:pt x="17399" y="22523"/>
                </a:cubicBezTo>
                <a:cubicBezTo>
                  <a:pt x="17411" y="23504"/>
                  <a:pt x="17423" y="24267"/>
                  <a:pt x="17440" y="24792"/>
                </a:cubicBezTo>
                <a:cubicBezTo>
                  <a:pt x="17456" y="25314"/>
                  <a:pt x="17477" y="25597"/>
                  <a:pt x="17501" y="25601"/>
                </a:cubicBezTo>
                <a:cubicBezTo>
                  <a:pt x="17526" y="25601"/>
                  <a:pt x="17542" y="25330"/>
                  <a:pt x="17559" y="24805"/>
                </a:cubicBezTo>
                <a:cubicBezTo>
                  <a:pt x="17571" y="24280"/>
                  <a:pt x="17579" y="23504"/>
                  <a:pt x="17583" y="22519"/>
                </a:cubicBezTo>
                <a:cubicBezTo>
                  <a:pt x="17588" y="22027"/>
                  <a:pt x="17588" y="21477"/>
                  <a:pt x="17588" y="20890"/>
                </a:cubicBezTo>
                <a:cubicBezTo>
                  <a:pt x="17592" y="20345"/>
                  <a:pt x="17596" y="19737"/>
                  <a:pt x="17600" y="19064"/>
                </a:cubicBezTo>
                <a:cubicBezTo>
                  <a:pt x="17608" y="18387"/>
                  <a:pt x="17616" y="17640"/>
                  <a:pt x="17616" y="16808"/>
                </a:cubicBezTo>
                <a:cubicBezTo>
                  <a:pt x="17616" y="15958"/>
                  <a:pt x="17612" y="15133"/>
                  <a:pt x="17608" y="14268"/>
                </a:cubicBezTo>
                <a:cubicBezTo>
                  <a:pt x="17600" y="13410"/>
                  <a:pt x="17596" y="12540"/>
                  <a:pt x="17592" y="11662"/>
                </a:cubicBezTo>
                <a:cubicBezTo>
                  <a:pt x="17588" y="10706"/>
                  <a:pt x="17579" y="9729"/>
                  <a:pt x="17575" y="8761"/>
                </a:cubicBezTo>
                <a:cubicBezTo>
                  <a:pt x="17567" y="7780"/>
                  <a:pt x="17563" y="6828"/>
                  <a:pt x="17567" y="5844"/>
                </a:cubicBezTo>
                <a:cubicBezTo>
                  <a:pt x="17571" y="4846"/>
                  <a:pt x="17575" y="3780"/>
                  <a:pt x="17579" y="2643"/>
                </a:cubicBezTo>
                <a:cubicBezTo>
                  <a:pt x="17583" y="1744"/>
                  <a:pt x="17571" y="854"/>
                  <a:pt x="17559" y="13"/>
                </a:cubicBezTo>
                <a:lnTo>
                  <a:pt x="16787" y="21"/>
                </a:lnTo>
                <a:cubicBezTo>
                  <a:pt x="16254" y="29"/>
                  <a:pt x="15733" y="37"/>
                  <a:pt x="15228" y="37"/>
                </a:cubicBezTo>
                <a:cubicBezTo>
                  <a:pt x="14703" y="37"/>
                  <a:pt x="14157" y="33"/>
                  <a:pt x="13603" y="29"/>
                </a:cubicBezTo>
                <a:cubicBezTo>
                  <a:pt x="12500" y="21"/>
                  <a:pt x="11301" y="9"/>
                  <a:pt x="10091" y="9"/>
                </a:cubicBezTo>
                <a:lnTo>
                  <a:pt x="6603" y="13"/>
                </a:lnTo>
                <a:lnTo>
                  <a:pt x="108" y="1"/>
                </a:lnTo>
                <a:close/>
              </a:path>
            </a:pathLst>
          </a:cu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27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Premises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34E087-C0C9-409B-8A60-C8F1AF967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30" y="124035"/>
            <a:ext cx="3725016" cy="2588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935" y="757646"/>
            <a:ext cx="8714792" cy="3927565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The politics of racial location and place.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Response to the marginalization and erasure of Black voices within the American canon.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Understanding the historical and cultural context in which literary works are produced.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Exploring the shades of Black identities and representations in fiction.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Unveiling traumatic experiences and achieving resistance, liberation and empowerment.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Oral traditions and vernacular expressions</a:t>
            </a:r>
          </a:p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4818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4604" y="1839374"/>
            <a:ext cx="8714792" cy="2183986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+mj-lt"/>
              </a:rPr>
              <a:t>Intersectionality as potential space where fiction meets race, gender and class and how this shapes storytelling, representation and identities. </a:t>
            </a:r>
          </a:p>
        </p:txBody>
      </p:sp>
    </p:spTree>
    <p:extLst>
      <p:ext uri="{BB962C8B-B14F-4D97-AF65-F5344CB8AC3E}">
        <p14:creationId xmlns:p14="http://schemas.microsoft.com/office/powerpoint/2010/main" val="287426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Figures &amp; Key Concepts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B7DA1-C913-AD6A-AABC-9EE88BD1FF1D}"/>
              </a:ext>
            </a:extLst>
          </p:cNvPr>
          <p:cNvSpPr txBox="1"/>
          <p:nvPr/>
        </p:nvSpPr>
        <p:spPr>
          <a:xfrm>
            <a:off x="1793572" y="1235932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03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746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49" y="818789"/>
            <a:ext cx="8444204" cy="420110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Du Bois (1868-1963):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Double Consciousness – Racialized identity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Langston Hughes (1902-1967): Celebrating the African American culture and embracing the everyday experience (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Harlem Renaissance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).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Zora Neale Hurston (1891-1960):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cultural heritage and storytelling traditions of African Americans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Toni Morrison (1931-2019):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Black female subjectivity, memory and trauma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+mj-lt"/>
              </a:rPr>
              <a:t>bell hooks [Gloria Jean Watkins] ( 1952-P):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Black feminism &amp; intersectionality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964" y="123602"/>
            <a:ext cx="6354072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Key Figures &amp; key concepts</a:t>
            </a:r>
          </a:p>
        </p:txBody>
      </p:sp>
    </p:spTree>
    <p:extLst>
      <p:ext uri="{BB962C8B-B14F-4D97-AF65-F5344CB8AC3E}">
        <p14:creationId xmlns:p14="http://schemas.microsoft.com/office/powerpoint/2010/main" val="2867708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927" y="942392"/>
            <a:ext cx="8444204" cy="355123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+mj-lt"/>
              </a:rPr>
              <a:t>W.E.B. Du Bois (1868-1963)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“The Souls of Black Folk” (1903)</a:t>
            </a:r>
          </a:p>
          <a:p>
            <a:pPr algn="just"/>
            <a:r>
              <a:rPr lang="en-US" sz="2400" dirty="0">
                <a:solidFill>
                  <a:srgbClr val="FF0000"/>
                </a:solidFill>
                <a:latin typeface="+mj-lt"/>
              </a:rPr>
              <a:t>Toni Morrison (1931-2019)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“The Site of Memory” (1984)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“Unspeakable Things Unspoken: The Afro American Presence in American Literature” (1989)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“Playing in the Dark: Whiteness and the Literary Imagination” (1992)</a:t>
            </a:r>
          </a:p>
          <a:p>
            <a:pPr algn="just"/>
            <a:r>
              <a:rPr lang="en-US" sz="2400" dirty="0">
                <a:solidFill>
                  <a:srgbClr val="FF0000"/>
                </a:solidFill>
                <a:latin typeface="+mj-lt"/>
              </a:rPr>
              <a:t>bell hooks [Gloria Jean Watkins] ( 1952-P)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“</a:t>
            </a:r>
            <a:r>
              <a:rPr lang="en-US" sz="1800" dirty="0" err="1">
                <a:solidFill>
                  <a:schemeClr val="tx1"/>
                </a:solidFill>
                <a:latin typeface="+mj-lt"/>
              </a:rPr>
              <a:t>Ain’t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 I a Woman?” (1981)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i="1" dirty="0">
                <a:solidFill>
                  <a:schemeClr val="tx1"/>
                </a:solidFill>
                <a:latin typeface="+mj-lt"/>
              </a:rPr>
              <a:t>Black Looks: Race and Representation 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(1992)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964" y="123602"/>
            <a:ext cx="6354072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Key Must-read Critical Works </a:t>
            </a:r>
          </a:p>
        </p:txBody>
      </p:sp>
    </p:spTree>
    <p:extLst>
      <p:ext uri="{BB962C8B-B14F-4D97-AF65-F5344CB8AC3E}">
        <p14:creationId xmlns:p14="http://schemas.microsoft.com/office/powerpoint/2010/main" val="3780893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History Thesis by Slidesgo">
  <a:themeElements>
    <a:clrScheme name="Custom 2">
      <a:dk1>
        <a:sysClr val="windowText" lastClr="000000"/>
      </a:dk1>
      <a:lt1>
        <a:sysClr val="window" lastClr="FFFFFF"/>
      </a:lt1>
      <a:dk2>
        <a:srgbClr val="455F51"/>
      </a:dk2>
      <a:lt2>
        <a:srgbClr val="0000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96623</TotalTime>
  <Words>409</Words>
  <Application>Microsoft Office PowerPoint</Application>
  <PresentationFormat>On-screen Show (16:9)</PresentationFormat>
  <Paragraphs>44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Livvic</vt:lpstr>
      <vt:lpstr>Wingdings</vt:lpstr>
      <vt:lpstr>Nunito Light</vt:lpstr>
      <vt:lpstr>Times New Roman</vt:lpstr>
      <vt:lpstr>Arial</vt:lpstr>
      <vt:lpstr>Merriweather</vt:lpstr>
      <vt:lpstr>Writing History Thesis by Slidesgo</vt:lpstr>
      <vt:lpstr>PowerPoint Presentation</vt:lpstr>
      <vt:lpstr>Introduction</vt:lpstr>
      <vt:lpstr> </vt:lpstr>
      <vt:lpstr>Key Premises</vt:lpstr>
      <vt:lpstr>PowerPoint Presentation</vt:lpstr>
      <vt:lpstr>PowerPoint Presentation</vt:lpstr>
      <vt:lpstr>Key Figures &amp; Key Concepts</vt:lpstr>
      <vt:lpstr>Key Figures &amp; key concepts</vt:lpstr>
      <vt:lpstr>Key Must-read Critical Works 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PC</dc:creator>
  <cp:lastModifiedBy>Kenza Laichi</cp:lastModifiedBy>
  <cp:revision>196</cp:revision>
  <dcterms:modified xsi:type="dcterms:W3CDTF">2023-12-22T09:02:04Z</dcterms:modified>
</cp:coreProperties>
</file>