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06E3-464A-4137-9886-091509368203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78A2-BF79-40DA-A486-7816AE7D9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5472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06E3-464A-4137-9886-091509368203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78A2-BF79-40DA-A486-7816AE7D9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9475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06E3-464A-4137-9886-091509368203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78A2-BF79-40DA-A486-7816AE7D9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5908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06E3-464A-4137-9886-091509368203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78A2-BF79-40DA-A486-7816AE7D9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6136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06E3-464A-4137-9886-091509368203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78A2-BF79-40DA-A486-7816AE7D9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2533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06E3-464A-4137-9886-091509368203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78A2-BF79-40DA-A486-7816AE7D9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6136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06E3-464A-4137-9886-091509368203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78A2-BF79-40DA-A486-7816AE7D9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5218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06E3-464A-4137-9886-091509368203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78A2-BF79-40DA-A486-7816AE7D9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675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06E3-464A-4137-9886-091509368203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78A2-BF79-40DA-A486-7816AE7D9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9282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06E3-464A-4137-9886-091509368203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78A2-BF79-40DA-A486-7816AE7D9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001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06E3-464A-4137-9886-091509368203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078A2-BF79-40DA-A486-7816AE7D9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4501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B06E3-464A-4137-9886-091509368203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078A2-BF79-40DA-A486-7816AE7D92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4735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9586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2313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6531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4372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KM</dc:creator>
  <cp:lastModifiedBy>ADMIN</cp:lastModifiedBy>
  <cp:revision>1</cp:revision>
  <dcterms:created xsi:type="dcterms:W3CDTF">2022-12-13T11:24:21Z</dcterms:created>
  <dcterms:modified xsi:type="dcterms:W3CDTF">2024-03-13T23:23:02Z</dcterms:modified>
</cp:coreProperties>
</file>