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98955"/>
            <a:ext cx="7772400" cy="1801495"/>
          </a:xfrm>
        </p:spPr>
        <p:txBody>
          <a:bodyPr>
            <a:normAutofit fontScale="90000"/>
          </a:bodyPr>
          <a:lstStyle/>
          <a:p>
            <a:br>
              <a:rPr>
                <a:sym typeface="+mn-ea"/>
              </a:rPr>
            </a:br>
            <a:r>
              <a:rPr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  <a:sym typeface="+mn-ea"/>
              </a:rPr>
              <a:t>The United States Congress</a:t>
            </a:r>
            <a:br>
              <a:rPr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  <a:sym typeface="+mn-ea"/>
              </a:rPr>
            </a:br>
            <a:r>
              <a:rPr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  <a:sym typeface="+mn-ea"/>
              </a:rPr>
              <a:t>Structure, Powers, and Function</a:t>
            </a:r>
            <a:r>
              <a:rPr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sym typeface="+mn-ea"/>
              </a:rPr>
              <a:t>s</a:t>
            </a:r>
            <a:br>
              <a:rPr>
                <a:sym typeface="+mn-ea"/>
              </a:rPr>
            </a:br>
            <a:endParaRPr>
              <a:sym typeface="+mn-ea"/>
            </a:endParaRPr>
          </a:p>
        </p:txBody>
      </p:sp>
      <p:sp>
        <p:nvSpPr>
          <p:cNvPr id="5" name="Zone de texte 4"/>
          <p:cNvSpPr txBox="1"/>
          <p:nvPr/>
        </p:nvSpPr>
        <p:spPr>
          <a:xfrm>
            <a:off x="5146675" y="4411980"/>
            <a:ext cx="3048000" cy="5213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Supervised BY</a:t>
            </a:r>
            <a:endParaRPr lang="fr-FR" altLang="en-US" sz="2400" b="1" i="1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  <a:p>
            <a:r>
              <a:rPr lang="fr-FR" altLang="en-US" sz="2400" b="1"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Ms. Bellil Souraya</a:t>
            </a:r>
            <a:endParaRPr lang="fr-FR" altLang="en-US" sz="2400" b="1" i="1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Composition of the Senate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characteristics:</a:t>
            </a:r>
          </a:p>
          <a:p>
            <a:r>
              <a:t>- 100 senators</a:t>
            </a:r>
          </a:p>
          <a:p>
            <a:r>
              <a:t>- 6‑year terms</a:t>
            </a:r>
          </a:p>
          <a:p>
            <a:r>
              <a:t>- Elections staggered every two years</a:t>
            </a:r>
          </a:p>
          <a:p>
            <a:r>
              <a:t>- Provides institutional stability.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in the Senate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Vice President of the United States serves as President of the Senate.</a:t>
            </a:r>
          </a:p>
          <a:p>
            <a:r>
              <a:t>The President Pro Tempore presides in the Vice President's absence.</a:t>
            </a:r>
          </a:p>
          <a:p>
            <a:r>
              <a:t>Majority and minority leaders manage legislative business.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Powers of the Senate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Senate has several unique responsibilities:</a:t>
            </a:r>
          </a:p>
          <a:p>
            <a:r>
              <a:t>- Ratifying treaties</a:t>
            </a:r>
          </a:p>
          <a:p>
            <a:r>
              <a:t>- Confirming presidential appointments</a:t>
            </a:r>
          </a:p>
          <a:p>
            <a:r>
              <a:t>- Conducting impeachment trials.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Legislative Powers of Congress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has many important powers:</a:t>
            </a:r>
          </a:p>
          <a:p>
            <a:r>
              <a:t>- Making federal laws</a:t>
            </a:r>
          </a:p>
          <a:p>
            <a:r>
              <a:t>- Taxation and budget control</a:t>
            </a:r>
          </a:p>
          <a:p>
            <a:r>
              <a:t>- Declaring war</a:t>
            </a:r>
          </a:p>
          <a:p>
            <a:r>
              <a:t>- Regulating interstate and international commerce</a:t>
            </a:r>
          </a:p>
          <a:p>
            <a:r>
              <a:t>- Creating federal courts.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Checks and Balances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checks the other branches of government:</a:t>
            </a:r>
          </a:p>
          <a:p>
            <a:r>
              <a:t>- Overriding presidential vetoes</a:t>
            </a:r>
          </a:p>
          <a:p>
            <a:r>
              <a:t>- Investigating executive actions</a:t>
            </a:r>
          </a:p>
          <a:p>
            <a:r>
              <a:t>- Approving presidential appointments</a:t>
            </a:r>
          </a:p>
          <a:p>
            <a:r>
              <a:t>- Controlling government funding.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Congressional Committees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Committees help Congress manage its large workload.</a:t>
            </a:r>
          </a:p>
          <a:p>
            <a:r>
              <a:t>Types include:</a:t>
            </a:r>
          </a:p>
          <a:p>
            <a:r>
              <a:t>- Standing committees</a:t>
            </a:r>
          </a:p>
          <a:p>
            <a:r>
              <a:t>- Select committees</a:t>
            </a:r>
          </a:p>
          <a:p>
            <a:r>
              <a:t>- Joint committees</a:t>
            </a:r>
          </a:p>
          <a:p>
            <a:r>
              <a:t>- Conference committees.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Committees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Committees examine bills in detail.</a:t>
            </a:r>
          </a:p>
          <a:p>
            <a:r>
              <a:t>They hold hearings, gather expert testimony, and revise legislation.</a:t>
            </a:r>
          </a:p>
          <a:p>
            <a:r>
              <a:t>Most bills do not pass beyond the committee stage.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Legislative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Steps for passing laws:</a:t>
            </a:r>
          </a:p>
          <a:p>
            <a:r>
              <a:t>1. Bill introduction</a:t>
            </a:r>
          </a:p>
          <a:p>
            <a:r>
              <a:t>2. Committee review</a:t>
            </a:r>
          </a:p>
          <a:p>
            <a:r>
              <a:t>3. Debate in House and Senate</a:t>
            </a:r>
          </a:p>
          <a:p>
            <a:r>
              <a:t>4. Voting in both chambers</a:t>
            </a:r>
          </a:p>
          <a:p>
            <a:r>
              <a:t>5. Presidential approval.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Congress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is essential for democratic governance because it:</a:t>
            </a:r>
          </a:p>
          <a:p>
            <a:r>
              <a:t>- Represents citizens and states</a:t>
            </a:r>
          </a:p>
          <a:p>
            <a:r>
              <a:t>- Creates national legislation</a:t>
            </a:r>
          </a:p>
          <a:p>
            <a:r>
              <a:t>- Monitors the executive branch</a:t>
            </a:r>
          </a:p>
          <a:p>
            <a:r>
              <a:t>- Protects constitutional principles.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United States Congress is a central pillar of American democracy.</a:t>
            </a:r>
          </a:p>
          <a:p>
            <a:r>
              <a:t>Its bicameral structure and legislative authority ensure balance within the federal political system.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is the legislative branch of the federal government of the United States.</a:t>
            </a:r>
          </a:p>
          <a:p>
            <a:r>
              <a:t>It is responsible for making laws, representing the American people, and supervising the executive branch.</a:t>
            </a:r>
          </a:p>
          <a:p>
            <a:r>
              <a:t>It is one of the three branches of government in the system of separation of powers.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Constitutional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was established by Article I of the U.S. Constitution (1787).</a:t>
            </a:r>
          </a:p>
          <a:p>
            <a:r>
              <a:t>It replaced the weaker legislature created under the Articles of Confederation.</a:t>
            </a:r>
          </a:p>
          <a:p>
            <a:r>
              <a:t>The Constitution gives Congress enumerated powers such as taxation, legislation, and regulation of commerce.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Bicameral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U.S. Congress is bicameral, meaning it has two chambers:</a:t>
            </a:r>
          </a:p>
          <a:p>
            <a:r>
              <a:t>1. House of Representatives</a:t>
            </a:r>
          </a:p>
          <a:p>
            <a:r>
              <a:t>2. Senate</a:t>
            </a:r>
          </a:p>
          <a:p>
            <a:r>
              <a:t>This structure was created through the Great Compromise to balance the interests of large and small states.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House of Representatives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House represents the population of the states.</a:t>
            </a:r>
          </a:p>
          <a:p>
            <a:r>
              <a:t>Members are elected directly by citizens.</a:t>
            </a:r>
          </a:p>
          <a:p>
            <a:r>
              <a:t>It is designed to be the chamber closest to the people.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Composition of the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characteristics:</a:t>
            </a:r>
          </a:p>
          <a:p>
            <a:r>
              <a:t>- 435 members</a:t>
            </a:r>
          </a:p>
          <a:p>
            <a:r>
              <a:t>- Representatives serve 2‑year terms</a:t>
            </a:r>
          </a:p>
          <a:p>
            <a:r>
              <a:t>- Representation based on population</a:t>
            </a:r>
          </a:p>
          <a:p>
            <a:r>
              <a:t>- Larger states have more representatives.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in the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House leadership includes:</a:t>
            </a:r>
          </a:p>
          <a:p>
            <a:r>
              <a:t>- Speaker of the House</a:t>
            </a:r>
          </a:p>
          <a:p>
            <a:r>
              <a:t>- Majority Leader</a:t>
            </a:r>
          </a:p>
          <a:p>
            <a:r>
              <a:t>- Minority Leader</a:t>
            </a:r>
          </a:p>
          <a:p>
            <a:r>
              <a:t>- Party Whips</a:t>
            </a:r>
          </a:p>
          <a:p>
            <a:r>
              <a:t>The Speaker manages debates and the legislative agenda.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Powers of the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Special powers include:</a:t>
            </a:r>
          </a:p>
          <a:p>
            <a:r>
              <a:t>- Initiating revenue bills</a:t>
            </a:r>
          </a:p>
          <a:p>
            <a:r>
              <a:t>- Impeaching federal officials</a:t>
            </a:r>
          </a:p>
          <a:p>
            <a:r>
              <a:t>- Electing the president if no candidate wins the Electoral College.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Senate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Senate represents states equally regardless of population.</a:t>
            </a:r>
          </a:p>
          <a:p>
            <a:r>
              <a:t>Each state elects two senators.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3511</Words>
  <Application>WPS Presentation</Application>
  <PresentationFormat>On-screen Show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 The United States Congress Structure, Powers, and Functions </vt:lpstr>
      <vt:lpstr>Introduction</vt:lpstr>
      <vt:lpstr>Constitutional Foundation</vt:lpstr>
      <vt:lpstr>Bicameral Structure</vt:lpstr>
      <vt:lpstr>The House of Representatives</vt:lpstr>
      <vt:lpstr>Composition of the House</vt:lpstr>
      <vt:lpstr>Leadership in the House</vt:lpstr>
      <vt:lpstr>Powers of the House</vt:lpstr>
      <vt:lpstr>The Senate</vt:lpstr>
      <vt:lpstr>Composition of the Senate</vt:lpstr>
      <vt:lpstr>Leadership in the Senate</vt:lpstr>
      <vt:lpstr>Special Powers of the Senate</vt:lpstr>
      <vt:lpstr>Legislative Powers of Congress</vt:lpstr>
      <vt:lpstr>Checks and Balances</vt:lpstr>
      <vt:lpstr>Congressional Committees</vt:lpstr>
      <vt:lpstr>Role of Committees</vt:lpstr>
      <vt:lpstr>The Legislative Process</vt:lpstr>
      <vt:lpstr>Importance of Congress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3</cp:revision>
  <dcterms:created xsi:type="dcterms:W3CDTF">2013-01-27T09:14:00Z</dcterms:created>
  <dcterms:modified xsi:type="dcterms:W3CDTF">2026-04-14T18:33:26Z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EB4978DD278D45A5A6D73B2ED30B6239_12</vt:lpwstr>
  </property>
  <property fmtid="{D5CDD505-2E9C-101B-9397-08002B2CF9AE}" pid="3" name="KSOProductBuildVer">
    <vt:lpwstr>1036-12.2.0.23196</vt:lpwstr>
  </property>
</Properties>
</file>