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93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00FF00"/>
    <a:srgbClr val="99FF99"/>
    <a:srgbClr val="BC1EB4"/>
    <a:srgbClr val="F3B3F0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1" autoAdjust="0"/>
    <p:restoredTop sz="94638" autoAdjust="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EC5F-B32D-4712-AB03-36223E93185F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136-B7E6-4B85-8D87-4F1E9EBFAB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EC5F-B32D-4712-AB03-36223E93185F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136-B7E6-4B85-8D87-4F1E9EBFAB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EC5F-B32D-4712-AB03-36223E93185F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136-B7E6-4B85-8D87-4F1E9EBFAB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EC5F-B32D-4712-AB03-36223E93185F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136-B7E6-4B85-8D87-4F1E9EBFAB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EC5F-B32D-4712-AB03-36223E93185F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136-B7E6-4B85-8D87-4F1E9EBFAB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EC5F-B32D-4712-AB03-36223E93185F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136-B7E6-4B85-8D87-4F1E9EBFAB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EC5F-B32D-4712-AB03-36223E93185F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136-B7E6-4B85-8D87-4F1E9EBFAB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EC5F-B32D-4712-AB03-36223E93185F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136-B7E6-4B85-8D87-4F1E9EBFAB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EC5F-B32D-4712-AB03-36223E93185F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136-B7E6-4B85-8D87-4F1E9EBFAB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EC5F-B32D-4712-AB03-36223E93185F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136-B7E6-4B85-8D87-4F1E9EBFAB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EC5F-B32D-4712-AB03-36223E93185F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136-B7E6-4B85-8D87-4F1E9EBFAB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FEC5F-B32D-4712-AB03-36223E93185F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AF136-B7E6-4B85-8D87-4F1E9EBFAB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Picture 5" descr="agarose%20ge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4143404" cy="5429288"/>
          </a:xfrm>
          <a:prstGeom prst="rect">
            <a:avLst/>
          </a:prstGeom>
          <a:noFill/>
        </p:spPr>
      </p:pic>
      <p:pic>
        <p:nvPicPr>
          <p:cNvPr id="7" name="Picture 9" descr="PCR%20-%20teach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428604"/>
            <a:ext cx="4143372" cy="5429288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971600" y="1628800"/>
            <a:ext cx="63367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accent3">
                    <a:lumMod val="50000"/>
                  </a:schemeClr>
                </a:solidFill>
                <a:latin typeface="Baskerville Old Face" panose="02020602080505020303" pitchFamily="18" charset="0"/>
              </a:rPr>
              <a:t>Séparation des acides nucléiques </a:t>
            </a:r>
          </a:p>
          <a:p>
            <a:pPr algn="ctr"/>
            <a:r>
              <a:rPr lang="fr-FR" sz="4000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Electrophorèse de l’ADN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971600" y="4437112"/>
            <a:ext cx="702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400" b="1" dirty="0">
                <a:solidFill>
                  <a:srgbClr val="FE8637">
                    <a:lumMod val="60000"/>
                    <a:lumOff val="40000"/>
                  </a:srgbClr>
                </a:solidFill>
              </a:rPr>
              <a:t>Module :génie génétique</a:t>
            </a:r>
          </a:p>
          <a:p>
            <a:pPr lvl="0"/>
            <a:r>
              <a:rPr lang="fr-FR" sz="2000" b="1" dirty="0">
                <a:solidFill>
                  <a:srgbClr val="FF0000"/>
                </a:solidFill>
              </a:rPr>
              <a:t>Enseignante : Mme HAMDOUCHE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285728"/>
            <a:ext cx="9001156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" y="981075"/>
            <a:ext cx="90297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142852"/>
            <a:ext cx="9144000" cy="6715148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001156" cy="682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229600" cy="280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06189" y="1600200"/>
            <a:ext cx="753162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14282" y="357166"/>
            <a:ext cx="8724900" cy="308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2538413"/>
            <a:ext cx="89916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8643998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643998" cy="5840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0488" y="214290"/>
            <a:ext cx="9324976" cy="6448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357158" y="2285992"/>
            <a:ext cx="8329642" cy="3840171"/>
          </a:xfrm>
        </p:spPr>
        <p:txBody>
          <a:bodyPr/>
          <a:lstStyle/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3216</TotalTime>
  <Words>15</Words>
  <Application>Microsoft Office PowerPoint</Application>
  <PresentationFormat>Affichage à l'écran (4:3)</PresentationFormat>
  <Paragraphs>4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Baskerville Old Face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lok</dc:creator>
  <cp:lastModifiedBy>Utilisateur Windows</cp:lastModifiedBy>
  <cp:revision>231</cp:revision>
  <dcterms:created xsi:type="dcterms:W3CDTF">2015-03-30T16:12:35Z</dcterms:created>
  <dcterms:modified xsi:type="dcterms:W3CDTF">2020-09-12T19:20:22Z</dcterms:modified>
</cp:coreProperties>
</file>