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sldIdLst>
    <p:sldId id="286" r:id="rId3"/>
    <p:sldId id="28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88" r:id="rId19"/>
    <p:sldId id="271" r:id="rId20"/>
    <p:sldId id="273" r:id="rId21"/>
    <p:sldId id="274" r:id="rId22"/>
    <p:sldId id="275" r:id="rId23"/>
    <p:sldId id="276" r:id="rId24"/>
    <p:sldId id="277" r:id="rId25"/>
    <p:sldId id="278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g"/></Relationships>
</file>

<file path=ppt/diagrams/_rels/data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jp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image" Target="../media/image1.jp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g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image" Target="../media/image1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41B4E6-ECB1-4EE3-8062-EF4BD6AB2825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9EC866C0-0349-4585-A75E-B4D0F70E30B4}">
      <dgm:prSet phldrT="[Texte]"/>
      <dgm:spPr/>
      <dgm:t>
        <a:bodyPr/>
        <a:lstStyle/>
        <a:p>
          <a:r>
            <a:rPr lang="ar-DZ" smtClean="0"/>
            <a:t>المنتج</a:t>
          </a:r>
          <a:endParaRPr lang="fr-FR" dirty="0"/>
        </a:p>
      </dgm:t>
    </dgm:pt>
    <dgm:pt modelId="{A7F616BA-2212-47E1-8D88-751DA9F98FF9}" type="parTrans" cxnId="{9088D8F0-822A-4875-B207-DFEAF99F52F6}">
      <dgm:prSet/>
      <dgm:spPr/>
      <dgm:t>
        <a:bodyPr/>
        <a:lstStyle/>
        <a:p>
          <a:endParaRPr lang="fr-FR"/>
        </a:p>
      </dgm:t>
    </dgm:pt>
    <dgm:pt modelId="{C15A4273-28DB-4581-A77A-0DE725CCC2B6}" type="sibTrans" cxnId="{9088D8F0-822A-4875-B207-DFEAF99F52F6}">
      <dgm:prSet/>
      <dgm:spPr/>
      <dgm:t>
        <a:bodyPr/>
        <a:lstStyle/>
        <a:p>
          <a:endParaRPr lang="fr-FR"/>
        </a:p>
      </dgm:t>
    </dgm:pt>
    <dgm:pt modelId="{17673874-4AE9-47A6-AB4A-7CB2197C762D}">
      <dgm:prSet phldrT="[Texte]"/>
      <dgm:spPr/>
      <dgm:t>
        <a:bodyPr/>
        <a:lstStyle/>
        <a:p>
          <a:r>
            <a:rPr lang="ar-DZ" dirty="0" smtClean="0"/>
            <a:t>السعر</a:t>
          </a:r>
          <a:endParaRPr lang="fr-FR" dirty="0"/>
        </a:p>
      </dgm:t>
    </dgm:pt>
    <dgm:pt modelId="{3DD4F0EF-7AC8-4FF3-A3E6-0F2DD7B12F34}" type="parTrans" cxnId="{84AA714C-37A5-473F-BBC4-68335EA8D4AD}">
      <dgm:prSet/>
      <dgm:spPr/>
      <dgm:t>
        <a:bodyPr/>
        <a:lstStyle/>
        <a:p>
          <a:endParaRPr lang="fr-FR"/>
        </a:p>
      </dgm:t>
    </dgm:pt>
    <dgm:pt modelId="{C4E4154F-08D1-4A09-A257-4A7C5F0261E5}" type="sibTrans" cxnId="{84AA714C-37A5-473F-BBC4-68335EA8D4AD}">
      <dgm:prSet/>
      <dgm:spPr/>
      <dgm:t>
        <a:bodyPr/>
        <a:lstStyle/>
        <a:p>
          <a:endParaRPr lang="fr-FR"/>
        </a:p>
      </dgm:t>
    </dgm:pt>
    <dgm:pt modelId="{EF49C647-6933-4C7D-AF2D-B8353C6F020F}">
      <dgm:prSet phldrT="[Texte]"/>
      <dgm:spPr/>
      <dgm:t>
        <a:bodyPr/>
        <a:lstStyle/>
        <a:p>
          <a:r>
            <a:rPr lang="ar-DZ" smtClean="0"/>
            <a:t>الترويج</a:t>
          </a:r>
          <a:endParaRPr lang="fr-FR" dirty="0"/>
        </a:p>
      </dgm:t>
    </dgm:pt>
    <dgm:pt modelId="{C402C4E1-980D-4537-8460-5DBA4FB73E23}" type="parTrans" cxnId="{D945B1B8-72C5-4E33-A5A7-010B8CEFC048}">
      <dgm:prSet/>
      <dgm:spPr/>
      <dgm:t>
        <a:bodyPr/>
        <a:lstStyle/>
        <a:p>
          <a:endParaRPr lang="fr-FR"/>
        </a:p>
      </dgm:t>
    </dgm:pt>
    <dgm:pt modelId="{54FBD5A6-FE6D-4F12-9286-1ED1EB022153}" type="sibTrans" cxnId="{D945B1B8-72C5-4E33-A5A7-010B8CEFC048}">
      <dgm:prSet/>
      <dgm:spPr/>
      <dgm:t>
        <a:bodyPr/>
        <a:lstStyle/>
        <a:p>
          <a:endParaRPr lang="fr-FR"/>
        </a:p>
      </dgm:t>
    </dgm:pt>
    <dgm:pt modelId="{C85AF201-E6B2-4906-862C-6DD534C76A94}">
      <dgm:prSet phldrT="[Texte]"/>
      <dgm:spPr/>
      <dgm:t>
        <a:bodyPr/>
        <a:lstStyle/>
        <a:p>
          <a:r>
            <a:rPr lang="ar-DZ" smtClean="0"/>
            <a:t>التوزيع</a:t>
          </a:r>
          <a:endParaRPr lang="fr-FR" dirty="0"/>
        </a:p>
      </dgm:t>
    </dgm:pt>
    <dgm:pt modelId="{CFFFC21D-E75D-4224-8CD6-A9D7A0BC707A}" type="parTrans" cxnId="{53973D69-DD76-42C1-A6C5-E91061A19298}">
      <dgm:prSet/>
      <dgm:spPr/>
      <dgm:t>
        <a:bodyPr/>
        <a:lstStyle/>
        <a:p>
          <a:endParaRPr lang="fr-FR"/>
        </a:p>
      </dgm:t>
    </dgm:pt>
    <dgm:pt modelId="{7DB96533-94E8-4A6F-906E-5A329CD992F2}" type="sibTrans" cxnId="{53973D69-DD76-42C1-A6C5-E91061A19298}">
      <dgm:prSet/>
      <dgm:spPr/>
      <dgm:t>
        <a:bodyPr/>
        <a:lstStyle/>
        <a:p>
          <a:endParaRPr lang="fr-FR"/>
        </a:p>
      </dgm:t>
    </dgm:pt>
    <dgm:pt modelId="{B8E4712B-7AD7-4DBA-B033-93770830490A}" type="pres">
      <dgm:prSet presAssocID="{E341B4E6-ECB1-4EE3-8062-EF4BD6AB2825}" presName="compositeShape" presStyleCnt="0">
        <dgm:presLayoutVars>
          <dgm:chMax val="7"/>
          <dgm:dir/>
          <dgm:resizeHandles val="exact"/>
        </dgm:presLayoutVars>
      </dgm:prSet>
      <dgm:spPr/>
    </dgm:pt>
    <dgm:pt modelId="{060552F7-6F9C-4E87-A5FE-1F1CE22AFCB3}" type="pres">
      <dgm:prSet presAssocID="{9EC866C0-0349-4585-A75E-B4D0F70E30B4}" presName="circ1" presStyleLbl="vennNode1" presStyleIdx="0" presStyleCnt="4"/>
      <dgm:spPr/>
      <dgm:t>
        <a:bodyPr/>
        <a:lstStyle/>
        <a:p>
          <a:endParaRPr lang="fr-FR"/>
        </a:p>
      </dgm:t>
    </dgm:pt>
    <dgm:pt modelId="{96561D4B-A2D9-4C0E-946D-698583798BB2}" type="pres">
      <dgm:prSet presAssocID="{9EC866C0-0349-4585-A75E-B4D0F70E30B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68CFD0-BBE3-495A-91C1-84F4945AC951}" type="pres">
      <dgm:prSet presAssocID="{17673874-4AE9-47A6-AB4A-7CB2197C762D}" presName="circ2" presStyleLbl="vennNode1" presStyleIdx="1" presStyleCnt="4"/>
      <dgm:spPr/>
      <dgm:t>
        <a:bodyPr/>
        <a:lstStyle/>
        <a:p>
          <a:endParaRPr lang="fr-FR"/>
        </a:p>
      </dgm:t>
    </dgm:pt>
    <dgm:pt modelId="{9FAF2EE9-D3EE-4F16-BDB9-1452536939E6}" type="pres">
      <dgm:prSet presAssocID="{17673874-4AE9-47A6-AB4A-7CB2197C762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02E1199-6E77-497E-9B6B-6867A3226393}" type="pres">
      <dgm:prSet presAssocID="{EF49C647-6933-4C7D-AF2D-B8353C6F020F}" presName="circ3" presStyleLbl="vennNode1" presStyleIdx="2" presStyleCnt="4"/>
      <dgm:spPr/>
      <dgm:t>
        <a:bodyPr/>
        <a:lstStyle/>
        <a:p>
          <a:endParaRPr lang="fr-FR"/>
        </a:p>
      </dgm:t>
    </dgm:pt>
    <dgm:pt modelId="{3726092E-5B5B-4062-B645-B5BEC89A84FC}" type="pres">
      <dgm:prSet presAssocID="{EF49C647-6933-4C7D-AF2D-B8353C6F020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A29057F-B7F6-4B6F-89F3-7C0E3117D380}" type="pres">
      <dgm:prSet presAssocID="{C85AF201-E6B2-4906-862C-6DD534C76A94}" presName="circ4" presStyleLbl="vennNode1" presStyleIdx="3" presStyleCnt="4"/>
      <dgm:spPr/>
      <dgm:t>
        <a:bodyPr/>
        <a:lstStyle/>
        <a:p>
          <a:endParaRPr lang="fr-FR"/>
        </a:p>
      </dgm:t>
    </dgm:pt>
    <dgm:pt modelId="{568EFE2F-682E-4318-B64E-114AFF54BC35}" type="pres">
      <dgm:prSet presAssocID="{C85AF201-E6B2-4906-862C-6DD534C76A94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B14A6FD-A78F-48BF-AA5F-80A12A738E35}" type="presOf" srcId="{17673874-4AE9-47A6-AB4A-7CB2197C762D}" destId="{9FAF2EE9-D3EE-4F16-BDB9-1452536939E6}" srcOrd="1" destOrd="0" presId="urn:microsoft.com/office/officeart/2005/8/layout/venn1"/>
    <dgm:cxn modelId="{D945B1B8-72C5-4E33-A5A7-010B8CEFC048}" srcId="{E341B4E6-ECB1-4EE3-8062-EF4BD6AB2825}" destId="{EF49C647-6933-4C7D-AF2D-B8353C6F020F}" srcOrd="2" destOrd="0" parTransId="{C402C4E1-980D-4537-8460-5DBA4FB73E23}" sibTransId="{54FBD5A6-FE6D-4F12-9286-1ED1EB022153}"/>
    <dgm:cxn modelId="{EFF138FB-1B00-4903-A321-97EF760D2652}" type="presOf" srcId="{9EC866C0-0349-4585-A75E-B4D0F70E30B4}" destId="{96561D4B-A2D9-4C0E-946D-698583798BB2}" srcOrd="1" destOrd="0" presId="urn:microsoft.com/office/officeart/2005/8/layout/venn1"/>
    <dgm:cxn modelId="{53973D69-DD76-42C1-A6C5-E91061A19298}" srcId="{E341B4E6-ECB1-4EE3-8062-EF4BD6AB2825}" destId="{C85AF201-E6B2-4906-862C-6DD534C76A94}" srcOrd="3" destOrd="0" parTransId="{CFFFC21D-E75D-4224-8CD6-A9D7A0BC707A}" sibTransId="{7DB96533-94E8-4A6F-906E-5A329CD992F2}"/>
    <dgm:cxn modelId="{6F2DC7D6-EE04-4F95-AC34-DE7A7EA5A120}" type="presOf" srcId="{C85AF201-E6B2-4906-862C-6DD534C76A94}" destId="{568EFE2F-682E-4318-B64E-114AFF54BC35}" srcOrd="1" destOrd="0" presId="urn:microsoft.com/office/officeart/2005/8/layout/venn1"/>
    <dgm:cxn modelId="{BF7E2C0A-DE6E-4A17-AFEE-427AF0212DC3}" type="presOf" srcId="{EF49C647-6933-4C7D-AF2D-B8353C6F020F}" destId="{3726092E-5B5B-4062-B645-B5BEC89A84FC}" srcOrd="1" destOrd="0" presId="urn:microsoft.com/office/officeart/2005/8/layout/venn1"/>
    <dgm:cxn modelId="{9088D8F0-822A-4875-B207-DFEAF99F52F6}" srcId="{E341B4E6-ECB1-4EE3-8062-EF4BD6AB2825}" destId="{9EC866C0-0349-4585-A75E-B4D0F70E30B4}" srcOrd="0" destOrd="0" parTransId="{A7F616BA-2212-47E1-8D88-751DA9F98FF9}" sibTransId="{C15A4273-28DB-4581-A77A-0DE725CCC2B6}"/>
    <dgm:cxn modelId="{ED8BD36E-96FC-4649-9FBB-445156F88F99}" type="presOf" srcId="{C85AF201-E6B2-4906-862C-6DD534C76A94}" destId="{0A29057F-B7F6-4B6F-89F3-7C0E3117D380}" srcOrd="0" destOrd="0" presId="urn:microsoft.com/office/officeart/2005/8/layout/venn1"/>
    <dgm:cxn modelId="{4A6305C2-CEA5-4E6B-803A-9D9054D857FA}" type="presOf" srcId="{E341B4E6-ECB1-4EE3-8062-EF4BD6AB2825}" destId="{B8E4712B-7AD7-4DBA-B033-93770830490A}" srcOrd="0" destOrd="0" presId="urn:microsoft.com/office/officeart/2005/8/layout/venn1"/>
    <dgm:cxn modelId="{84AA714C-37A5-473F-BBC4-68335EA8D4AD}" srcId="{E341B4E6-ECB1-4EE3-8062-EF4BD6AB2825}" destId="{17673874-4AE9-47A6-AB4A-7CB2197C762D}" srcOrd="1" destOrd="0" parTransId="{3DD4F0EF-7AC8-4FF3-A3E6-0F2DD7B12F34}" sibTransId="{C4E4154F-08D1-4A09-A257-4A7C5F0261E5}"/>
    <dgm:cxn modelId="{0489D095-8BEC-4FF6-97C9-D0E845A76097}" type="presOf" srcId="{EF49C647-6933-4C7D-AF2D-B8353C6F020F}" destId="{C02E1199-6E77-497E-9B6B-6867A3226393}" srcOrd="0" destOrd="0" presId="urn:microsoft.com/office/officeart/2005/8/layout/venn1"/>
    <dgm:cxn modelId="{584879B1-7CE6-4B95-A7EF-9AB7167FDA0E}" type="presOf" srcId="{9EC866C0-0349-4585-A75E-B4D0F70E30B4}" destId="{060552F7-6F9C-4E87-A5FE-1F1CE22AFCB3}" srcOrd="0" destOrd="0" presId="urn:microsoft.com/office/officeart/2005/8/layout/venn1"/>
    <dgm:cxn modelId="{453B53AE-4D7C-4ACA-A52A-E1AA42518024}" type="presOf" srcId="{17673874-4AE9-47A6-AB4A-7CB2197C762D}" destId="{E768CFD0-BBE3-495A-91C1-84F4945AC951}" srcOrd="0" destOrd="0" presId="urn:microsoft.com/office/officeart/2005/8/layout/venn1"/>
    <dgm:cxn modelId="{E6125E31-ACFF-4632-9B8A-9135BCC777BC}" type="presParOf" srcId="{B8E4712B-7AD7-4DBA-B033-93770830490A}" destId="{060552F7-6F9C-4E87-A5FE-1F1CE22AFCB3}" srcOrd="0" destOrd="0" presId="urn:microsoft.com/office/officeart/2005/8/layout/venn1"/>
    <dgm:cxn modelId="{0832D28C-C8A3-4941-A02B-F2829537AD7A}" type="presParOf" srcId="{B8E4712B-7AD7-4DBA-B033-93770830490A}" destId="{96561D4B-A2D9-4C0E-946D-698583798BB2}" srcOrd="1" destOrd="0" presId="urn:microsoft.com/office/officeart/2005/8/layout/venn1"/>
    <dgm:cxn modelId="{C7CB07CF-D82D-4F19-B83D-E8AB87970CAD}" type="presParOf" srcId="{B8E4712B-7AD7-4DBA-B033-93770830490A}" destId="{E768CFD0-BBE3-495A-91C1-84F4945AC951}" srcOrd="2" destOrd="0" presId="urn:microsoft.com/office/officeart/2005/8/layout/venn1"/>
    <dgm:cxn modelId="{E87BB797-1C32-4D80-91DA-D21BC49CA7A5}" type="presParOf" srcId="{B8E4712B-7AD7-4DBA-B033-93770830490A}" destId="{9FAF2EE9-D3EE-4F16-BDB9-1452536939E6}" srcOrd="3" destOrd="0" presId="urn:microsoft.com/office/officeart/2005/8/layout/venn1"/>
    <dgm:cxn modelId="{38388FEA-981E-40D5-9E4D-00C5FF466B87}" type="presParOf" srcId="{B8E4712B-7AD7-4DBA-B033-93770830490A}" destId="{C02E1199-6E77-497E-9B6B-6867A3226393}" srcOrd="4" destOrd="0" presId="urn:microsoft.com/office/officeart/2005/8/layout/venn1"/>
    <dgm:cxn modelId="{1679BA32-E60D-41CC-9787-033C7CEECE90}" type="presParOf" srcId="{B8E4712B-7AD7-4DBA-B033-93770830490A}" destId="{3726092E-5B5B-4062-B645-B5BEC89A84FC}" srcOrd="5" destOrd="0" presId="urn:microsoft.com/office/officeart/2005/8/layout/venn1"/>
    <dgm:cxn modelId="{A64EF67C-1174-4D02-9208-2ED0F47612D4}" type="presParOf" srcId="{B8E4712B-7AD7-4DBA-B033-93770830490A}" destId="{0A29057F-B7F6-4B6F-89F3-7C0E3117D380}" srcOrd="6" destOrd="0" presId="urn:microsoft.com/office/officeart/2005/8/layout/venn1"/>
    <dgm:cxn modelId="{1356E0DB-4FAF-4ABA-AFB5-9DAD30A3E7AE}" type="presParOf" srcId="{B8E4712B-7AD7-4DBA-B033-93770830490A}" destId="{568EFE2F-682E-4318-B64E-114AFF54BC35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E7325DF-289A-4D18-9E1A-C43BC8A9B7BB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CA46CC51-8406-4037-BAA8-D67BD429293E}">
      <dgm:prSet phldrT="[Texte]"/>
      <dgm:spPr/>
      <dgm:t>
        <a:bodyPr/>
        <a:lstStyle/>
        <a:p>
          <a:pPr algn="r"/>
          <a:r>
            <a:rPr lang="ar-DZ" dirty="0" smtClean="0"/>
            <a:t>قنوات التوزيع</a:t>
          </a:r>
          <a:endParaRPr lang="fr-FR" dirty="0"/>
        </a:p>
      </dgm:t>
    </dgm:pt>
    <dgm:pt modelId="{C0B4FF60-B405-4CAD-8F89-DE0E4CDEA4CC}" type="parTrans" cxnId="{CA47A7C0-327B-4CFE-AEAE-AB25AE0D94DD}">
      <dgm:prSet/>
      <dgm:spPr/>
      <dgm:t>
        <a:bodyPr/>
        <a:lstStyle/>
        <a:p>
          <a:endParaRPr lang="fr-FR"/>
        </a:p>
      </dgm:t>
    </dgm:pt>
    <dgm:pt modelId="{B631A77E-6DDD-4041-AA33-9B0C81456DF6}" type="sibTrans" cxnId="{CA47A7C0-327B-4CFE-AEAE-AB25AE0D94DD}">
      <dgm:prSet/>
      <dgm:spPr/>
      <dgm:t>
        <a:bodyPr/>
        <a:lstStyle/>
        <a:p>
          <a:endParaRPr lang="fr-FR"/>
        </a:p>
      </dgm:t>
    </dgm:pt>
    <dgm:pt modelId="{DB87EF16-6C4E-407D-986D-7DB9B6E38AFA}">
      <dgm:prSet phldrT="[Texte]"/>
      <dgm:spPr/>
      <dgm:t>
        <a:bodyPr/>
        <a:lstStyle/>
        <a:p>
          <a:pPr algn="r"/>
          <a:r>
            <a:rPr lang="ar-DZ" dirty="0" smtClean="0">
              <a:solidFill>
                <a:schemeClr val="bg2">
                  <a:lumMod val="50000"/>
                  <a:lumOff val="50000"/>
                </a:schemeClr>
              </a:solidFill>
            </a:rPr>
            <a:t>تعريف</a:t>
          </a:r>
          <a:endParaRPr lang="fr-FR" dirty="0">
            <a:solidFill>
              <a:schemeClr val="bg2">
                <a:lumMod val="50000"/>
                <a:lumOff val="50000"/>
              </a:schemeClr>
            </a:solidFill>
          </a:endParaRPr>
        </a:p>
      </dgm:t>
    </dgm:pt>
    <dgm:pt modelId="{5E4EA5C7-2AB1-4EB8-94D6-A7E618CED20D}" type="parTrans" cxnId="{02AD2D8E-E593-48CA-9C5E-68FD76233647}">
      <dgm:prSet/>
      <dgm:spPr/>
      <dgm:t>
        <a:bodyPr/>
        <a:lstStyle/>
        <a:p>
          <a:endParaRPr lang="fr-FR"/>
        </a:p>
      </dgm:t>
    </dgm:pt>
    <dgm:pt modelId="{3D174FA7-B694-419A-ABE6-E9BFFEB986BD}" type="sibTrans" cxnId="{02AD2D8E-E593-48CA-9C5E-68FD76233647}">
      <dgm:prSet/>
      <dgm:spPr/>
      <dgm:t>
        <a:bodyPr/>
        <a:lstStyle/>
        <a:p>
          <a:endParaRPr lang="fr-FR"/>
        </a:p>
      </dgm:t>
    </dgm:pt>
    <dgm:pt modelId="{5F381A71-A1B3-4454-9981-E144B7B656E4}">
      <dgm:prSet phldrT="[Texte]"/>
      <dgm:spPr/>
      <dgm:t>
        <a:bodyPr/>
        <a:lstStyle/>
        <a:p>
          <a:pPr algn="r"/>
          <a:r>
            <a:rPr lang="ar-DZ" dirty="0" smtClean="0"/>
            <a:t>استراتيجيات التوزيع</a:t>
          </a:r>
          <a:endParaRPr lang="fr-FR" dirty="0"/>
        </a:p>
      </dgm:t>
    </dgm:pt>
    <dgm:pt modelId="{A3E9FE44-48CF-4D63-B7C1-441FD79BB8EB}" type="sibTrans" cxnId="{9ABE44D3-2D36-4079-B84D-EFBEDE5444F3}">
      <dgm:prSet/>
      <dgm:spPr/>
      <dgm:t>
        <a:bodyPr/>
        <a:lstStyle/>
        <a:p>
          <a:endParaRPr lang="fr-FR"/>
        </a:p>
      </dgm:t>
    </dgm:pt>
    <dgm:pt modelId="{ED2C5B57-E899-4B0C-A890-5550BCD001D6}" type="parTrans" cxnId="{9ABE44D3-2D36-4079-B84D-EFBEDE5444F3}">
      <dgm:prSet/>
      <dgm:spPr/>
      <dgm:t>
        <a:bodyPr/>
        <a:lstStyle/>
        <a:p>
          <a:endParaRPr lang="fr-FR"/>
        </a:p>
      </dgm:t>
    </dgm:pt>
    <dgm:pt modelId="{FBA3366A-758C-4D21-B175-BB79138AC767}" type="pres">
      <dgm:prSet presAssocID="{5E7325DF-289A-4D18-9E1A-C43BC8A9B7B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96B00CC-EB79-425B-A7B1-D329110C3DC8}" type="pres">
      <dgm:prSet presAssocID="{DB87EF16-6C4E-407D-986D-7DB9B6E38AFA}" presName="parentLin" presStyleCnt="0"/>
      <dgm:spPr/>
    </dgm:pt>
    <dgm:pt modelId="{16CA61C3-FBAA-4D16-BE3D-CDD3314EDACC}" type="pres">
      <dgm:prSet presAssocID="{DB87EF16-6C4E-407D-986D-7DB9B6E38AFA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DE42CABD-18E7-4F42-8B3D-4D710A0AD3B9}" type="pres">
      <dgm:prSet presAssocID="{DB87EF16-6C4E-407D-986D-7DB9B6E38AFA}" presName="parentText" presStyleLbl="node1" presStyleIdx="0" presStyleCnt="3" custLinFactNeighborX="73136" custLinFactNeighborY="1018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984E820-917F-473B-9DCC-CDD67FA8FE25}" type="pres">
      <dgm:prSet presAssocID="{DB87EF16-6C4E-407D-986D-7DB9B6E38AFA}" presName="negativeSpace" presStyleCnt="0"/>
      <dgm:spPr/>
    </dgm:pt>
    <dgm:pt modelId="{5B334EFA-9312-48AF-BE05-001D877F17D7}" type="pres">
      <dgm:prSet presAssocID="{DB87EF16-6C4E-407D-986D-7DB9B6E38AFA}" presName="childText" presStyleLbl="conFgAcc1" presStyleIdx="0" presStyleCnt="3">
        <dgm:presLayoutVars>
          <dgm:bulletEnabled val="1"/>
        </dgm:presLayoutVars>
      </dgm:prSet>
      <dgm:spPr/>
    </dgm:pt>
    <dgm:pt modelId="{63344284-1116-4EC6-ADBB-A94A34903E91}" type="pres">
      <dgm:prSet presAssocID="{3D174FA7-B694-419A-ABE6-E9BFFEB986BD}" presName="spaceBetweenRectangles" presStyleCnt="0"/>
      <dgm:spPr/>
    </dgm:pt>
    <dgm:pt modelId="{FCFA28B3-0F13-4955-87A4-D6E4F11A6066}" type="pres">
      <dgm:prSet presAssocID="{CA46CC51-8406-4037-BAA8-D67BD429293E}" presName="parentLin" presStyleCnt="0"/>
      <dgm:spPr/>
    </dgm:pt>
    <dgm:pt modelId="{A6D8DD99-ECD4-4779-A127-E47B66904EE9}" type="pres">
      <dgm:prSet presAssocID="{CA46CC51-8406-4037-BAA8-D67BD429293E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85C9CE6E-A1A7-4237-9577-2B11822DD5CE}" type="pres">
      <dgm:prSet presAssocID="{CA46CC51-8406-4037-BAA8-D67BD429293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EC1306B-84D6-4977-BBB7-EFB196A8E06D}" type="pres">
      <dgm:prSet presAssocID="{CA46CC51-8406-4037-BAA8-D67BD429293E}" presName="negativeSpace" presStyleCnt="0"/>
      <dgm:spPr/>
    </dgm:pt>
    <dgm:pt modelId="{95582C87-CFE0-463E-A058-84913A61C6E3}" type="pres">
      <dgm:prSet presAssocID="{CA46CC51-8406-4037-BAA8-D67BD429293E}" presName="childText" presStyleLbl="conFgAcc1" presStyleIdx="1" presStyleCnt="3">
        <dgm:presLayoutVars>
          <dgm:bulletEnabled val="1"/>
        </dgm:presLayoutVars>
      </dgm:prSet>
      <dgm:spPr/>
    </dgm:pt>
    <dgm:pt modelId="{74B3C8B6-A7B1-4A1E-8D40-AAF3D6FEBB1F}" type="pres">
      <dgm:prSet presAssocID="{B631A77E-6DDD-4041-AA33-9B0C81456DF6}" presName="spaceBetweenRectangles" presStyleCnt="0"/>
      <dgm:spPr/>
    </dgm:pt>
    <dgm:pt modelId="{1D73B8FA-7502-4707-B8A2-27E87DB82170}" type="pres">
      <dgm:prSet presAssocID="{5F381A71-A1B3-4454-9981-E144B7B656E4}" presName="parentLin" presStyleCnt="0"/>
      <dgm:spPr/>
    </dgm:pt>
    <dgm:pt modelId="{CEFFBA1E-A4AE-4F81-906A-8C0AD9E7C643}" type="pres">
      <dgm:prSet presAssocID="{5F381A71-A1B3-4454-9981-E144B7B656E4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6F82ED86-9CBB-45B7-AABF-15E7B402D7B5}" type="pres">
      <dgm:prSet presAssocID="{5F381A71-A1B3-4454-9981-E144B7B656E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3B4CB37-5068-4F00-84C3-125DDD613999}" type="pres">
      <dgm:prSet presAssocID="{5F381A71-A1B3-4454-9981-E144B7B656E4}" presName="negativeSpace" presStyleCnt="0"/>
      <dgm:spPr/>
    </dgm:pt>
    <dgm:pt modelId="{41ACE9F7-6801-4CF5-AD44-34782741D53D}" type="pres">
      <dgm:prSet presAssocID="{5F381A71-A1B3-4454-9981-E144B7B656E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1438CE9-3A07-4390-9495-5F2175DA244A}" type="presOf" srcId="{5E7325DF-289A-4D18-9E1A-C43BC8A9B7BB}" destId="{FBA3366A-758C-4D21-B175-BB79138AC767}" srcOrd="0" destOrd="0" presId="urn:microsoft.com/office/officeart/2005/8/layout/list1"/>
    <dgm:cxn modelId="{A3F6C74C-556D-4BA1-B0B5-8B0721D7E6FD}" type="presOf" srcId="{CA46CC51-8406-4037-BAA8-D67BD429293E}" destId="{85C9CE6E-A1A7-4237-9577-2B11822DD5CE}" srcOrd="1" destOrd="0" presId="urn:microsoft.com/office/officeart/2005/8/layout/list1"/>
    <dgm:cxn modelId="{432479DA-9311-49EB-915F-DC357D562529}" type="presOf" srcId="{5F381A71-A1B3-4454-9981-E144B7B656E4}" destId="{CEFFBA1E-A4AE-4F81-906A-8C0AD9E7C643}" srcOrd="0" destOrd="0" presId="urn:microsoft.com/office/officeart/2005/8/layout/list1"/>
    <dgm:cxn modelId="{BF48CED2-1FAB-4741-B121-69F2976A5EC9}" type="presOf" srcId="{5F381A71-A1B3-4454-9981-E144B7B656E4}" destId="{6F82ED86-9CBB-45B7-AABF-15E7B402D7B5}" srcOrd="1" destOrd="0" presId="urn:microsoft.com/office/officeart/2005/8/layout/list1"/>
    <dgm:cxn modelId="{E92A9E3B-C9CF-4884-8F9F-0BFC456A83B7}" type="presOf" srcId="{DB87EF16-6C4E-407D-986D-7DB9B6E38AFA}" destId="{16CA61C3-FBAA-4D16-BE3D-CDD3314EDACC}" srcOrd="0" destOrd="0" presId="urn:microsoft.com/office/officeart/2005/8/layout/list1"/>
    <dgm:cxn modelId="{CA47A7C0-327B-4CFE-AEAE-AB25AE0D94DD}" srcId="{5E7325DF-289A-4D18-9E1A-C43BC8A9B7BB}" destId="{CA46CC51-8406-4037-BAA8-D67BD429293E}" srcOrd="1" destOrd="0" parTransId="{C0B4FF60-B405-4CAD-8F89-DE0E4CDEA4CC}" sibTransId="{B631A77E-6DDD-4041-AA33-9B0C81456DF6}"/>
    <dgm:cxn modelId="{A4A48D6E-DD21-40D1-9921-E5E87E5B8623}" type="presOf" srcId="{DB87EF16-6C4E-407D-986D-7DB9B6E38AFA}" destId="{DE42CABD-18E7-4F42-8B3D-4D710A0AD3B9}" srcOrd="1" destOrd="0" presId="urn:microsoft.com/office/officeart/2005/8/layout/list1"/>
    <dgm:cxn modelId="{9ABE44D3-2D36-4079-B84D-EFBEDE5444F3}" srcId="{5E7325DF-289A-4D18-9E1A-C43BC8A9B7BB}" destId="{5F381A71-A1B3-4454-9981-E144B7B656E4}" srcOrd="2" destOrd="0" parTransId="{ED2C5B57-E899-4B0C-A890-5550BCD001D6}" sibTransId="{A3E9FE44-48CF-4D63-B7C1-441FD79BB8EB}"/>
    <dgm:cxn modelId="{4B4C926A-9A7B-4FC0-95E8-0FE7D45AEA8F}" type="presOf" srcId="{CA46CC51-8406-4037-BAA8-D67BD429293E}" destId="{A6D8DD99-ECD4-4779-A127-E47B66904EE9}" srcOrd="0" destOrd="0" presId="urn:microsoft.com/office/officeart/2005/8/layout/list1"/>
    <dgm:cxn modelId="{02AD2D8E-E593-48CA-9C5E-68FD76233647}" srcId="{5E7325DF-289A-4D18-9E1A-C43BC8A9B7BB}" destId="{DB87EF16-6C4E-407D-986D-7DB9B6E38AFA}" srcOrd="0" destOrd="0" parTransId="{5E4EA5C7-2AB1-4EB8-94D6-A7E618CED20D}" sibTransId="{3D174FA7-B694-419A-ABE6-E9BFFEB986BD}"/>
    <dgm:cxn modelId="{B7483512-88EA-4D3C-8F87-CDB8F5460F5D}" type="presParOf" srcId="{FBA3366A-758C-4D21-B175-BB79138AC767}" destId="{496B00CC-EB79-425B-A7B1-D329110C3DC8}" srcOrd="0" destOrd="0" presId="urn:microsoft.com/office/officeart/2005/8/layout/list1"/>
    <dgm:cxn modelId="{7F4E6616-D736-490B-AB45-1D8BDD6E2286}" type="presParOf" srcId="{496B00CC-EB79-425B-A7B1-D329110C3DC8}" destId="{16CA61C3-FBAA-4D16-BE3D-CDD3314EDACC}" srcOrd="0" destOrd="0" presId="urn:microsoft.com/office/officeart/2005/8/layout/list1"/>
    <dgm:cxn modelId="{F75060B2-B472-4D34-AB1F-9A6F85004A0C}" type="presParOf" srcId="{496B00CC-EB79-425B-A7B1-D329110C3DC8}" destId="{DE42CABD-18E7-4F42-8B3D-4D710A0AD3B9}" srcOrd="1" destOrd="0" presId="urn:microsoft.com/office/officeart/2005/8/layout/list1"/>
    <dgm:cxn modelId="{69657CE2-1536-4488-974A-173052CA3C51}" type="presParOf" srcId="{FBA3366A-758C-4D21-B175-BB79138AC767}" destId="{A984E820-917F-473B-9DCC-CDD67FA8FE25}" srcOrd="1" destOrd="0" presId="urn:microsoft.com/office/officeart/2005/8/layout/list1"/>
    <dgm:cxn modelId="{1CBDDBB3-3FBF-4677-8FF7-79F7656D4BED}" type="presParOf" srcId="{FBA3366A-758C-4D21-B175-BB79138AC767}" destId="{5B334EFA-9312-48AF-BE05-001D877F17D7}" srcOrd="2" destOrd="0" presId="urn:microsoft.com/office/officeart/2005/8/layout/list1"/>
    <dgm:cxn modelId="{85964EFF-B718-4E45-B4A1-C7B43863CD3F}" type="presParOf" srcId="{FBA3366A-758C-4D21-B175-BB79138AC767}" destId="{63344284-1116-4EC6-ADBB-A94A34903E91}" srcOrd="3" destOrd="0" presId="urn:microsoft.com/office/officeart/2005/8/layout/list1"/>
    <dgm:cxn modelId="{99538137-44C0-412A-9F7B-2B2D131AFC2E}" type="presParOf" srcId="{FBA3366A-758C-4D21-B175-BB79138AC767}" destId="{FCFA28B3-0F13-4955-87A4-D6E4F11A6066}" srcOrd="4" destOrd="0" presId="urn:microsoft.com/office/officeart/2005/8/layout/list1"/>
    <dgm:cxn modelId="{F9792FF1-0834-4FB2-B99C-CD5574F8749E}" type="presParOf" srcId="{FCFA28B3-0F13-4955-87A4-D6E4F11A6066}" destId="{A6D8DD99-ECD4-4779-A127-E47B66904EE9}" srcOrd="0" destOrd="0" presId="urn:microsoft.com/office/officeart/2005/8/layout/list1"/>
    <dgm:cxn modelId="{12FB1344-DB76-4890-9CF7-34B37C3FEAEF}" type="presParOf" srcId="{FCFA28B3-0F13-4955-87A4-D6E4F11A6066}" destId="{85C9CE6E-A1A7-4237-9577-2B11822DD5CE}" srcOrd="1" destOrd="0" presId="urn:microsoft.com/office/officeart/2005/8/layout/list1"/>
    <dgm:cxn modelId="{2CCD5142-5B50-4E27-9689-CA2357190DE7}" type="presParOf" srcId="{FBA3366A-758C-4D21-B175-BB79138AC767}" destId="{2EC1306B-84D6-4977-BBB7-EFB196A8E06D}" srcOrd="5" destOrd="0" presId="urn:microsoft.com/office/officeart/2005/8/layout/list1"/>
    <dgm:cxn modelId="{CFB4D116-6080-4646-A499-8849EF174EEA}" type="presParOf" srcId="{FBA3366A-758C-4D21-B175-BB79138AC767}" destId="{95582C87-CFE0-463E-A058-84913A61C6E3}" srcOrd="6" destOrd="0" presId="urn:microsoft.com/office/officeart/2005/8/layout/list1"/>
    <dgm:cxn modelId="{C24B6365-320D-44F8-AA8C-FCA1D5B7CEBB}" type="presParOf" srcId="{FBA3366A-758C-4D21-B175-BB79138AC767}" destId="{74B3C8B6-A7B1-4A1E-8D40-AAF3D6FEBB1F}" srcOrd="7" destOrd="0" presId="urn:microsoft.com/office/officeart/2005/8/layout/list1"/>
    <dgm:cxn modelId="{7C171341-4E14-4C87-B0AE-F8F520FCBD70}" type="presParOf" srcId="{FBA3366A-758C-4D21-B175-BB79138AC767}" destId="{1D73B8FA-7502-4707-B8A2-27E87DB82170}" srcOrd="8" destOrd="0" presId="urn:microsoft.com/office/officeart/2005/8/layout/list1"/>
    <dgm:cxn modelId="{A1C7FBDF-D619-4DC2-9E12-672A606E93AA}" type="presParOf" srcId="{1D73B8FA-7502-4707-B8A2-27E87DB82170}" destId="{CEFFBA1E-A4AE-4F81-906A-8C0AD9E7C643}" srcOrd="0" destOrd="0" presId="urn:microsoft.com/office/officeart/2005/8/layout/list1"/>
    <dgm:cxn modelId="{97D2539B-C23F-4EDF-A535-C82F12B413B1}" type="presParOf" srcId="{1D73B8FA-7502-4707-B8A2-27E87DB82170}" destId="{6F82ED86-9CBB-45B7-AABF-15E7B402D7B5}" srcOrd="1" destOrd="0" presId="urn:microsoft.com/office/officeart/2005/8/layout/list1"/>
    <dgm:cxn modelId="{E4282A08-CB07-413E-9A09-60BBF99A0B80}" type="presParOf" srcId="{FBA3366A-758C-4D21-B175-BB79138AC767}" destId="{73B4CB37-5068-4F00-84C3-125DDD613999}" srcOrd="9" destOrd="0" presId="urn:microsoft.com/office/officeart/2005/8/layout/list1"/>
    <dgm:cxn modelId="{A46AD2F8-2DDB-4E3C-9EAC-5DD85EBF9F2F}" type="presParOf" srcId="{FBA3366A-758C-4D21-B175-BB79138AC767}" destId="{41ACE9F7-6801-4CF5-AD44-34782741D53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D779D0A-738C-409B-B9BA-7F7E13D93AD0}" type="doc">
      <dgm:prSet loTypeId="urn:microsoft.com/office/officeart/2005/8/layout/radial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2F40CD39-79DF-4846-89C6-C236133E4577}">
      <dgm:prSet phldrT="[Texte]"/>
      <dgm:spPr/>
      <dgm:t>
        <a:bodyPr/>
        <a:lstStyle/>
        <a:p>
          <a:r>
            <a:rPr lang="ar-DZ" dirty="0" smtClean="0">
              <a:solidFill>
                <a:schemeClr val="bg2">
                  <a:lumMod val="75000"/>
                  <a:lumOff val="25000"/>
                </a:schemeClr>
              </a:solidFill>
            </a:rPr>
            <a:t>قنوات التوزيع</a:t>
          </a:r>
          <a:endParaRPr lang="fr-FR" dirty="0">
            <a:solidFill>
              <a:schemeClr val="bg2">
                <a:lumMod val="75000"/>
                <a:lumOff val="25000"/>
              </a:schemeClr>
            </a:solidFill>
          </a:endParaRPr>
        </a:p>
      </dgm:t>
    </dgm:pt>
    <dgm:pt modelId="{A4946C37-3CDC-413C-B99B-F6D0019255E0}" type="parTrans" cxnId="{C2D65029-546C-46CF-AAC1-7D453E196C97}">
      <dgm:prSet/>
      <dgm:spPr/>
      <dgm:t>
        <a:bodyPr/>
        <a:lstStyle/>
        <a:p>
          <a:endParaRPr lang="fr-FR"/>
        </a:p>
      </dgm:t>
    </dgm:pt>
    <dgm:pt modelId="{1D79202C-ED53-4427-9F25-F8E0D26E6D40}" type="sibTrans" cxnId="{C2D65029-546C-46CF-AAC1-7D453E196C97}">
      <dgm:prSet/>
      <dgm:spPr/>
      <dgm:t>
        <a:bodyPr/>
        <a:lstStyle/>
        <a:p>
          <a:endParaRPr lang="fr-FR"/>
        </a:p>
      </dgm:t>
    </dgm:pt>
    <dgm:pt modelId="{3EA63D43-D7FA-4C1C-A1C3-3A0BE4BFC6F8}">
      <dgm:prSet phldrT="[Texte]"/>
      <dgm:spPr/>
      <dgm:t>
        <a:bodyPr/>
        <a:lstStyle/>
        <a:p>
          <a:r>
            <a:rPr lang="ar-DZ" dirty="0" smtClean="0">
              <a:solidFill>
                <a:schemeClr val="bg2">
                  <a:lumMod val="75000"/>
                  <a:lumOff val="25000"/>
                </a:schemeClr>
              </a:solidFill>
            </a:rPr>
            <a:t>الوسطاء </a:t>
          </a:r>
          <a:endParaRPr lang="fr-FR" dirty="0">
            <a:solidFill>
              <a:schemeClr val="bg2">
                <a:lumMod val="75000"/>
                <a:lumOff val="25000"/>
              </a:schemeClr>
            </a:solidFill>
          </a:endParaRPr>
        </a:p>
      </dgm:t>
    </dgm:pt>
    <dgm:pt modelId="{2D418416-B916-4646-97AD-D60244BC7A14}" type="parTrans" cxnId="{75D37B01-F933-4400-ADD8-88CB20B75E12}">
      <dgm:prSet/>
      <dgm:spPr/>
      <dgm:t>
        <a:bodyPr/>
        <a:lstStyle/>
        <a:p>
          <a:endParaRPr lang="fr-FR"/>
        </a:p>
      </dgm:t>
    </dgm:pt>
    <dgm:pt modelId="{5BAA2D6C-E7D4-4689-826E-9EEF27E381C4}" type="sibTrans" cxnId="{75D37B01-F933-4400-ADD8-88CB20B75E12}">
      <dgm:prSet/>
      <dgm:spPr/>
      <dgm:t>
        <a:bodyPr/>
        <a:lstStyle/>
        <a:p>
          <a:endParaRPr lang="fr-FR"/>
        </a:p>
      </dgm:t>
    </dgm:pt>
    <dgm:pt modelId="{D03A4AAC-054A-43C2-B1A6-8B2823A6EFFA}">
      <dgm:prSet phldrT="[Texte]"/>
      <dgm:spPr/>
      <dgm:t>
        <a:bodyPr/>
        <a:lstStyle/>
        <a:p>
          <a:r>
            <a:rPr lang="ar-DZ" dirty="0" smtClean="0"/>
            <a:t>الوكلاء</a:t>
          </a:r>
          <a:endParaRPr lang="fr-FR" dirty="0"/>
        </a:p>
      </dgm:t>
    </dgm:pt>
    <dgm:pt modelId="{D1D376F9-EC6E-4E97-83C7-DBAEDEBBEE55}" type="parTrans" cxnId="{510CC99A-C1E7-4409-825B-419FE2212CE6}">
      <dgm:prSet/>
      <dgm:spPr/>
      <dgm:t>
        <a:bodyPr/>
        <a:lstStyle/>
        <a:p>
          <a:endParaRPr lang="fr-FR"/>
        </a:p>
      </dgm:t>
    </dgm:pt>
    <dgm:pt modelId="{16E58031-DD61-47C5-A262-03D561740E56}" type="sibTrans" cxnId="{510CC99A-C1E7-4409-825B-419FE2212CE6}">
      <dgm:prSet/>
      <dgm:spPr/>
      <dgm:t>
        <a:bodyPr/>
        <a:lstStyle/>
        <a:p>
          <a:endParaRPr lang="fr-FR"/>
        </a:p>
      </dgm:t>
    </dgm:pt>
    <dgm:pt modelId="{C961B427-CF94-4B98-8907-FC5DAD73FC3D}">
      <dgm:prSet phldrT="[Texte]"/>
      <dgm:spPr/>
      <dgm:t>
        <a:bodyPr/>
        <a:lstStyle/>
        <a:p>
          <a:r>
            <a:rPr lang="ar-DZ" dirty="0" smtClean="0"/>
            <a:t>مقدمو الخدمات</a:t>
          </a:r>
          <a:endParaRPr lang="fr-FR" dirty="0"/>
        </a:p>
      </dgm:t>
    </dgm:pt>
    <dgm:pt modelId="{CD51B8FD-311E-4859-ACA4-E5C4FAF02081}" type="parTrans" cxnId="{48E5B637-E49F-49D1-9D18-A0444BFDC4D1}">
      <dgm:prSet/>
      <dgm:spPr/>
      <dgm:t>
        <a:bodyPr/>
        <a:lstStyle/>
        <a:p>
          <a:endParaRPr lang="fr-FR"/>
        </a:p>
      </dgm:t>
    </dgm:pt>
    <dgm:pt modelId="{1130AD18-B6B5-4988-85FF-D6890367326E}" type="sibTrans" cxnId="{48E5B637-E49F-49D1-9D18-A0444BFDC4D1}">
      <dgm:prSet/>
      <dgm:spPr/>
      <dgm:t>
        <a:bodyPr/>
        <a:lstStyle/>
        <a:p>
          <a:endParaRPr lang="fr-FR"/>
        </a:p>
      </dgm:t>
    </dgm:pt>
    <dgm:pt modelId="{DB262150-8C2F-4EB3-9421-219E8D2480EC}" type="pres">
      <dgm:prSet presAssocID="{CD779D0A-738C-409B-B9BA-7F7E13D93AD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13C37BC-F5A6-488B-9E63-854713D40917}" type="pres">
      <dgm:prSet presAssocID="{2F40CD39-79DF-4846-89C6-C236133E4577}" presName="centerShape" presStyleLbl="node0" presStyleIdx="0" presStyleCnt="1"/>
      <dgm:spPr/>
      <dgm:t>
        <a:bodyPr/>
        <a:lstStyle/>
        <a:p>
          <a:endParaRPr lang="fr-FR"/>
        </a:p>
      </dgm:t>
    </dgm:pt>
    <dgm:pt modelId="{720AFFC2-9CF9-43B3-BDEF-976F53C052AC}" type="pres">
      <dgm:prSet presAssocID="{2D418416-B916-4646-97AD-D60244BC7A14}" presName="parTrans" presStyleLbl="bgSibTrans2D1" presStyleIdx="0" presStyleCnt="3"/>
      <dgm:spPr/>
      <dgm:t>
        <a:bodyPr/>
        <a:lstStyle/>
        <a:p>
          <a:endParaRPr lang="fr-FR"/>
        </a:p>
      </dgm:t>
    </dgm:pt>
    <dgm:pt modelId="{9EC30EA5-65FD-4D2A-BBE0-B92C8707836F}" type="pres">
      <dgm:prSet presAssocID="{3EA63D43-D7FA-4C1C-A1C3-3A0BE4BFC6F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B00232-ACDB-4062-AD8A-B2C07B2CB73B}" type="pres">
      <dgm:prSet presAssocID="{D1D376F9-EC6E-4E97-83C7-DBAEDEBBEE55}" presName="parTrans" presStyleLbl="bgSibTrans2D1" presStyleIdx="1" presStyleCnt="3"/>
      <dgm:spPr/>
      <dgm:t>
        <a:bodyPr/>
        <a:lstStyle/>
        <a:p>
          <a:endParaRPr lang="fr-FR"/>
        </a:p>
      </dgm:t>
    </dgm:pt>
    <dgm:pt modelId="{A4625E8C-9A11-4CB0-A906-F5D880472D44}" type="pres">
      <dgm:prSet presAssocID="{D03A4AAC-054A-43C2-B1A6-8B2823A6EFF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2B0583-78F1-469E-A3DE-E913A2F999F2}" type="pres">
      <dgm:prSet presAssocID="{CD51B8FD-311E-4859-ACA4-E5C4FAF02081}" presName="parTrans" presStyleLbl="bgSibTrans2D1" presStyleIdx="2" presStyleCnt="3"/>
      <dgm:spPr/>
      <dgm:t>
        <a:bodyPr/>
        <a:lstStyle/>
        <a:p>
          <a:endParaRPr lang="fr-FR"/>
        </a:p>
      </dgm:t>
    </dgm:pt>
    <dgm:pt modelId="{6540C0E3-550B-4604-8BC6-9445AD9C20C8}" type="pres">
      <dgm:prSet presAssocID="{C961B427-CF94-4B98-8907-FC5DAD73FC3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2D65029-546C-46CF-AAC1-7D453E196C97}" srcId="{CD779D0A-738C-409B-B9BA-7F7E13D93AD0}" destId="{2F40CD39-79DF-4846-89C6-C236133E4577}" srcOrd="0" destOrd="0" parTransId="{A4946C37-3CDC-413C-B99B-F6D0019255E0}" sibTransId="{1D79202C-ED53-4427-9F25-F8E0D26E6D40}"/>
    <dgm:cxn modelId="{88BA8EF5-BE91-408F-8DD4-1451304EF34E}" type="presOf" srcId="{2F40CD39-79DF-4846-89C6-C236133E4577}" destId="{213C37BC-F5A6-488B-9E63-854713D40917}" srcOrd="0" destOrd="0" presId="urn:microsoft.com/office/officeart/2005/8/layout/radial4"/>
    <dgm:cxn modelId="{144DF5B1-18E3-4AF5-80CF-C36A2EA6D59F}" type="presOf" srcId="{C961B427-CF94-4B98-8907-FC5DAD73FC3D}" destId="{6540C0E3-550B-4604-8BC6-9445AD9C20C8}" srcOrd="0" destOrd="0" presId="urn:microsoft.com/office/officeart/2005/8/layout/radial4"/>
    <dgm:cxn modelId="{75D37B01-F933-4400-ADD8-88CB20B75E12}" srcId="{2F40CD39-79DF-4846-89C6-C236133E4577}" destId="{3EA63D43-D7FA-4C1C-A1C3-3A0BE4BFC6F8}" srcOrd="0" destOrd="0" parTransId="{2D418416-B916-4646-97AD-D60244BC7A14}" sibTransId="{5BAA2D6C-E7D4-4689-826E-9EEF27E381C4}"/>
    <dgm:cxn modelId="{4427B3C4-EEC5-4CD5-B8A4-73CB1E512650}" type="presOf" srcId="{2D418416-B916-4646-97AD-D60244BC7A14}" destId="{720AFFC2-9CF9-43B3-BDEF-976F53C052AC}" srcOrd="0" destOrd="0" presId="urn:microsoft.com/office/officeart/2005/8/layout/radial4"/>
    <dgm:cxn modelId="{510CC99A-C1E7-4409-825B-419FE2212CE6}" srcId="{2F40CD39-79DF-4846-89C6-C236133E4577}" destId="{D03A4AAC-054A-43C2-B1A6-8B2823A6EFFA}" srcOrd="1" destOrd="0" parTransId="{D1D376F9-EC6E-4E97-83C7-DBAEDEBBEE55}" sibTransId="{16E58031-DD61-47C5-A262-03D561740E56}"/>
    <dgm:cxn modelId="{0A6105E7-1517-46B8-BC50-0B4D5D977C2A}" type="presOf" srcId="{D1D376F9-EC6E-4E97-83C7-DBAEDEBBEE55}" destId="{44B00232-ACDB-4062-AD8A-B2C07B2CB73B}" srcOrd="0" destOrd="0" presId="urn:microsoft.com/office/officeart/2005/8/layout/radial4"/>
    <dgm:cxn modelId="{04F61409-CEBA-4FD2-A33D-15F38CE37F68}" type="presOf" srcId="{CD51B8FD-311E-4859-ACA4-E5C4FAF02081}" destId="{692B0583-78F1-469E-A3DE-E913A2F999F2}" srcOrd="0" destOrd="0" presId="urn:microsoft.com/office/officeart/2005/8/layout/radial4"/>
    <dgm:cxn modelId="{B3A33C95-B28F-4A90-9E2E-D60B9AF55CBF}" type="presOf" srcId="{CD779D0A-738C-409B-B9BA-7F7E13D93AD0}" destId="{DB262150-8C2F-4EB3-9421-219E8D2480EC}" srcOrd="0" destOrd="0" presId="urn:microsoft.com/office/officeart/2005/8/layout/radial4"/>
    <dgm:cxn modelId="{48E5B637-E49F-49D1-9D18-A0444BFDC4D1}" srcId="{2F40CD39-79DF-4846-89C6-C236133E4577}" destId="{C961B427-CF94-4B98-8907-FC5DAD73FC3D}" srcOrd="2" destOrd="0" parTransId="{CD51B8FD-311E-4859-ACA4-E5C4FAF02081}" sibTransId="{1130AD18-B6B5-4988-85FF-D6890367326E}"/>
    <dgm:cxn modelId="{97D58890-2C5F-4263-B973-BB2F3D8503FD}" type="presOf" srcId="{3EA63D43-D7FA-4C1C-A1C3-3A0BE4BFC6F8}" destId="{9EC30EA5-65FD-4D2A-BBE0-B92C8707836F}" srcOrd="0" destOrd="0" presId="urn:microsoft.com/office/officeart/2005/8/layout/radial4"/>
    <dgm:cxn modelId="{80A527B7-1E88-48F3-9E7F-7E2CBFF258A5}" type="presOf" srcId="{D03A4AAC-054A-43C2-B1A6-8B2823A6EFFA}" destId="{A4625E8C-9A11-4CB0-A906-F5D880472D44}" srcOrd="0" destOrd="0" presId="urn:microsoft.com/office/officeart/2005/8/layout/radial4"/>
    <dgm:cxn modelId="{225674EE-76B0-4287-BA86-363DB0812229}" type="presParOf" srcId="{DB262150-8C2F-4EB3-9421-219E8D2480EC}" destId="{213C37BC-F5A6-488B-9E63-854713D40917}" srcOrd="0" destOrd="0" presId="urn:microsoft.com/office/officeart/2005/8/layout/radial4"/>
    <dgm:cxn modelId="{822297EB-AAF7-4A33-A0B0-F0D56701BABC}" type="presParOf" srcId="{DB262150-8C2F-4EB3-9421-219E8D2480EC}" destId="{720AFFC2-9CF9-43B3-BDEF-976F53C052AC}" srcOrd="1" destOrd="0" presId="urn:microsoft.com/office/officeart/2005/8/layout/radial4"/>
    <dgm:cxn modelId="{94A789B7-9F4D-4648-9020-91ADB04C2C5E}" type="presParOf" srcId="{DB262150-8C2F-4EB3-9421-219E8D2480EC}" destId="{9EC30EA5-65FD-4D2A-BBE0-B92C8707836F}" srcOrd="2" destOrd="0" presId="urn:microsoft.com/office/officeart/2005/8/layout/radial4"/>
    <dgm:cxn modelId="{78ED4C4C-7F3B-4151-AE7C-5EE5A8453036}" type="presParOf" srcId="{DB262150-8C2F-4EB3-9421-219E8D2480EC}" destId="{44B00232-ACDB-4062-AD8A-B2C07B2CB73B}" srcOrd="3" destOrd="0" presId="urn:microsoft.com/office/officeart/2005/8/layout/radial4"/>
    <dgm:cxn modelId="{EF4B5F44-237F-4753-BA4F-E13ABCB22AB4}" type="presParOf" srcId="{DB262150-8C2F-4EB3-9421-219E8D2480EC}" destId="{A4625E8C-9A11-4CB0-A906-F5D880472D44}" srcOrd="4" destOrd="0" presId="urn:microsoft.com/office/officeart/2005/8/layout/radial4"/>
    <dgm:cxn modelId="{7CA95A6D-D852-404B-A4EC-A99627652E7B}" type="presParOf" srcId="{DB262150-8C2F-4EB3-9421-219E8D2480EC}" destId="{692B0583-78F1-469E-A3DE-E913A2F999F2}" srcOrd="5" destOrd="0" presId="urn:microsoft.com/office/officeart/2005/8/layout/radial4"/>
    <dgm:cxn modelId="{BAD9ADC5-918D-4090-A2CE-3724B76130F2}" type="presParOf" srcId="{DB262150-8C2F-4EB3-9421-219E8D2480EC}" destId="{6540C0E3-550B-4604-8BC6-9445AD9C20C8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0456B00-1368-4326-B4CD-8C09766FFA27}" type="doc">
      <dgm:prSet loTypeId="urn:microsoft.com/office/officeart/2005/8/layout/radial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2C2BAEC7-FFEA-42EA-9EB4-875AF8CCB642}">
      <dgm:prSet phldrT="[Texte]"/>
      <dgm:spPr/>
      <dgm:t>
        <a:bodyPr/>
        <a:lstStyle/>
        <a:p>
          <a:r>
            <a:rPr lang="ar-DZ" dirty="0" smtClean="0"/>
            <a:t>التوزيع المكثف</a:t>
          </a:r>
          <a:endParaRPr lang="fr-FR" dirty="0"/>
        </a:p>
      </dgm:t>
    </dgm:pt>
    <dgm:pt modelId="{2D7778D0-F774-411B-873F-F4E724789D97}" type="parTrans" cxnId="{41D9EDE8-38D7-45D0-A5CB-62ED2524D102}">
      <dgm:prSet/>
      <dgm:spPr/>
      <dgm:t>
        <a:bodyPr/>
        <a:lstStyle/>
        <a:p>
          <a:endParaRPr lang="fr-FR"/>
        </a:p>
      </dgm:t>
    </dgm:pt>
    <dgm:pt modelId="{60DCB27F-8279-4FBD-B6E8-8E42DBA94C4A}" type="sibTrans" cxnId="{41D9EDE8-38D7-45D0-A5CB-62ED2524D102}">
      <dgm:prSet/>
      <dgm:spPr/>
      <dgm:t>
        <a:bodyPr/>
        <a:lstStyle/>
        <a:p>
          <a:endParaRPr lang="fr-FR"/>
        </a:p>
      </dgm:t>
    </dgm:pt>
    <dgm:pt modelId="{7FB84DAC-A468-4CE6-A36C-969AF9FCC4B2}">
      <dgm:prSet phldrT="[Texte]"/>
      <dgm:spPr/>
      <dgm:t>
        <a:bodyPr/>
        <a:lstStyle/>
        <a:p>
          <a:r>
            <a:rPr lang="ar-DZ" dirty="0" smtClean="0"/>
            <a:t>التوزيع الانتقائي</a:t>
          </a:r>
          <a:endParaRPr lang="fr-FR" dirty="0"/>
        </a:p>
      </dgm:t>
    </dgm:pt>
    <dgm:pt modelId="{D19526B5-F9A7-4E6D-B5EB-33A4317F9545}" type="parTrans" cxnId="{506065EE-BD4B-4F4A-8033-36EF61302E15}">
      <dgm:prSet/>
      <dgm:spPr/>
      <dgm:t>
        <a:bodyPr/>
        <a:lstStyle/>
        <a:p>
          <a:endParaRPr lang="fr-FR"/>
        </a:p>
      </dgm:t>
    </dgm:pt>
    <dgm:pt modelId="{B9176BF9-9518-4765-8324-5427B514B9CA}" type="sibTrans" cxnId="{506065EE-BD4B-4F4A-8033-36EF61302E15}">
      <dgm:prSet/>
      <dgm:spPr/>
      <dgm:t>
        <a:bodyPr/>
        <a:lstStyle/>
        <a:p>
          <a:endParaRPr lang="fr-FR"/>
        </a:p>
      </dgm:t>
    </dgm:pt>
    <dgm:pt modelId="{887743F5-3386-4249-A5A4-762C68E2EBA2}">
      <dgm:prSet phldrT="[Texte]"/>
      <dgm:spPr/>
      <dgm:t>
        <a:bodyPr/>
        <a:lstStyle/>
        <a:p>
          <a:r>
            <a:rPr lang="ar-DZ" dirty="0" smtClean="0"/>
            <a:t>التوزيع الحصري</a:t>
          </a:r>
          <a:endParaRPr lang="fr-FR" dirty="0"/>
        </a:p>
      </dgm:t>
    </dgm:pt>
    <dgm:pt modelId="{37C6AFDF-7AE6-48B3-B177-160435FEE157}" type="parTrans" cxnId="{641E6F52-5080-4627-874A-5F3294997C99}">
      <dgm:prSet/>
      <dgm:spPr/>
      <dgm:t>
        <a:bodyPr/>
        <a:lstStyle/>
        <a:p>
          <a:endParaRPr lang="fr-FR"/>
        </a:p>
      </dgm:t>
    </dgm:pt>
    <dgm:pt modelId="{5689775E-5715-466E-BA85-2B1B12D51DCC}" type="sibTrans" cxnId="{641E6F52-5080-4627-874A-5F3294997C99}">
      <dgm:prSet/>
      <dgm:spPr/>
      <dgm:t>
        <a:bodyPr/>
        <a:lstStyle/>
        <a:p>
          <a:endParaRPr lang="fr-FR"/>
        </a:p>
      </dgm:t>
    </dgm:pt>
    <dgm:pt modelId="{765E7443-858E-40D3-81D9-588C6E1D9443}" type="pres">
      <dgm:prSet presAssocID="{30456B00-1368-4326-B4CD-8C09766FFA27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65231FC-DC72-4D8D-ABA9-7C2F18DF6F48}" type="pres">
      <dgm:prSet presAssocID="{30456B00-1368-4326-B4CD-8C09766FFA27}" presName="cycle" presStyleCnt="0"/>
      <dgm:spPr/>
    </dgm:pt>
    <dgm:pt modelId="{303CCCD6-AD04-4609-AB47-0F45AFAD125A}" type="pres">
      <dgm:prSet presAssocID="{30456B00-1368-4326-B4CD-8C09766FFA27}" presName="centerShape" presStyleCnt="0"/>
      <dgm:spPr/>
    </dgm:pt>
    <dgm:pt modelId="{592BA369-7EDE-44C3-A737-60BC11047870}" type="pres">
      <dgm:prSet presAssocID="{30456B00-1368-4326-B4CD-8C09766FFA27}" presName="connSite" presStyleLbl="node1" presStyleIdx="0" presStyleCnt="4"/>
      <dgm:spPr/>
    </dgm:pt>
    <dgm:pt modelId="{E8AF5D24-F41B-4BED-AB0C-B520933DD2DD}" type="pres">
      <dgm:prSet presAssocID="{30456B00-1368-4326-B4CD-8C09766FFA27}" presName="visible" presStyleLbl="node1" presStyleIdx="0" presStyleCnt="4"/>
      <dgm:spPr>
        <a:blipFill>
          <a:blip xmlns:r="http://schemas.openxmlformats.org/officeDocument/2006/relationships" r:embed="rId1"/>
          <a:stretch>
            <a:fillRect/>
          </a:stretch>
        </a:blipFill>
      </dgm:spPr>
    </dgm:pt>
    <dgm:pt modelId="{87125036-E89E-4323-B76D-9CF10593A7E0}" type="pres">
      <dgm:prSet presAssocID="{2D7778D0-F774-411B-873F-F4E724789D97}" presName="Name25" presStyleLbl="parChTrans1D1" presStyleIdx="0" presStyleCnt="3"/>
      <dgm:spPr/>
      <dgm:t>
        <a:bodyPr/>
        <a:lstStyle/>
        <a:p>
          <a:endParaRPr lang="fr-FR"/>
        </a:p>
      </dgm:t>
    </dgm:pt>
    <dgm:pt modelId="{BA36ACB0-78D5-4938-94E9-B67BB3424D1C}" type="pres">
      <dgm:prSet presAssocID="{2C2BAEC7-FFEA-42EA-9EB4-875AF8CCB642}" presName="node" presStyleCnt="0"/>
      <dgm:spPr/>
    </dgm:pt>
    <dgm:pt modelId="{5FE070BA-AA43-448F-B6C4-D0633C14C50A}" type="pres">
      <dgm:prSet presAssocID="{2C2BAEC7-FFEA-42EA-9EB4-875AF8CCB642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B4531BE-D980-4519-A57D-64652F2F4BF1}" type="pres">
      <dgm:prSet presAssocID="{2C2BAEC7-FFEA-42EA-9EB4-875AF8CCB642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1A5303-466B-4F2D-912B-6D84EFAD778C}" type="pres">
      <dgm:prSet presAssocID="{D19526B5-F9A7-4E6D-B5EB-33A4317F9545}" presName="Name25" presStyleLbl="parChTrans1D1" presStyleIdx="1" presStyleCnt="3"/>
      <dgm:spPr/>
      <dgm:t>
        <a:bodyPr/>
        <a:lstStyle/>
        <a:p>
          <a:endParaRPr lang="fr-FR"/>
        </a:p>
      </dgm:t>
    </dgm:pt>
    <dgm:pt modelId="{3A994AEC-B590-4477-BA81-8A0C57069950}" type="pres">
      <dgm:prSet presAssocID="{7FB84DAC-A468-4CE6-A36C-969AF9FCC4B2}" presName="node" presStyleCnt="0"/>
      <dgm:spPr/>
    </dgm:pt>
    <dgm:pt modelId="{3BBBFB43-08EE-4C62-BFA2-F54D0D5C9E95}" type="pres">
      <dgm:prSet presAssocID="{7FB84DAC-A468-4CE6-A36C-969AF9FCC4B2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8BDF82B-FD6E-4BAB-AADB-0894E7C53EC3}" type="pres">
      <dgm:prSet presAssocID="{7FB84DAC-A468-4CE6-A36C-969AF9FCC4B2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B883D3-2267-4165-8428-31EBA24966E3}" type="pres">
      <dgm:prSet presAssocID="{37C6AFDF-7AE6-48B3-B177-160435FEE157}" presName="Name25" presStyleLbl="parChTrans1D1" presStyleIdx="2" presStyleCnt="3"/>
      <dgm:spPr/>
      <dgm:t>
        <a:bodyPr/>
        <a:lstStyle/>
        <a:p>
          <a:endParaRPr lang="fr-FR"/>
        </a:p>
      </dgm:t>
    </dgm:pt>
    <dgm:pt modelId="{5171A6B4-FF0A-4E65-96A9-E7E0AF157497}" type="pres">
      <dgm:prSet presAssocID="{887743F5-3386-4249-A5A4-762C68E2EBA2}" presName="node" presStyleCnt="0"/>
      <dgm:spPr/>
    </dgm:pt>
    <dgm:pt modelId="{ED377A26-3FA6-4291-A7EF-53D928E6C35B}" type="pres">
      <dgm:prSet presAssocID="{887743F5-3386-4249-A5A4-762C68E2EBA2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441570-F999-4B92-880B-89F473DE771E}" type="pres">
      <dgm:prSet presAssocID="{887743F5-3386-4249-A5A4-762C68E2EBA2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22259DD-DEC1-4353-8946-2B9630BB2FC4}" type="presOf" srcId="{D19526B5-F9A7-4E6D-B5EB-33A4317F9545}" destId="{B11A5303-466B-4F2D-912B-6D84EFAD778C}" srcOrd="0" destOrd="0" presId="urn:microsoft.com/office/officeart/2005/8/layout/radial2"/>
    <dgm:cxn modelId="{FE2E410E-ED78-4D4A-B944-2D11B57FDD78}" type="presOf" srcId="{7FB84DAC-A468-4CE6-A36C-969AF9FCC4B2}" destId="{3BBBFB43-08EE-4C62-BFA2-F54D0D5C9E95}" srcOrd="0" destOrd="0" presId="urn:microsoft.com/office/officeart/2005/8/layout/radial2"/>
    <dgm:cxn modelId="{41D9EDE8-38D7-45D0-A5CB-62ED2524D102}" srcId="{30456B00-1368-4326-B4CD-8C09766FFA27}" destId="{2C2BAEC7-FFEA-42EA-9EB4-875AF8CCB642}" srcOrd="0" destOrd="0" parTransId="{2D7778D0-F774-411B-873F-F4E724789D97}" sibTransId="{60DCB27F-8279-4FBD-B6E8-8E42DBA94C4A}"/>
    <dgm:cxn modelId="{A1B492EC-4B05-4B17-B592-0A453CEADBE8}" type="presOf" srcId="{887743F5-3386-4249-A5A4-762C68E2EBA2}" destId="{ED377A26-3FA6-4291-A7EF-53D928E6C35B}" srcOrd="0" destOrd="0" presId="urn:microsoft.com/office/officeart/2005/8/layout/radial2"/>
    <dgm:cxn modelId="{5DE3472D-8204-4587-BEC9-48D5C521F755}" type="presOf" srcId="{2D7778D0-F774-411B-873F-F4E724789D97}" destId="{87125036-E89E-4323-B76D-9CF10593A7E0}" srcOrd="0" destOrd="0" presId="urn:microsoft.com/office/officeart/2005/8/layout/radial2"/>
    <dgm:cxn modelId="{3365D167-2264-4979-A585-8E01EAA0DA22}" type="presOf" srcId="{2C2BAEC7-FFEA-42EA-9EB4-875AF8CCB642}" destId="{5FE070BA-AA43-448F-B6C4-D0633C14C50A}" srcOrd="0" destOrd="0" presId="urn:microsoft.com/office/officeart/2005/8/layout/radial2"/>
    <dgm:cxn modelId="{E729E89B-1ADC-49BA-A46A-356D94815611}" type="presOf" srcId="{30456B00-1368-4326-B4CD-8C09766FFA27}" destId="{765E7443-858E-40D3-81D9-588C6E1D9443}" srcOrd="0" destOrd="0" presId="urn:microsoft.com/office/officeart/2005/8/layout/radial2"/>
    <dgm:cxn modelId="{506065EE-BD4B-4F4A-8033-36EF61302E15}" srcId="{30456B00-1368-4326-B4CD-8C09766FFA27}" destId="{7FB84DAC-A468-4CE6-A36C-969AF9FCC4B2}" srcOrd="1" destOrd="0" parTransId="{D19526B5-F9A7-4E6D-B5EB-33A4317F9545}" sibTransId="{B9176BF9-9518-4765-8324-5427B514B9CA}"/>
    <dgm:cxn modelId="{FEA92D6D-A99F-49C7-9F2E-D2B862EE5E27}" type="presOf" srcId="{37C6AFDF-7AE6-48B3-B177-160435FEE157}" destId="{0CB883D3-2267-4165-8428-31EBA24966E3}" srcOrd="0" destOrd="0" presId="urn:microsoft.com/office/officeart/2005/8/layout/radial2"/>
    <dgm:cxn modelId="{641E6F52-5080-4627-874A-5F3294997C99}" srcId="{30456B00-1368-4326-B4CD-8C09766FFA27}" destId="{887743F5-3386-4249-A5A4-762C68E2EBA2}" srcOrd="2" destOrd="0" parTransId="{37C6AFDF-7AE6-48B3-B177-160435FEE157}" sibTransId="{5689775E-5715-466E-BA85-2B1B12D51DCC}"/>
    <dgm:cxn modelId="{534A52CD-51EB-47AB-B415-99E6A390A3BF}" type="presParOf" srcId="{765E7443-858E-40D3-81D9-588C6E1D9443}" destId="{165231FC-DC72-4D8D-ABA9-7C2F18DF6F48}" srcOrd="0" destOrd="0" presId="urn:microsoft.com/office/officeart/2005/8/layout/radial2"/>
    <dgm:cxn modelId="{414DB2D2-C726-4BB5-9DDC-57C022FD32E5}" type="presParOf" srcId="{165231FC-DC72-4D8D-ABA9-7C2F18DF6F48}" destId="{303CCCD6-AD04-4609-AB47-0F45AFAD125A}" srcOrd="0" destOrd="0" presId="urn:microsoft.com/office/officeart/2005/8/layout/radial2"/>
    <dgm:cxn modelId="{A94B8777-BCD4-4199-8B67-42011AC17E25}" type="presParOf" srcId="{303CCCD6-AD04-4609-AB47-0F45AFAD125A}" destId="{592BA369-7EDE-44C3-A737-60BC11047870}" srcOrd="0" destOrd="0" presId="urn:microsoft.com/office/officeart/2005/8/layout/radial2"/>
    <dgm:cxn modelId="{C5260F2E-DF32-408F-B89A-CCB701E1AD3E}" type="presParOf" srcId="{303CCCD6-AD04-4609-AB47-0F45AFAD125A}" destId="{E8AF5D24-F41B-4BED-AB0C-B520933DD2DD}" srcOrd="1" destOrd="0" presId="urn:microsoft.com/office/officeart/2005/8/layout/radial2"/>
    <dgm:cxn modelId="{2B54F1A0-A814-4A1B-B63A-20D398CA1AC0}" type="presParOf" srcId="{165231FC-DC72-4D8D-ABA9-7C2F18DF6F48}" destId="{87125036-E89E-4323-B76D-9CF10593A7E0}" srcOrd="1" destOrd="0" presId="urn:microsoft.com/office/officeart/2005/8/layout/radial2"/>
    <dgm:cxn modelId="{3E973A29-F522-4845-8A02-6E1FC295F389}" type="presParOf" srcId="{165231FC-DC72-4D8D-ABA9-7C2F18DF6F48}" destId="{BA36ACB0-78D5-4938-94E9-B67BB3424D1C}" srcOrd="2" destOrd="0" presId="urn:microsoft.com/office/officeart/2005/8/layout/radial2"/>
    <dgm:cxn modelId="{F4A74638-5C9F-4C92-8DA1-F0AB321EB71E}" type="presParOf" srcId="{BA36ACB0-78D5-4938-94E9-B67BB3424D1C}" destId="{5FE070BA-AA43-448F-B6C4-D0633C14C50A}" srcOrd="0" destOrd="0" presId="urn:microsoft.com/office/officeart/2005/8/layout/radial2"/>
    <dgm:cxn modelId="{D2B3D4DD-F98C-461C-BC91-ECD54D125985}" type="presParOf" srcId="{BA36ACB0-78D5-4938-94E9-B67BB3424D1C}" destId="{5B4531BE-D980-4519-A57D-64652F2F4BF1}" srcOrd="1" destOrd="0" presId="urn:microsoft.com/office/officeart/2005/8/layout/radial2"/>
    <dgm:cxn modelId="{8F9C0FA4-4ECB-48F6-B5A0-5CCE522244AF}" type="presParOf" srcId="{165231FC-DC72-4D8D-ABA9-7C2F18DF6F48}" destId="{B11A5303-466B-4F2D-912B-6D84EFAD778C}" srcOrd="3" destOrd="0" presId="urn:microsoft.com/office/officeart/2005/8/layout/radial2"/>
    <dgm:cxn modelId="{71FF0885-2B97-4DD5-9B5D-FB55F8E5C540}" type="presParOf" srcId="{165231FC-DC72-4D8D-ABA9-7C2F18DF6F48}" destId="{3A994AEC-B590-4477-BA81-8A0C57069950}" srcOrd="4" destOrd="0" presId="urn:microsoft.com/office/officeart/2005/8/layout/radial2"/>
    <dgm:cxn modelId="{72D6383D-76F4-4743-AD65-27F70208C7BA}" type="presParOf" srcId="{3A994AEC-B590-4477-BA81-8A0C57069950}" destId="{3BBBFB43-08EE-4C62-BFA2-F54D0D5C9E95}" srcOrd="0" destOrd="0" presId="urn:microsoft.com/office/officeart/2005/8/layout/radial2"/>
    <dgm:cxn modelId="{540ACDCC-A03F-4775-B469-659BEDD6FEE9}" type="presParOf" srcId="{3A994AEC-B590-4477-BA81-8A0C57069950}" destId="{E8BDF82B-FD6E-4BAB-AADB-0894E7C53EC3}" srcOrd="1" destOrd="0" presId="urn:microsoft.com/office/officeart/2005/8/layout/radial2"/>
    <dgm:cxn modelId="{CE482C38-AEFD-4481-BAA5-264E59D561D7}" type="presParOf" srcId="{165231FC-DC72-4D8D-ABA9-7C2F18DF6F48}" destId="{0CB883D3-2267-4165-8428-31EBA24966E3}" srcOrd="5" destOrd="0" presId="urn:microsoft.com/office/officeart/2005/8/layout/radial2"/>
    <dgm:cxn modelId="{9D85E45E-C009-4318-A386-AA6A62DC313D}" type="presParOf" srcId="{165231FC-DC72-4D8D-ABA9-7C2F18DF6F48}" destId="{5171A6B4-FF0A-4E65-96A9-E7E0AF157497}" srcOrd="6" destOrd="0" presId="urn:microsoft.com/office/officeart/2005/8/layout/radial2"/>
    <dgm:cxn modelId="{B3648DB0-2C55-4ADB-BE3C-03CCDBE1210C}" type="presParOf" srcId="{5171A6B4-FF0A-4E65-96A9-E7E0AF157497}" destId="{ED377A26-3FA6-4291-A7EF-53D928E6C35B}" srcOrd="0" destOrd="0" presId="urn:microsoft.com/office/officeart/2005/8/layout/radial2"/>
    <dgm:cxn modelId="{20A21943-89CC-410F-ABEA-740837DAECFF}" type="presParOf" srcId="{5171A6B4-FF0A-4E65-96A9-E7E0AF157497}" destId="{78441570-F999-4B92-880B-89F473DE771E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E7325DF-289A-4D18-9E1A-C43BC8A9B7BB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CA46CC51-8406-4037-BAA8-D67BD429293E}">
      <dgm:prSet phldrT="[Texte]"/>
      <dgm:spPr/>
      <dgm:t>
        <a:bodyPr/>
        <a:lstStyle/>
        <a:p>
          <a:pPr algn="r"/>
          <a:r>
            <a:rPr lang="ar-DZ" dirty="0" smtClean="0"/>
            <a:t>استراتيجيات الترويج</a:t>
          </a:r>
          <a:endParaRPr lang="fr-FR" dirty="0"/>
        </a:p>
      </dgm:t>
    </dgm:pt>
    <dgm:pt modelId="{C0B4FF60-B405-4CAD-8F89-DE0E4CDEA4CC}" type="parTrans" cxnId="{CA47A7C0-327B-4CFE-AEAE-AB25AE0D94DD}">
      <dgm:prSet/>
      <dgm:spPr/>
      <dgm:t>
        <a:bodyPr/>
        <a:lstStyle/>
        <a:p>
          <a:endParaRPr lang="fr-FR"/>
        </a:p>
      </dgm:t>
    </dgm:pt>
    <dgm:pt modelId="{B631A77E-6DDD-4041-AA33-9B0C81456DF6}" type="sibTrans" cxnId="{CA47A7C0-327B-4CFE-AEAE-AB25AE0D94DD}">
      <dgm:prSet/>
      <dgm:spPr/>
      <dgm:t>
        <a:bodyPr/>
        <a:lstStyle/>
        <a:p>
          <a:endParaRPr lang="fr-FR"/>
        </a:p>
      </dgm:t>
    </dgm:pt>
    <dgm:pt modelId="{DB87EF16-6C4E-407D-986D-7DB9B6E38AFA}">
      <dgm:prSet phldrT="[Texte]"/>
      <dgm:spPr/>
      <dgm:t>
        <a:bodyPr/>
        <a:lstStyle/>
        <a:p>
          <a:pPr algn="r"/>
          <a:r>
            <a:rPr lang="ar-DZ" dirty="0" smtClean="0">
              <a:solidFill>
                <a:schemeClr val="bg2">
                  <a:lumMod val="75000"/>
                  <a:lumOff val="25000"/>
                </a:schemeClr>
              </a:solidFill>
            </a:rPr>
            <a:t>تعريف</a:t>
          </a:r>
          <a:endParaRPr lang="fr-FR" dirty="0">
            <a:solidFill>
              <a:schemeClr val="bg2">
                <a:lumMod val="75000"/>
                <a:lumOff val="25000"/>
              </a:schemeClr>
            </a:solidFill>
          </a:endParaRPr>
        </a:p>
      </dgm:t>
    </dgm:pt>
    <dgm:pt modelId="{5E4EA5C7-2AB1-4EB8-94D6-A7E618CED20D}" type="parTrans" cxnId="{02AD2D8E-E593-48CA-9C5E-68FD76233647}">
      <dgm:prSet/>
      <dgm:spPr/>
      <dgm:t>
        <a:bodyPr/>
        <a:lstStyle/>
        <a:p>
          <a:endParaRPr lang="fr-FR"/>
        </a:p>
      </dgm:t>
    </dgm:pt>
    <dgm:pt modelId="{3D174FA7-B694-419A-ABE6-E9BFFEB986BD}" type="sibTrans" cxnId="{02AD2D8E-E593-48CA-9C5E-68FD76233647}">
      <dgm:prSet/>
      <dgm:spPr/>
      <dgm:t>
        <a:bodyPr/>
        <a:lstStyle/>
        <a:p>
          <a:endParaRPr lang="fr-FR"/>
        </a:p>
      </dgm:t>
    </dgm:pt>
    <dgm:pt modelId="{5F381A71-A1B3-4454-9981-E144B7B656E4}">
      <dgm:prSet phldrT="[Texte]"/>
      <dgm:spPr/>
      <dgm:t>
        <a:bodyPr/>
        <a:lstStyle/>
        <a:p>
          <a:pPr algn="r"/>
          <a:r>
            <a:rPr lang="ar-DZ" dirty="0" smtClean="0"/>
            <a:t>المزيج الترويجي</a:t>
          </a:r>
          <a:endParaRPr lang="fr-FR" dirty="0"/>
        </a:p>
      </dgm:t>
    </dgm:pt>
    <dgm:pt modelId="{A3E9FE44-48CF-4D63-B7C1-441FD79BB8EB}" type="sibTrans" cxnId="{9ABE44D3-2D36-4079-B84D-EFBEDE5444F3}">
      <dgm:prSet/>
      <dgm:spPr/>
      <dgm:t>
        <a:bodyPr/>
        <a:lstStyle/>
        <a:p>
          <a:endParaRPr lang="fr-FR"/>
        </a:p>
      </dgm:t>
    </dgm:pt>
    <dgm:pt modelId="{ED2C5B57-E899-4B0C-A890-5550BCD001D6}" type="parTrans" cxnId="{9ABE44D3-2D36-4079-B84D-EFBEDE5444F3}">
      <dgm:prSet/>
      <dgm:spPr/>
      <dgm:t>
        <a:bodyPr/>
        <a:lstStyle/>
        <a:p>
          <a:endParaRPr lang="fr-FR"/>
        </a:p>
      </dgm:t>
    </dgm:pt>
    <dgm:pt modelId="{FBA3366A-758C-4D21-B175-BB79138AC767}" type="pres">
      <dgm:prSet presAssocID="{5E7325DF-289A-4D18-9E1A-C43BC8A9B7B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96B00CC-EB79-425B-A7B1-D329110C3DC8}" type="pres">
      <dgm:prSet presAssocID="{DB87EF16-6C4E-407D-986D-7DB9B6E38AFA}" presName="parentLin" presStyleCnt="0"/>
      <dgm:spPr/>
    </dgm:pt>
    <dgm:pt modelId="{16CA61C3-FBAA-4D16-BE3D-CDD3314EDACC}" type="pres">
      <dgm:prSet presAssocID="{DB87EF16-6C4E-407D-986D-7DB9B6E38AFA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DE42CABD-18E7-4F42-8B3D-4D710A0AD3B9}" type="pres">
      <dgm:prSet presAssocID="{DB87EF16-6C4E-407D-986D-7DB9B6E38AF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984E820-917F-473B-9DCC-CDD67FA8FE25}" type="pres">
      <dgm:prSet presAssocID="{DB87EF16-6C4E-407D-986D-7DB9B6E38AFA}" presName="negativeSpace" presStyleCnt="0"/>
      <dgm:spPr/>
    </dgm:pt>
    <dgm:pt modelId="{5B334EFA-9312-48AF-BE05-001D877F17D7}" type="pres">
      <dgm:prSet presAssocID="{DB87EF16-6C4E-407D-986D-7DB9B6E38AFA}" presName="childText" presStyleLbl="conFgAcc1" presStyleIdx="0" presStyleCnt="3">
        <dgm:presLayoutVars>
          <dgm:bulletEnabled val="1"/>
        </dgm:presLayoutVars>
      </dgm:prSet>
      <dgm:spPr/>
    </dgm:pt>
    <dgm:pt modelId="{63344284-1116-4EC6-ADBB-A94A34903E91}" type="pres">
      <dgm:prSet presAssocID="{3D174FA7-B694-419A-ABE6-E9BFFEB986BD}" presName="spaceBetweenRectangles" presStyleCnt="0"/>
      <dgm:spPr/>
    </dgm:pt>
    <dgm:pt modelId="{FCFA28B3-0F13-4955-87A4-D6E4F11A6066}" type="pres">
      <dgm:prSet presAssocID="{CA46CC51-8406-4037-BAA8-D67BD429293E}" presName="parentLin" presStyleCnt="0"/>
      <dgm:spPr/>
    </dgm:pt>
    <dgm:pt modelId="{A6D8DD99-ECD4-4779-A127-E47B66904EE9}" type="pres">
      <dgm:prSet presAssocID="{CA46CC51-8406-4037-BAA8-D67BD429293E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85C9CE6E-A1A7-4237-9577-2B11822DD5CE}" type="pres">
      <dgm:prSet presAssocID="{CA46CC51-8406-4037-BAA8-D67BD429293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EC1306B-84D6-4977-BBB7-EFB196A8E06D}" type="pres">
      <dgm:prSet presAssocID="{CA46CC51-8406-4037-BAA8-D67BD429293E}" presName="negativeSpace" presStyleCnt="0"/>
      <dgm:spPr/>
    </dgm:pt>
    <dgm:pt modelId="{95582C87-CFE0-463E-A058-84913A61C6E3}" type="pres">
      <dgm:prSet presAssocID="{CA46CC51-8406-4037-BAA8-D67BD429293E}" presName="childText" presStyleLbl="conFgAcc1" presStyleIdx="1" presStyleCnt="3">
        <dgm:presLayoutVars>
          <dgm:bulletEnabled val="1"/>
        </dgm:presLayoutVars>
      </dgm:prSet>
      <dgm:spPr/>
    </dgm:pt>
    <dgm:pt modelId="{74B3C8B6-A7B1-4A1E-8D40-AAF3D6FEBB1F}" type="pres">
      <dgm:prSet presAssocID="{B631A77E-6DDD-4041-AA33-9B0C81456DF6}" presName="spaceBetweenRectangles" presStyleCnt="0"/>
      <dgm:spPr/>
    </dgm:pt>
    <dgm:pt modelId="{1D73B8FA-7502-4707-B8A2-27E87DB82170}" type="pres">
      <dgm:prSet presAssocID="{5F381A71-A1B3-4454-9981-E144B7B656E4}" presName="parentLin" presStyleCnt="0"/>
      <dgm:spPr/>
    </dgm:pt>
    <dgm:pt modelId="{CEFFBA1E-A4AE-4F81-906A-8C0AD9E7C643}" type="pres">
      <dgm:prSet presAssocID="{5F381A71-A1B3-4454-9981-E144B7B656E4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6F82ED86-9CBB-45B7-AABF-15E7B402D7B5}" type="pres">
      <dgm:prSet presAssocID="{5F381A71-A1B3-4454-9981-E144B7B656E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3B4CB37-5068-4F00-84C3-125DDD613999}" type="pres">
      <dgm:prSet presAssocID="{5F381A71-A1B3-4454-9981-E144B7B656E4}" presName="negativeSpace" presStyleCnt="0"/>
      <dgm:spPr/>
    </dgm:pt>
    <dgm:pt modelId="{41ACE9F7-6801-4CF5-AD44-34782741D53D}" type="pres">
      <dgm:prSet presAssocID="{5F381A71-A1B3-4454-9981-E144B7B656E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D202BC0-E730-47B9-8969-D89D61C98128}" type="presOf" srcId="{CA46CC51-8406-4037-BAA8-D67BD429293E}" destId="{85C9CE6E-A1A7-4237-9577-2B11822DD5CE}" srcOrd="1" destOrd="0" presId="urn:microsoft.com/office/officeart/2005/8/layout/list1"/>
    <dgm:cxn modelId="{CA47A7C0-327B-4CFE-AEAE-AB25AE0D94DD}" srcId="{5E7325DF-289A-4D18-9E1A-C43BC8A9B7BB}" destId="{CA46CC51-8406-4037-BAA8-D67BD429293E}" srcOrd="1" destOrd="0" parTransId="{C0B4FF60-B405-4CAD-8F89-DE0E4CDEA4CC}" sibTransId="{B631A77E-6DDD-4041-AA33-9B0C81456DF6}"/>
    <dgm:cxn modelId="{9ABE44D3-2D36-4079-B84D-EFBEDE5444F3}" srcId="{5E7325DF-289A-4D18-9E1A-C43BC8A9B7BB}" destId="{5F381A71-A1B3-4454-9981-E144B7B656E4}" srcOrd="2" destOrd="0" parTransId="{ED2C5B57-E899-4B0C-A890-5550BCD001D6}" sibTransId="{A3E9FE44-48CF-4D63-B7C1-441FD79BB8EB}"/>
    <dgm:cxn modelId="{F8E69807-5873-4587-86C7-B3C8BAAF1712}" type="presOf" srcId="{DB87EF16-6C4E-407D-986D-7DB9B6E38AFA}" destId="{16CA61C3-FBAA-4D16-BE3D-CDD3314EDACC}" srcOrd="0" destOrd="0" presId="urn:microsoft.com/office/officeart/2005/8/layout/list1"/>
    <dgm:cxn modelId="{5F89614D-BA8C-4837-9B8D-E6A0BDCB97D1}" type="presOf" srcId="{5F381A71-A1B3-4454-9981-E144B7B656E4}" destId="{6F82ED86-9CBB-45B7-AABF-15E7B402D7B5}" srcOrd="1" destOrd="0" presId="urn:microsoft.com/office/officeart/2005/8/layout/list1"/>
    <dgm:cxn modelId="{790F4A59-9CDF-4563-8265-FD316DC58358}" type="presOf" srcId="{5E7325DF-289A-4D18-9E1A-C43BC8A9B7BB}" destId="{FBA3366A-758C-4D21-B175-BB79138AC767}" srcOrd="0" destOrd="0" presId="urn:microsoft.com/office/officeart/2005/8/layout/list1"/>
    <dgm:cxn modelId="{02AD2D8E-E593-48CA-9C5E-68FD76233647}" srcId="{5E7325DF-289A-4D18-9E1A-C43BC8A9B7BB}" destId="{DB87EF16-6C4E-407D-986D-7DB9B6E38AFA}" srcOrd="0" destOrd="0" parTransId="{5E4EA5C7-2AB1-4EB8-94D6-A7E618CED20D}" sibTransId="{3D174FA7-B694-419A-ABE6-E9BFFEB986BD}"/>
    <dgm:cxn modelId="{4FD32AE0-9392-4673-90F0-B452C1551103}" type="presOf" srcId="{CA46CC51-8406-4037-BAA8-D67BD429293E}" destId="{A6D8DD99-ECD4-4779-A127-E47B66904EE9}" srcOrd="0" destOrd="0" presId="urn:microsoft.com/office/officeart/2005/8/layout/list1"/>
    <dgm:cxn modelId="{F32DDD70-9D6A-4EF2-8B0C-6613D3EE6858}" type="presOf" srcId="{5F381A71-A1B3-4454-9981-E144B7B656E4}" destId="{CEFFBA1E-A4AE-4F81-906A-8C0AD9E7C643}" srcOrd="0" destOrd="0" presId="urn:microsoft.com/office/officeart/2005/8/layout/list1"/>
    <dgm:cxn modelId="{5B792D49-B112-46B2-84B9-0D763A41A5FE}" type="presOf" srcId="{DB87EF16-6C4E-407D-986D-7DB9B6E38AFA}" destId="{DE42CABD-18E7-4F42-8B3D-4D710A0AD3B9}" srcOrd="1" destOrd="0" presId="urn:microsoft.com/office/officeart/2005/8/layout/list1"/>
    <dgm:cxn modelId="{BAC5A14D-8C83-490E-A6C6-01E2EB158E12}" type="presParOf" srcId="{FBA3366A-758C-4D21-B175-BB79138AC767}" destId="{496B00CC-EB79-425B-A7B1-D329110C3DC8}" srcOrd="0" destOrd="0" presId="urn:microsoft.com/office/officeart/2005/8/layout/list1"/>
    <dgm:cxn modelId="{B0136F26-D64F-4B32-BBF0-E43DD5479A47}" type="presParOf" srcId="{496B00CC-EB79-425B-A7B1-D329110C3DC8}" destId="{16CA61C3-FBAA-4D16-BE3D-CDD3314EDACC}" srcOrd="0" destOrd="0" presId="urn:microsoft.com/office/officeart/2005/8/layout/list1"/>
    <dgm:cxn modelId="{4616ED8B-D0D9-498C-849A-929C714F09D3}" type="presParOf" srcId="{496B00CC-EB79-425B-A7B1-D329110C3DC8}" destId="{DE42CABD-18E7-4F42-8B3D-4D710A0AD3B9}" srcOrd="1" destOrd="0" presId="urn:microsoft.com/office/officeart/2005/8/layout/list1"/>
    <dgm:cxn modelId="{CE14F62B-2F1A-4DDE-BA4F-B08A64AD3627}" type="presParOf" srcId="{FBA3366A-758C-4D21-B175-BB79138AC767}" destId="{A984E820-917F-473B-9DCC-CDD67FA8FE25}" srcOrd="1" destOrd="0" presId="urn:microsoft.com/office/officeart/2005/8/layout/list1"/>
    <dgm:cxn modelId="{09BBEECF-EB88-4589-96A4-94EAC235952E}" type="presParOf" srcId="{FBA3366A-758C-4D21-B175-BB79138AC767}" destId="{5B334EFA-9312-48AF-BE05-001D877F17D7}" srcOrd="2" destOrd="0" presId="urn:microsoft.com/office/officeart/2005/8/layout/list1"/>
    <dgm:cxn modelId="{CB9C4131-B815-4B98-9AE5-EB4FDE3AB1EE}" type="presParOf" srcId="{FBA3366A-758C-4D21-B175-BB79138AC767}" destId="{63344284-1116-4EC6-ADBB-A94A34903E91}" srcOrd="3" destOrd="0" presId="urn:microsoft.com/office/officeart/2005/8/layout/list1"/>
    <dgm:cxn modelId="{F4244C20-9CE3-4C4F-BDD8-363C2D26DB4C}" type="presParOf" srcId="{FBA3366A-758C-4D21-B175-BB79138AC767}" destId="{FCFA28B3-0F13-4955-87A4-D6E4F11A6066}" srcOrd="4" destOrd="0" presId="urn:microsoft.com/office/officeart/2005/8/layout/list1"/>
    <dgm:cxn modelId="{C46FF081-2EDF-4EFB-9C2C-148049ED9B0D}" type="presParOf" srcId="{FCFA28B3-0F13-4955-87A4-D6E4F11A6066}" destId="{A6D8DD99-ECD4-4779-A127-E47B66904EE9}" srcOrd="0" destOrd="0" presId="urn:microsoft.com/office/officeart/2005/8/layout/list1"/>
    <dgm:cxn modelId="{1B40AE4B-6307-4CFE-8695-E0D4FCE7D8F9}" type="presParOf" srcId="{FCFA28B3-0F13-4955-87A4-D6E4F11A6066}" destId="{85C9CE6E-A1A7-4237-9577-2B11822DD5CE}" srcOrd="1" destOrd="0" presId="urn:microsoft.com/office/officeart/2005/8/layout/list1"/>
    <dgm:cxn modelId="{30E55FAC-CE26-4C19-8AA0-E7C4D0A4D683}" type="presParOf" srcId="{FBA3366A-758C-4D21-B175-BB79138AC767}" destId="{2EC1306B-84D6-4977-BBB7-EFB196A8E06D}" srcOrd="5" destOrd="0" presId="urn:microsoft.com/office/officeart/2005/8/layout/list1"/>
    <dgm:cxn modelId="{1D4936C2-8821-46B0-B3A6-76714F2EA87A}" type="presParOf" srcId="{FBA3366A-758C-4D21-B175-BB79138AC767}" destId="{95582C87-CFE0-463E-A058-84913A61C6E3}" srcOrd="6" destOrd="0" presId="urn:microsoft.com/office/officeart/2005/8/layout/list1"/>
    <dgm:cxn modelId="{B1DA8AE1-84A5-4B4F-8E81-D7249981AB9B}" type="presParOf" srcId="{FBA3366A-758C-4D21-B175-BB79138AC767}" destId="{74B3C8B6-A7B1-4A1E-8D40-AAF3D6FEBB1F}" srcOrd="7" destOrd="0" presId="urn:microsoft.com/office/officeart/2005/8/layout/list1"/>
    <dgm:cxn modelId="{4DA45A32-4724-4B38-8ECC-AFB86F989231}" type="presParOf" srcId="{FBA3366A-758C-4D21-B175-BB79138AC767}" destId="{1D73B8FA-7502-4707-B8A2-27E87DB82170}" srcOrd="8" destOrd="0" presId="urn:microsoft.com/office/officeart/2005/8/layout/list1"/>
    <dgm:cxn modelId="{C0FBC408-81BD-4E4F-9F6A-682E2E6A1E5D}" type="presParOf" srcId="{1D73B8FA-7502-4707-B8A2-27E87DB82170}" destId="{CEFFBA1E-A4AE-4F81-906A-8C0AD9E7C643}" srcOrd="0" destOrd="0" presId="urn:microsoft.com/office/officeart/2005/8/layout/list1"/>
    <dgm:cxn modelId="{088B4036-4B4F-479F-AF07-A1F77FC8C652}" type="presParOf" srcId="{1D73B8FA-7502-4707-B8A2-27E87DB82170}" destId="{6F82ED86-9CBB-45B7-AABF-15E7B402D7B5}" srcOrd="1" destOrd="0" presId="urn:microsoft.com/office/officeart/2005/8/layout/list1"/>
    <dgm:cxn modelId="{917445F2-2F03-44C2-B317-02530AC87B9B}" type="presParOf" srcId="{FBA3366A-758C-4D21-B175-BB79138AC767}" destId="{73B4CB37-5068-4F00-84C3-125DDD613999}" srcOrd="9" destOrd="0" presId="urn:microsoft.com/office/officeart/2005/8/layout/list1"/>
    <dgm:cxn modelId="{8582421F-D05A-4F30-A8CC-62B065AA0B44}" type="presParOf" srcId="{FBA3366A-758C-4D21-B175-BB79138AC767}" destId="{41ACE9F7-6801-4CF5-AD44-34782741D53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D772540-019B-4316-B054-19B705207158}" type="doc">
      <dgm:prSet loTypeId="urn:microsoft.com/office/officeart/2005/8/layout/arrow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16717862-858F-45C8-AEAD-09DB1CD006A8}">
      <dgm:prSet phldrT="[Texte]"/>
      <dgm:spPr/>
      <dgm:t>
        <a:bodyPr/>
        <a:lstStyle/>
        <a:p>
          <a:r>
            <a:rPr lang="ar-DZ" dirty="0" smtClean="0">
              <a:solidFill>
                <a:schemeClr val="bg2">
                  <a:lumMod val="75000"/>
                  <a:lumOff val="25000"/>
                </a:schemeClr>
              </a:solidFill>
            </a:rPr>
            <a:t>استراتيجية الدفع</a:t>
          </a:r>
          <a:endParaRPr lang="fr-FR" dirty="0">
            <a:solidFill>
              <a:schemeClr val="bg2">
                <a:lumMod val="75000"/>
                <a:lumOff val="25000"/>
              </a:schemeClr>
            </a:solidFill>
          </a:endParaRPr>
        </a:p>
      </dgm:t>
    </dgm:pt>
    <dgm:pt modelId="{8AD75BE3-6AB9-4FFE-AB6A-4DD462E74E11}" type="parTrans" cxnId="{FF336635-2773-4BFA-8B35-2459D28A4934}">
      <dgm:prSet/>
      <dgm:spPr/>
      <dgm:t>
        <a:bodyPr/>
        <a:lstStyle/>
        <a:p>
          <a:endParaRPr lang="fr-FR"/>
        </a:p>
      </dgm:t>
    </dgm:pt>
    <dgm:pt modelId="{26AFE548-03C5-470C-84E4-BFF8C44AB074}" type="sibTrans" cxnId="{FF336635-2773-4BFA-8B35-2459D28A4934}">
      <dgm:prSet/>
      <dgm:spPr/>
      <dgm:t>
        <a:bodyPr/>
        <a:lstStyle/>
        <a:p>
          <a:endParaRPr lang="fr-FR"/>
        </a:p>
      </dgm:t>
    </dgm:pt>
    <dgm:pt modelId="{364CF30E-5EAB-43CB-B9A3-8E7472EF1016}">
      <dgm:prSet phldrT="[Texte]"/>
      <dgm:spPr/>
      <dgm:t>
        <a:bodyPr/>
        <a:lstStyle/>
        <a:p>
          <a:r>
            <a:rPr lang="ar-DZ" dirty="0" smtClean="0"/>
            <a:t>استراتيجية الجذب</a:t>
          </a:r>
          <a:endParaRPr lang="fr-FR" dirty="0"/>
        </a:p>
      </dgm:t>
    </dgm:pt>
    <dgm:pt modelId="{6F2D55AF-096F-4F52-B1F6-CF013C39AA24}" type="parTrans" cxnId="{84CE82FF-9BF6-48D0-87AA-806D7F658D46}">
      <dgm:prSet/>
      <dgm:spPr/>
      <dgm:t>
        <a:bodyPr/>
        <a:lstStyle/>
        <a:p>
          <a:endParaRPr lang="fr-FR"/>
        </a:p>
      </dgm:t>
    </dgm:pt>
    <dgm:pt modelId="{22CEB3C8-07D9-40CC-8AFD-5D2FE7B98D7D}" type="sibTrans" cxnId="{84CE82FF-9BF6-48D0-87AA-806D7F658D46}">
      <dgm:prSet/>
      <dgm:spPr/>
      <dgm:t>
        <a:bodyPr/>
        <a:lstStyle/>
        <a:p>
          <a:endParaRPr lang="fr-FR"/>
        </a:p>
      </dgm:t>
    </dgm:pt>
    <dgm:pt modelId="{C7DFC505-1E9B-4AEB-9BA3-13B46E38B354}" type="pres">
      <dgm:prSet presAssocID="{CD772540-019B-4316-B054-19B70520715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FE55D01-2A01-408B-8860-904C025FAA9A}" type="pres">
      <dgm:prSet presAssocID="{16717862-858F-45C8-AEAD-09DB1CD006A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7CAB4C-9845-40AE-A48A-0651EFF8B9F4}" type="pres">
      <dgm:prSet presAssocID="{364CF30E-5EAB-43CB-B9A3-8E7472EF1016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86F8EBD-2955-4C20-B2EA-9AA09FCBA614}" type="presOf" srcId="{16717862-858F-45C8-AEAD-09DB1CD006A8}" destId="{0FE55D01-2A01-408B-8860-904C025FAA9A}" srcOrd="0" destOrd="0" presId="urn:microsoft.com/office/officeart/2005/8/layout/arrow1"/>
    <dgm:cxn modelId="{238B57BB-A747-449C-ACF5-7346BFC9008C}" type="presOf" srcId="{CD772540-019B-4316-B054-19B705207158}" destId="{C7DFC505-1E9B-4AEB-9BA3-13B46E38B354}" srcOrd="0" destOrd="0" presId="urn:microsoft.com/office/officeart/2005/8/layout/arrow1"/>
    <dgm:cxn modelId="{84CE82FF-9BF6-48D0-87AA-806D7F658D46}" srcId="{CD772540-019B-4316-B054-19B705207158}" destId="{364CF30E-5EAB-43CB-B9A3-8E7472EF1016}" srcOrd="1" destOrd="0" parTransId="{6F2D55AF-096F-4F52-B1F6-CF013C39AA24}" sibTransId="{22CEB3C8-07D9-40CC-8AFD-5D2FE7B98D7D}"/>
    <dgm:cxn modelId="{CA7BD1CC-7C71-4A95-A9BA-3DBF365A1C3B}" type="presOf" srcId="{364CF30E-5EAB-43CB-B9A3-8E7472EF1016}" destId="{117CAB4C-9845-40AE-A48A-0651EFF8B9F4}" srcOrd="0" destOrd="0" presId="urn:microsoft.com/office/officeart/2005/8/layout/arrow1"/>
    <dgm:cxn modelId="{FF336635-2773-4BFA-8B35-2459D28A4934}" srcId="{CD772540-019B-4316-B054-19B705207158}" destId="{16717862-858F-45C8-AEAD-09DB1CD006A8}" srcOrd="0" destOrd="0" parTransId="{8AD75BE3-6AB9-4FFE-AB6A-4DD462E74E11}" sibTransId="{26AFE548-03C5-470C-84E4-BFF8C44AB074}"/>
    <dgm:cxn modelId="{E197028C-C18A-4E33-BC72-563556875278}" type="presParOf" srcId="{C7DFC505-1E9B-4AEB-9BA3-13B46E38B354}" destId="{0FE55D01-2A01-408B-8860-904C025FAA9A}" srcOrd="0" destOrd="0" presId="urn:microsoft.com/office/officeart/2005/8/layout/arrow1"/>
    <dgm:cxn modelId="{45A27A48-08D7-41D0-945B-E7F7E632FE79}" type="presParOf" srcId="{C7DFC505-1E9B-4AEB-9BA3-13B46E38B354}" destId="{117CAB4C-9845-40AE-A48A-0651EFF8B9F4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FC63AFE-3471-443A-9A35-42A756B8AEAC}" type="doc">
      <dgm:prSet loTypeId="urn:microsoft.com/office/officeart/2005/8/layout/radial3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fr-FR"/>
        </a:p>
      </dgm:t>
    </dgm:pt>
    <dgm:pt modelId="{9A927DC6-E723-4C1E-A41A-29635B4444DC}">
      <dgm:prSet phldrT="[Texte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ar-DZ" dirty="0" smtClean="0"/>
            <a:t>المزيج</a:t>
          </a:r>
          <a:endParaRPr lang="fr-FR" dirty="0"/>
        </a:p>
      </dgm:t>
    </dgm:pt>
    <dgm:pt modelId="{AC889B50-2D35-4C81-81CF-103FB219953A}" type="parTrans" cxnId="{5E914CA2-8992-40DD-9EBB-2DD510558C0C}">
      <dgm:prSet/>
      <dgm:spPr/>
      <dgm:t>
        <a:bodyPr/>
        <a:lstStyle/>
        <a:p>
          <a:endParaRPr lang="fr-FR"/>
        </a:p>
      </dgm:t>
    </dgm:pt>
    <dgm:pt modelId="{57ED34E5-3CAA-45FB-BD96-185444C729F8}" type="sibTrans" cxnId="{5E914CA2-8992-40DD-9EBB-2DD510558C0C}">
      <dgm:prSet/>
      <dgm:spPr/>
      <dgm:t>
        <a:bodyPr/>
        <a:lstStyle/>
        <a:p>
          <a:endParaRPr lang="fr-FR"/>
        </a:p>
      </dgm:t>
    </dgm:pt>
    <dgm:pt modelId="{3DA90ADE-8C85-4664-AEE2-4C67FF0FCF41}">
      <dgm:prSet phldrT="[Texte]"/>
      <dgm:spPr/>
      <dgm:t>
        <a:bodyPr/>
        <a:lstStyle/>
        <a:p>
          <a:r>
            <a:rPr lang="ar-DZ" dirty="0" smtClean="0"/>
            <a:t>الاعلان</a:t>
          </a:r>
          <a:endParaRPr lang="fr-FR" dirty="0"/>
        </a:p>
      </dgm:t>
    </dgm:pt>
    <dgm:pt modelId="{6D41A8F7-2838-4995-8FDF-78F6AF3BBD0E}" type="parTrans" cxnId="{B56796D2-8457-4269-8950-A2137E46446B}">
      <dgm:prSet/>
      <dgm:spPr/>
      <dgm:t>
        <a:bodyPr/>
        <a:lstStyle/>
        <a:p>
          <a:endParaRPr lang="fr-FR"/>
        </a:p>
      </dgm:t>
    </dgm:pt>
    <dgm:pt modelId="{8F4F5785-5E99-43C9-B98E-CF5F0240A2EC}" type="sibTrans" cxnId="{B56796D2-8457-4269-8950-A2137E46446B}">
      <dgm:prSet/>
      <dgm:spPr/>
      <dgm:t>
        <a:bodyPr/>
        <a:lstStyle/>
        <a:p>
          <a:endParaRPr lang="fr-FR"/>
        </a:p>
      </dgm:t>
    </dgm:pt>
    <dgm:pt modelId="{393BCC68-C7A2-40BF-B641-061245D734F3}">
      <dgm:prSet phldrT="[Texte]"/>
      <dgm:spPr/>
      <dgm:t>
        <a:bodyPr/>
        <a:lstStyle/>
        <a:p>
          <a:r>
            <a:rPr lang="ar-DZ" dirty="0" smtClean="0"/>
            <a:t>البيع الشخصي</a:t>
          </a:r>
          <a:endParaRPr lang="fr-FR" dirty="0"/>
        </a:p>
      </dgm:t>
    </dgm:pt>
    <dgm:pt modelId="{5C4ECF8A-A3A3-4B28-B448-23132F814BAF}" type="parTrans" cxnId="{15AAAFF7-D909-46F9-93DA-78830685C485}">
      <dgm:prSet/>
      <dgm:spPr/>
      <dgm:t>
        <a:bodyPr/>
        <a:lstStyle/>
        <a:p>
          <a:endParaRPr lang="fr-FR"/>
        </a:p>
      </dgm:t>
    </dgm:pt>
    <dgm:pt modelId="{635AC1EE-D846-4BDF-9A14-9259E9787302}" type="sibTrans" cxnId="{15AAAFF7-D909-46F9-93DA-78830685C485}">
      <dgm:prSet/>
      <dgm:spPr/>
      <dgm:t>
        <a:bodyPr/>
        <a:lstStyle/>
        <a:p>
          <a:endParaRPr lang="fr-FR"/>
        </a:p>
      </dgm:t>
    </dgm:pt>
    <dgm:pt modelId="{26A718BB-78E8-4C20-9277-A8B7907E393F}">
      <dgm:prSet phldrT="[Texte]"/>
      <dgm:spPr/>
      <dgm:t>
        <a:bodyPr/>
        <a:lstStyle/>
        <a:p>
          <a:r>
            <a:rPr lang="ar-DZ" dirty="0" smtClean="0"/>
            <a:t>تنشيط المبيعات</a:t>
          </a:r>
          <a:endParaRPr lang="fr-FR" dirty="0"/>
        </a:p>
      </dgm:t>
    </dgm:pt>
    <dgm:pt modelId="{19378342-BD31-4869-BB41-2EC4171406E4}" type="parTrans" cxnId="{1496CB46-7605-49EC-B3C4-D5EFE5F1B0CB}">
      <dgm:prSet/>
      <dgm:spPr/>
      <dgm:t>
        <a:bodyPr/>
        <a:lstStyle/>
        <a:p>
          <a:endParaRPr lang="fr-FR"/>
        </a:p>
      </dgm:t>
    </dgm:pt>
    <dgm:pt modelId="{409B00E0-B208-4F69-87F0-172DFBA5395E}" type="sibTrans" cxnId="{1496CB46-7605-49EC-B3C4-D5EFE5F1B0CB}">
      <dgm:prSet/>
      <dgm:spPr/>
      <dgm:t>
        <a:bodyPr/>
        <a:lstStyle/>
        <a:p>
          <a:endParaRPr lang="fr-FR"/>
        </a:p>
      </dgm:t>
    </dgm:pt>
    <dgm:pt modelId="{52C9E3F3-9D5E-4311-B003-B1BE91A9D6F0}">
      <dgm:prSet phldrT="[Texte]"/>
      <dgm:spPr/>
      <dgm:t>
        <a:bodyPr/>
        <a:lstStyle/>
        <a:p>
          <a:r>
            <a:rPr lang="ar-DZ" dirty="0" smtClean="0"/>
            <a:t>النشر</a:t>
          </a:r>
          <a:endParaRPr lang="fr-FR" dirty="0"/>
        </a:p>
      </dgm:t>
    </dgm:pt>
    <dgm:pt modelId="{263701B6-519F-4C6F-BCE5-263ED9D143ED}" type="parTrans" cxnId="{5C3D78D9-AC6B-4AF7-B435-F7F8D0A8B60C}">
      <dgm:prSet/>
      <dgm:spPr/>
      <dgm:t>
        <a:bodyPr/>
        <a:lstStyle/>
        <a:p>
          <a:endParaRPr lang="fr-FR"/>
        </a:p>
      </dgm:t>
    </dgm:pt>
    <dgm:pt modelId="{D9225A06-5218-475B-B21B-F4745F34E749}" type="sibTrans" cxnId="{5C3D78D9-AC6B-4AF7-B435-F7F8D0A8B60C}">
      <dgm:prSet/>
      <dgm:spPr/>
      <dgm:t>
        <a:bodyPr/>
        <a:lstStyle/>
        <a:p>
          <a:endParaRPr lang="fr-FR"/>
        </a:p>
      </dgm:t>
    </dgm:pt>
    <dgm:pt modelId="{E6483C9B-4710-4590-BC86-48C01662AD82}">
      <dgm:prSet phldrT="[Texte]"/>
      <dgm:spPr/>
      <dgm:t>
        <a:bodyPr/>
        <a:lstStyle/>
        <a:p>
          <a:r>
            <a:rPr lang="ar-DZ" smtClean="0"/>
            <a:t>التسويق المباشر</a:t>
          </a:r>
          <a:endParaRPr lang="fr-FR" dirty="0"/>
        </a:p>
      </dgm:t>
    </dgm:pt>
    <dgm:pt modelId="{A3B4BB26-4BF5-492E-8993-04884AFF13ED}" type="parTrans" cxnId="{4F2E23E6-0AA1-4ECC-9F5E-8D58E1E1E32E}">
      <dgm:prSet/>
      <dgm:spPr/>
      <dgm:t>
        <a:bodyPr/>
        <a:lstStyle/>
        <a:p>
          <a:endParaRPr lang="fr-FR"/>
        </a:p>
      </dgm:t>
    </dgm:pt>
    <dgm:pt modelId="{EE626B29-27B7-4BF8-9EA6-D1C8E91F718E}" type="sibTrans" cxnId="{4F2E23E6-0AA1-4ECC-9F5E-8D58E1E1E32E}">
      <dgm:prSet/>
      <dgm:spPr/>
      <dgm:t>
        <a:bodyPr/>
        <a:lstStyle/>
        <a:p>
          <a:endParaRPr lang="fr-FR"/>
        </a:p>
      </dgm:t>
    </dgm:pt>
    <dgm:pt modelId="{31FB317D-AEF7-4C81-87B7-99D55DE2AD14}" type="pres">
      <dgm:prSet presAssocID="{4FC63AFE-3471-443A-9A35-42A756B8AEA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186CF49-750A-4A2C-88CB-A8EC26DBEEE0}" type="pres">
      <dgm:prSet presAssocID="{4FC63AFE-3471-443A-9A35-42A756B8AEAC}" presName="radial" presStyleCnt="0">
        <dgm:presLayoutVars>
          <dgm:animLvl val="ctr"/>
        </dgm:presLayoutVars>
      </dgm:prSet>
      <dgm:spPr/>
    </dgm:pt>
    <dgm:pt modelId="{56562D6B-A2D6-49E5-BD3D-CC9C26A1B4DC}" type="pres">
      <dgm:prSet presAssocID="{9A927DC6-E723-4C1E-A41A-29635B4444DC}" presName="centerShape" presStyleLbl="vennNode1" presStyleIdx="0" presStyleCnt="6"/>
      <dgm:spPr/>
      <dgm:t>
        <a:bodyPr/>
        <a:lstStyle/>
        <a:p>
          <a:endParaRPr lang="fr-FR"/>
        </a:p>
      </dgm:t>
    </dgm:pt>
    <dgm:pt modelId="{36AB05A3-1315-4DED-BEC6-A7BD61BA4271}" type="pres">
      <dgm:prSet presAssocID="{3DA90ADE-8C85-4664-AEE2-4C67FF0FCF41}" presName="node" presStyleLbl="venn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FCBF6D2-BF0D-43B8-B101-29AC1B4DA02A}" type="pres">
      <dgm:prSet presAssocID="{393BCC68-C7A2-40BF-B641-061245D734F3}" presName="node" presStyleLbl="venn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D00BEA4-6C90-4BDD-9255-050811DC70F2}" type="pres">
      <dgm:prSet presAssocID="{26A718BB-78E8-4C20-9277-A8B7907E393F}" presName="node" presStyleLbl="venn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75ADF16-ED6C-48CB-8E8F-9C1701D970E6}" type="pres">
      <dgm:prSet presAssocID="{52C9E3F3-9D5E-4311-B003-B1BE91A9D6F0}" presName="node" presStyleLbl="venn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B76A668-7095-4B48-A473-3E9D020F5A62}" type="pres">
      <dgm:prSet presAssocID="{E6483C9B-4710-4590-BC86-48C01662AD82}" presName="node" presStyleLbl="venn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56796D2-8457-4269-8950-A2137E46446B}" srcId="{9A927DC6-E723-4C1E-A41A-29635B4444DC}" destId="{3DA90ADE-8C85-4664-AEE2-4C67FF0FCF41}" srcOrd="0" destOrd="0" parTransId="{6D41A8F7-2838-4995-8FDF-78F6AF3BBD0E}" sibTransId="{8F4F5785-5E99-43C9-B98E-CF5F0240A2EC}"/>
    <dgm:cxn modelId="{4F2E23E6-0AA1-4ECC-9F5E-8D58E1E1E32E}" srcId="{9A927DC6-E723-4C1E-A41A-29635B4444DC}" destId="{E6483C9B-4710-4590-BC86-48C01662AD82}" srcOrd="4" destOrd="0" parTransId="{A3B4BB26-4BF5-492E-8993-04884AFF13ED}" sibTransId="{EE626B29-27B7-4BF8-9EA6-D1C8E91F718E}"/>
    <dgm:cxn modelId="{C2CDE4AD-71EB-4CF1-878F-50DE9232F6B6}" type="presOf" srcId="{26A718BB-78E8-4C20-9277-A8B7907E393F}" destId="{DD00BEA4-6C90-4BDD-9255-050811DC70F2}" srcOrd="0" destOrd="0" presId="urn:microsoft.com/office/officeart/2005/8/layout/radial3"/>
    <dgm:cxn modelId="{5E914CA2-8992-40DD-9EBB-2DD510558C0C}" srcId="{4FC63AFE-3471-443A-9A35-42A756B8AEAC}" destId="{9A927DC6-E723-4C1E-A41A-29635B4444DC}" srcOrd="0" destOrd="0" parTransId="{AC889B50-2D35-4C81-81CF-103FB219953A}" sibTransId="{57ED34E5-3CAA-45FB-BD96-185444C729F8}"/>
    <dgm:cxn modelId="{15AAAFF7-D909-46F9-93DA-78830685C485}" srcId="{9A927DC6-E723-4C1E-A41A-29635B4444DC}" destId="{393BCC68-C7A2-40BF-B641-061245D734F3}" srcOrd="1" destOrd="0" parTransId="{5C4ECF8A-A3A3-4B28-B448-23132F814BAF}" sibTransId="{635AC1EE-D846-4BDF-9A14-9259E9787302}"/>
    <dgm:cxn modelId="{1FE31EA2-4B62-4BC8-B546-9124ED7FAF8E}" type="presOf" srcId="{52C9E3F3-9D5E-4311-B003-B1BE91A9D6F0}" destId="{875ADF16-ED6C-48CB-8E8F-9C1701D970E6}" srcOrd="0" destOrd="0" presId="urn:microsoft.com/office/officeart/2005/8/layout/radial3"/>
    <dgm:cxn modelId="{1496CB46-7605-49EC-B3C4-D5EFE5F1B0CB}" srcId="{9A927DC6-E723-4C1E-A41A-29635B4444DC}" destId="{26A718BB-78E8-4C20-9277-A8B7907E393F}" srcOrd="2" destOrd="0" parTransId="{19378342-BD31-4869-BB41-2EC4171406E4}" sibTransId="{409B00E0-B208-4F69-87F0-172DFBA5395E}"/>
    <dgm:cxn modelId="{5DBE9732-7E23-4A0D-834A-37651398214A}" type="presOf" srcId="{3DA90ADE-8C85-4664-AEE2-4C67FF0FCF41}" destId="{36AB05A3-1315-4DED-BEC6-A7BD61BA4271}" srcOrd="0" destOrd="0" presId="urn:microsoft.com/office/officeart/2005/8/layout/radial3"/>
    <dgm:cxn modelId="{1A214835-B3AE-4873-94CD-7989679FA72E}" type="presOf" srcId="{4FC63AFE-3471-443A-9A35-42A756B8AEAC}" destId="{31FB317D-AEF7-4C81-87B7-99D55DE2AD14}" srcOrd="0" destOrd="0" presId="urn:microsoft.com/office/officeart/2005/8/layout/radial3"/>
    <dgm:cxn modelId="{5C3D78D9-AC6B-4AF7-B435-F7F8D0A8B60C}" srcId="{9A927DC6-E723-4C1E-A41A-29635B4444DC}" destId="{52C9E3F3-9D5E-4311-B003-B1BE91A9D6F0}" srcOrd="3" destOrd="0" parTransId="{263701B6-519F-4C6F-BCE5-263ED9D143ED}" sibTransId="{D9225A06-5218-475B-B21B-F4745F34E749}"/>
    <dgm:cxn modelId="{92056524-D4D2-458D-A8C0-12BECAEAE1EE}" type="presOf" srcId="{E6483C9B-4710-4590-BC86-48C01662AD82}" destId="{AB76A668-7095-4B48-A473-3E9D020F5A62}" srcOrd="0" destOrd="0" presId="urn:microsoft.com/office/officeart/2005/8/layout/radial3"/>
    <dgm:cxn modelId="{04740E83-7D1E-41BD-A9B4-6EEE3A945B3F}" type="presOf" srcId="{393BCC68-C7A2-40BF-B641-061245D734F3}" destId="{DFCBF6D2-BF0D-43B8-B101-29AC1B4DA02A}" srcOrd="0" destOrd="0" presId="urn:microsoft.com/office/officeart/2005/8/layout/radial3"/>
    <dgm:cxn modelId="{947A464F-5CD0-4E86-B199-1A0BE7DF0D84}" type="presOf" srcId="{9A927DC6-E723-4C1E-A41A-29635B4444DC}" destId="{56562D6B-A2D6-49E5-BD3D-CC9C26A1B4DC}" srcOrd="0" destOrd="0" presId="urn:microsoft.com/office/officeart/2005/8/layout/radial3"/>
    <dgm:cxn modelId="{947FF2A8-6DDC-45DC-8299-E896B5F8BD31}" type="presParOf" srcId="{31FB317D-AEF7-4C81-87B7-99D55DE2AD14}" destId="{3186CF49-750A-4A2C-88CB-A8EC26DBEEE0}" srcOrd="0" destOrd="0" presId="urn:microsoft.com/office/officeart/2005/8/layout/radial3"/>
    <dgm:cxn modelId="{AA91E236-C320-4245-8F98-655169D3D1FD}" type="presParOf" srcId="{3186CF49-750A-4A2C-88CB-A8EC26DBEEE0}" destId="{56562D6B-A2D6-49E5-BD3D-CC9C26A1B4DC}" srcOrd="0" destOrd="0" presId="urn:microsoft.com/office/officeart/2005/8/layout/radial3"/>
    <dgm:cxn modelId="{ADC54674-D809-4E10-9121-7D1C9CD68B49}" type="presParOf" srcId="{3186CF49-750A-4A2C-88CB-A8EC26DBEEE0}" destId="{36AB05A3-1315-4DED-BEC6-A7BD61BA4271}" srcOrd="1" destOrd="0" presId="urn:microsoft.com/office/officeart/2005/8/layout/radial3"/>
    <dgm:cxn modelId="{07ED80BF-6BEF-4C9F-B47E-D7048F8638A2}" type="presParOf" srcId="{3186CF49-750A-4A2C-88CB-A8EC26DBEEE0}" destId="{DFCBF6D2-BF0D-43B8-B101-29AC1B4DA02A}" srcOrd="2" destOrd="0" presId="urn:microsoft.com/office/officeart/2005/8/layout/radial3"/>
    <dgm:cxn modelId="{40135049-0ED0-4D4C-83BE-0F9AEED007BF}" type="presParOf" srcId="{3186CF49-750A-4A2C-88CB-A8EC26DBEEE0}" destId="{DD00BEA4-6C90-4BDD-9255-050811DC70F2}" srcOrd="3" destOrd="0" presId="urn:microsoft.com/office/officeart/2005/8/layout/radial3"/>
    <dgm:cxn modelId="{6338A436-5EAD-4A03-8142-79AFB2007FE0}" type="presParOf" srcId="{3186CF49-750A-4A2C-88CB-A8EC26DBEEE0}" destId="{875ADF16-ED6C-48CB-8E8F-9C1701D970E6}" srcOrd="4" destOrd="0" presId="urn:microsoft.com/office/officeart/2005/8/layout/radial3"/>
    <dgm:cxn modelId="{58C9796F-AF1C-443E-BC74-1759BA39AC86}" type="presParOf" srcId="{3186CF49-750A-4A2C-88CB-A8EC26DBEEE0}" destId="{AB76A668-7095-4B48-A473-3E9D020F5A62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7325DF-289A-4D18-9E1A-C43BC8A9B7BB}" type="doc">
      <dgm:prSet loTypeId="urn:microsoft.com/office/officeart/2005/8/layout/list1" loCatId="list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fr-FR"/>
        </a:p>
      </dgm:t>
    </dgm:pt>
    <dgm:pt modelId="{59575EEB-9368-4741-A461-3B3DA8747715}">
      <dgm:prSet phldrT="[Texte]"/>
      <dgm:spPr/>
      <dgm:t>
        <a:bodyPr/>
        <a:lstStyle/>
        <a:p>
          <a:pPr algn="r" rtl="1"/>
          <a:r>
            <a:rPr lang="ar-DZ" dirty="0" smtClean="0"/>
            <a:t>تعريف،</a:t>
          </a:r>
          <a:r>
            <a:rPr lang="fr-FR" dirty="0" smtClean="0"/>
            <a:t> </a:t>
          </a:r>
          <a:r>
            <a:rPr lang="ar-DZ" dirty="0" smtClean="0"/>
            <a:t>تصنيفات</a:t>
          </a:r>
          <a:endParaRPr lang="fr-FR" dirty="0"/>
        </a:p>
      </dgm:t>
    </dgm:pt>
    <dgm:pt modelId="{29CECCE8-56AF-4444-AC88-E00CE3EFD775}" type="parTrans" cxnId="{D7FC2FFD-5681-4309-B13B-E46A6B17919D}">
      <dgm:prSet/>
      <dgm:spPr/>
      <dgm:t>
        <a:bodyPr/>
        <a:lstStyle/>
        <a:p>
          <a:endParaRPr lang="fr-FR"/>
        </a:p>
      </dgm:t>
    </dgm:pt>
    <dgm:pt modelId="{7321BFD0-5EAE-4265-8E7F-2BECD517241D}" type="sibTrans" cxnId="{D7FC2FFD-5681-4309-B13B-E46A6B17919D}">
      <dgm:prSet/>
      <dgm:spPr/>
      <dgm:t>
        <a:bodyPr/>
        <a:lstStyle/>
        <a:p>
          <a:endParaRPr lang="fr-FR"/>
        </a:p>
      </dgm:t>
    </dgm:pt>
    <dgm:pt modelId="{CA46CC51-8406-4037-BAA8-D67BD429293E}">
      <dgm:prSet phldrT="[Texte]"/>
      <dgm:spPr/>
      <dgm:t>
        <a:bodyPr/>
        <a:lstStyle/>
        <a:p>
          <a:pPr algn="r"/>
          <a:r>
            <a:rPr lang="ar-DZ" dirty="0" smtClean="0"/>
            <a:t>التشكيلة</a:t>
          </a:r>
          <a:endParaRPr lang="fr-FR" dirty="0"/>
        </a:p>
      </dgm:t>
    </dgm:pt>
    <dgm:pt modelId="{C0B4FF60-B405-4CAD-8F89-DE0E4CDEA4CC}" type="parTrans" cxnId="{CA47A7C0-327B-4CFE-AEAE-AB25AE0D94DD}">
      <dgm:prSet/>
      <dgm:spPr/>
      <dgm:t>
        <a:bodyPr/>
        <a:lstStyle/>
        <a:p>
          <a:endParaRPr lang="fr-FR"/>
        </a:p>
      </dgm:t>
    </dgm:pt>
    <dgm:pt modelId="{B631A77E-6DDD-4041-AA33-9B0C81456DF6}" type="sibTrans" cxnId="{CA47A7C0-327B-4CFE-AEAE-AB25AE0D94DD}">
      <dgm:prSet/>
      <dgm:spPr/>
      <dgm:t>
        <a:bodyPr/>
        <a:lstStyle/>
        <a:p>
          <a:endParaRPr lang="fr-FR"/>
        </a:p>
      </dgm:t>
    </dgm:pt>
    <dgm:pt modelId="{5F381A71-A1B3-4454-9981-E144B7B656E4}">
      <dgm:prSet phldrT="[Texte]"/>
      <dgm:spPr/>
      <dgm:t>
        <a:bodyPr/>
        <a:lstStyle/>
        <a:p>
          <a:pPr algn="r"/>
          <a:r>
            <a:rPr lang="ar-DZ" dirty="0" smtClean="0"/>
            <a:t>التغليف و الحفظ</a:t>
          </a:r>
          <a:endParaRPr lang="fr-FR" dirty="0"/>
        </a:p>
      </dgm:t>
    </dgm:pt>
    <dgm:pt modelId="{ED2C5B57-E899-4B0C-A890-5550BCD001D6}" type="parTrans" cxnId="{9ABE44D3-2D36-4079-B84D-EFBEDE5444F3}">
      <dgm:prSet/>
      <dgm:spPr/>
      <dgm:t>
        <a:bodyPr/>
        <a:lstStyle/>
        <a:p>
          <a:endParaRPr lang="fr-FR"/>
        </a:p>
      </dgm:t>
    </dgm:pt>
    <dgm:pt modelId="{A3E9FE44-48CF-4D63-B7C1-441FD79BB8EB}" type="sibTrans" cxnId="{9ABE44D3-2D36-4079-B84D-EFBEDE5444F3}">
      <dgm:prSet/>
      <dgm:spPr/>
      <dgm:t>
        <a:bodyPr/>
        <a:lstStyle/>
        <a:p>
          <a:endParaRPr lang="fr-FR"/>
        </a:p>
      </dgm:t>
    </dgm:pt>
    <dgm:pt modelId="{A770950D-F02F-4881-9340-1954CE0E925E}">
      <dgm:prSet phldrT="[Texte]"/>
      <dgm:spPr/>
      <dgm:t>
        <a:bodyPr/>
        <a:lstStyle/>
        <a:p>
          <a:pPr algn="r"/>
          <a:r>
            <a:rPr lang="ar-DZ" dirty="0" smtClean="0"/>
            <a:t>العلامة التجارية</a:t>
          </a:r>
          <a:endParaRPr lang="fr-FR" dirty="0"/>
        </a:p>
      </dgm:t>
    </dgm:pt>
    <dgm:pt modelId="{9E2797E5-C3A4-4557-8748-C23567832C78}" type="parTrans" cxnId="{2D00B73B-317A-49A0-8EDB-76CEC8F83F7A}">
      <dgm:prSet/>
      <dgm:spPr/>
      <dgm:t>
        <a:bodyPr/>
        <a:lstStyle/>
        <a:p>
          <a:endParaRPr lang="fr-FR"/>
        </a:p>
      </dgm:t>
    </dgm:pt>
    <dgm:pt modelId="{D4402918-D0A6-4D7E-A9FA-D27DB806F5E6}" type="sibTrans" cxnId="{2D00B73B-317A-49A0-8EDB-76CEC8F83F7A}">
      <dgm:prSet/>
      <dgm:spPr/>
      <dgm:t>
        <a:bodyPr/>
        <a:lstStyle/>
        <a:p>
          <a:endParaRPr lang="fr-FR"/>
        </a:p>
      </dgm:t>
    </dgm:pt>
    <dgm:pt modelId="{DB87EF16-6C4E-407D-986D-7DB9B6E38AFA}">
      <dgm:prSet phldrT="[Texte]"/>
      <dgm:spPr/>
      <dgm:t>
        <a:bodyPr/>
        <a:lstStyle/>
        <a:p>
          <a:pPr algn="r"/>
          <a:r>
            <a:rPr lang="ar-DZ" dirty="0" smtClean="0"/>
            <a:t>دورة حياة المنتج</a:t>
          </a:r>
          <a:endParaRPr lang="fr-FR" dirty="0"/>
        </a:p>
      </dgm:t>
    </dgm:pt>
    <dgm:pt modelId="{5E4EA5C7-2AB1-4EB8-94D6-A7E618CED20D}" type="parTrans" cxnId="{02AD2D8E-E593-48CA-9C5E-68FD76233647}">
      <dgm:prSet/>
      <dgm:spPr/>
      <dgm:t>
        <a:bodyPr/>
        <a:lstStyle/>
        <a:p>
          <a:endParaRPr lang="fr-FR"/>
        </a:p>
      </dgm:t>
    </dgm:pt>
    <dgm:pt modelId="{3D174FA7-B694-419A-ABE6-E9BFFEB986BD}" type="sibTrans" cxnId="{02AD2D8E-E593-48CA-9C5E-68FD76233647}">
      <dgm:prSet/>
      <dgm:spPr/>
      <dgm:t>
        <a:bodyPr/>
        <a:lstStyle/>
        <a:p>
          <a:endParaRPr lang="fr-FR"/>
        </a:p>
      </dgm:t>
    </dgm:pt>
    <dgm:pt modelId="{FBA3366A-758C-4D21-B175-BB79138AC767}" type="pres">
      <dgm:prSet presAssocID="{5E7325DF-289A-4D18-9E1A-C43BC8A9B7B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AF53E5B-6DC4-4D87-8606-5684DD9F5D7B}" type="pres">
      <dgm:prSet presAssocID="{59575EEB-9368-4741-A461-3B3DA8747715}" presName="parentLin" presStyleCnt="0"/>
      <dgm:spPr/>
      <dgm:t>
        <a:bodyPr/>
        <a:lstStyle/>
        <a:p>
          <a:endParaRPr lang="fr-FR"/>
        </a:p>
      </dgm:t>
    </dgm:pt>
    <dgm:pt modelId="{B37F898E-73EE-4052-ACB9-68FE6AB98A16}" type="pres">
      <dgm:prSet presAssocID="{59575EEB-9368-4741-A461-3B3DA8747715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CDE8FB2C-23CB-4B13-ACE0-9FC27CC76E17}" type="pres">
      <dgm:prSet presAssocID="{59575EEB-9368-4741-A461-3B3DA8747715}" presName="parentText" presStyleLbl="node1" presStyleIdx="0" presStyleCnt="5" custLinFactNeighborX="25887" custLinFactNeighborY="910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77ECE79-8A31-4382-87CB-46D4393567A3}" type="pres">
      <dgm:prSet presAssocID="{59575EEB-9368-4741-A461-3B3DA8747715}" presName="negativeSpace" presStyleCnt="0"/>
      <dgm:spPr/>
      <dgm:t>
        <a:bodyPr/>
        <a:lstStyle/>
        <a:p>
          <a:endParaRPr lang="fr-FR"/>
        </a:p>
      </dgm:t>
    </dgm:pt>
    <dgm:pt modelId="{E35F2CCA-2FF5-450F-9DD1-0BB13AA657F9}" type="pres">
      <dgm:prSet presAssocID="{59575EEB-9368-4741-A461-3B3DA8747715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2B052C5-5E5B-49CA-A1DD-83CF7B957A71}" type="pres">
      <dgm:prSet presAssocID="{7321BFD0-5EAE-4265-8E7F-2BECD517241D}" presName="spaceBetweenRectangles" presStyleCnt="0"/>
      <dgm:spPr/>
      <dgm:t>
        <a:bodyPr/>
        <a:lstStyle/>
        <a:p>
          <a:endParaRPr lang="fr-FR"/>
        </a:p>
      </dgm:t>
    </dgm:pt>
    <dgm:pt modelId="{496B00CC-EB79-425B-A7B1-D329110C3DC8}" type="pres">
      <dgm:prSet presAssocID="{DB87EF16-6C4E-407D-986D-7DB9B6E38AFA}" presName="parentLin" presStyleCnt="0"/>
      <dgm:spPr/>
      <dgm:t>
        <a:bodyPr/>
        <a:lstStyle/>
        <a:p>
          <a:endParaRPr lang="fr-FR"/>
        </a:p>
      </dgm:t>
    </dgm:pt>
    <dgm:pt modelId="{16CA61C3-FBAA-4D16-BE3D-CDD3314EDACC}" type="pres">
      <dgm:prSet presAssocID="{DB87EF16-6C4E-407D-986D-7DB9B6E38AFA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DE42CABD-18E7-4F42-8B3D-4D710A0AD3B9}" type="pres">
      <dgm:prSet presAssocID="{DB87EF16-6C4E-407D-986D-7DB9B6E38AF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984E820-917F-473B-9DCC-CDD67FA8FE25}" type="pres">
      <dgm:prSet presAssocID="{DB87EF16-6C4E-407D-986D-7DB9B6E38AFA}" presName="negativeSpace" presStyleCnt="0"/>
      <dgm:spPr/>
      <dgm:t>
        <a:bodyPr/>
        <a:lstStyle/>
        <a:p>
          <a:endParaRPr lang="fr-FR"/>
        </a:p>
      </dgm:t>
    </dgm:pt>
    <dgm:pt modelId="{5B334EFA-9312-48AF-BE05-001D877F17D7}" type="pres">
      <dgm:prSet presAssocID="{DB87EF16-6C4E-407D-986D-7DB9B6E38AFA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344284-1116-4EC6-ADBB-A94A34903E91}" type="pres">
      <dgm:prSet presAssocID="{3D174FA7-B694-419A-ABE6-E9BFFEB986BD}" presName="spaceBetweenRectangles" presStyleCnt="0"/>
      <dgm:spPr/>
      <dgm:t>
        <a:bodyPr/>
        <a:lstStyle/>
        <a:p>
          <a:endParaRPr lang="fr-FR"/>
        </a:p>
      </dgm:t>
    </dgm:pt>
    <dgm:pt modelId="{FCFA28B3-0F13-4955-87A4-D6E4F11A6066}" type="pres">
      <dgm:prSet presAssocID="{CA46CC51-8406-4037-BAA8-D67BD429293E}" presName="parentLin" presStyleCnt="0"/>
      <dgm:spPr/>
      <dgm:t>
        <a:bodyPr/>
        <a:lstStyle/>
        <a:p>
          <a:endParaRPr lang="fr-FR"/>
        </a:p>
      </dgm:t>
    </dgm:pt>
    <dgm:pt modelId="{A6D8DD99-ECD4-4779-A127-E47B66904EE9}" type="pres">
      <dgm:prSet presAssocID="{CA46CC51-8406-4037-BAA8-D67BD429293E}" presName="parentLeftMargin" presStyleLbl="node1" presStyleIdx="1" presStyleCnt="5"/>
      <dgm:spPr/>
      <dgm:t>
        <a:bodyPr/>
        <a:lstStyle/>
        <a:p>
          <a:endParaRPr lang="fr-FR"/>
        </a:p>
      </dgm:t>
    </dgm:pt>
    <dgm:pt modelId="{85C9CE6E-A1A7-4237-9577-2B11822DD5CE}" type="pres">
      <dgm:prSet presAssocID="{CA46CC51-8406-4037-BAA8-D67BD429293E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EC1306B-84D6-4977-BBB7-EFB196A8E06D}" type="pres">
      <dgm:prSet presAssocID="{CA46CC51-8406-4037-BAA8-D67BD429293E}" presName="negativeSpace" presStyleCnt="0"/>
      <dgm:spPr/>
      <dgm:t>
        <a:bodyPr/>
        <a:lstStyle/>
        <a:p>
          <a:endParaRPr lang="fr-FR"/>
        </a:p>
      </dgm:t>
    </dgm:pt>
    <dgm:pt modelId="{95582C87-CFE0-463E-A058-84913A61C6E3}" type="pres">
      <dgm:prSet presAssocID="{CA46CC51-8406-4037-BAA8-D67BD429293E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4B3C8B6-A7B1-4A1E-8D40-AAF3D6FEBB1F}" type="pres">
      <dgm:prSet presAssocID="{B631A77E-6DDD-4041-AA33-9B0C81456DF6}" presName="spaceBetweenRectangles" presStyleCnt="0"/>
      <dgm:spPr/>
      <dgm:t>
        <a:bodyPr/>
        <a:lstStyle/>
        <a:p>
          <a:endParaRPr lang="fr-FR"/>
        </a:p>
      </dgm:t>
    </dgm:pt>
    <dgm:pt modelId="{1D73B8FA-7502-4707-B8A2-27E87DB82170}" type="pres">
      <dgm:prSet presAssocID="{5F381A71-A1B3-4454-9981-E144B7B656E4}" presName="parentLin" presStyleCnt="0"/>
      <dgm:spPr/>
      <dgm:t>
        <a:bodyPr/>
        <a:lstStyle/>
        <a:p>
          <a:endParaRPr lang="fr-FR"/>
        </a:p>
      </dgm:t>
    </dgm:pt>
    <dgm:pt modelId="{CEFFBA1E-A4AE-4F81-906A-8C0AD9E7C643}" type="pres">
      <dgm:prSet presAssocID="{5F381A71-A1B3-4454-9981-E144B7B656E4}" presName="parentLeftMargin" presStyleLbl="node1" presStyleIdx="2" presStyleCnt="5"/>
      <dgm:spPr/>
      <dgm:t>
        <a:bodyPr/>
        <a:lstStyle/>
        <a:p>
          <a:endParaRPr lang="fr-FR"/>
        </a:p>
      </dgm:t>
    </dgm:pt>
    <dgm:pt modelId="{6F82ED86-9CBB-45B7-AABF-15E7B402D7B5}" type="pres">
      <dgm:prSet presAssocID="{5F381A71-A1B3-4454-9981-E144B7B656E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3B4CB37-5068-4F00-84C3-125DDD613999}" type="pres">
      <dgm:prSet presAssocID="{5F381A71-A1B3-4454-9981-E144B7B656E4}" presName="negativeSpace" presStyleCnt="0"/>
      <dgm:spPr/>
      <dgm:t>
        <a:bodyPr/>
        <a:lstStyle/>
        <a:p>
          <a:endParaRPr lang="fr-FR"/>
        </a:p>
      </dgm:t>
    </dgm:pt>
    <dgm:pt modelId="{41ACE9F7-6801-4CF5-AD44-34782741D53D}" type="pres">
      <dgm:prSet presAssocID="{5F381A71-A1B3-4454-9981-E144B7B656E4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133E90E-66D5-4313-8ABC-5C16B5C9BBED}" type="pres">
      <dgm:prSet presAssocID="{A3E9FE44-48CF-4D63-B7C1-441FD79BB8EB}" presName="spaceBetweenRectangles" presStyleCnt="0"/>
      <dgm:spPr/>
      <dgm:t>
        <a:bodyPr/>
        <a:lstStyle/>
        <a:p>
          <a:endParaRPr lang="fr-FR"/>
        </a:p>
      </dgm:t>
    </dgm:pt>
    <dgm:pt modelId="{53890E27-425E-4150-92AE-C36067F17664}" type="pres">
      <dgm:prSet presAssocID="{A770950D-F02F-4881-9340-1954CE0E925E}" presName="parentLin" presStyleCnt="0"/>
      <dgm:spPr/>
      <dgm:t>
        <a:bodyPr/>
        <a:lstStyle/>
        <a:p>
          <a:endParaRPr lang="fr-FR"/>
        </a:p>
      </dgm:t>
    </dgm:pt>
    <dgm:pt modelId="{913539C6-057A-402F-A9AC-BB38F00AEF76}" type="pres">
      <dgm:prSet presAssocID="{A770950D-F02F-4881-9340-1954CE0E925E}" presName="parentLeftMargin" presStyleLbl="node1" presStyleIdx="3" presStyleCnt="5"/>
      <dgm:spPr/>
      <dgm:t>
        <a:bodyPr/>
        <a:lstStyle/>
        <a:p>
          <a:endParaRPr lang="fr-FR"/>
        </a:p>
      </dgm:t>
    </dgm:pt>
    <dgm:pt modelId="{22CFDA3A-279A-49EE-94DD-94475C382BC5}" type="pres">
      <dgm:prSet presAssocID="{A770950D-F02F-4881-9340-1954CE0E925E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755EAA7-1F00-45AC-882A-FBFB34771C03}" type="pres">
      <dgm:prSet presAssocID="{A770950D-F02F-4881-9340-1954CE0E925E}" presName="negativeSpace" presStyleCnt="0"/>
      <dgm:spPr/>
      <dgm:t>
        <a:bodyPr/>
        <a:lstStyle/>
        <a:p>
          <a:endParaRPr lang="fr-FR"/>
        </a:p>
      </dgm:t>
    </dgm:pt>
    <dgm:pt modelId="{0A43D451-6783-45FC-A2B7-B6533C79EFF7}" type="pres">
      <dgm:prSet presAssocID="{A770950D-F02F-4881-9340-1954CE0E925E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73E6D99-0FF8-489D-A477-0EF0EB947895}" type="presOf" srcId="{DB87EF16-6C4E-407D-986D-7DB9B6E38AFA}" destId="{16CA61C3-FBAA-4D16-BE3D-CDD3314EDACC}" srcOrd="0" destOrd="0" presId="urn:microsoft.com/office/officeart/2005/8/layout/list1"/>
    <dgm:cxn modelId="{9610829E-35DB-4962-BB6E-9A805725CA5C}" type="presOf" srcId="{A770950D-F02F-4881-9340-1954CE0E925E}" destId="{22CFDA3A-279A-49EE-94DD-94475C382BC5}" srcOrd="1" destOrd="0" presId="urn:microsoft.com/office/officeart/2005/8/layout/list1"/>
    <dgm:cxn modelId="{02AD2D8E-E593-48CA-9C5E-68FD76233647}" srcId="{5E7325DF-289A-4D18-9E1A-C43BC8A9B7BB}" destId="{DB87EF16-6C4E-407D-986D-7DB9B6E38AFA}" srcOrd="1" destOrd="0" parTransId="{5E4EA5C7-2AB1-4EB8-94D6-A7E618CED20D}" sibTransId="{3D174FA7-B694-419A-ABE6-E9BFFEB986BD}"/>
    <dgm:cxn modelId="{A1E0D3F7-B985-4307-B0DB-3012D2AF32AB}" type="presOf" srcId="{5F381A71-A1B3-4454-9981-E144B7B656E4}" destId="{CEFFBA1E-A4AE-4F81-906A-8C0AD9E7C643}" srcOrd="0" destOrd="0" presId="urn:microsoft.com/office/officeart/2005/8/layout/list1"/>
    <dgm:cxn modelId="{D7FC2FFD-5681-4309-B13B-E46A6B17919D}" srcId="{5E7325DF-289A-4D18-9E1A-C43BC8A9B7BB}" destId="{59575EEB-9368-4741-A461-3B3DA8747715}" srcOrd="0" destOrd="0" parTransId="{29CECCE8-56AF-4444-AC88-E00CE3EFD775}" sibTransId="{7321BFD0-5EAE-4265-8E7F-2BECD517241D}"/>
    <dgm:cxn modelId="{EF797977-D8B6-42D1-8653-13C2309CFF97}" type="presOf" srcId="{59575EEB-9368-4741-A461-3B3DA8747715}" destId="{B37F898E-73EE-4052-ACB9-68FE6AB98A16}" srcOrd="0" destOrd="0" presId="urn:microsoft.com/office/officeart/2005/8/layout/list1"/>
    <dgm:cxn modelId="{2D00B73B-317A-49A0-8EDB-76CEC8F83F7A}" srcId="{5E7325DF-289A-4D18-9E1A-C43BC8A9B7BB}" destId="{A770950D-F02F-4881-9340-1954CE0E925E}" srcOrd="4" destOrd="0" parTransId="{9E2797E5-C3A4-4557-8748-C23567832C78}" sibTransId="{D4402918-D0A6-4D7E-A9FA-D27DB806F5E6}"/>
    <dgm:cxn modelId="{9185E2B6-AB33-43C9-9DA3-57EE15C538DC}" type="presOf" srcId="{59575EEB-9368-4741-A461-3B3DA8747715}" destId="{CDE8FB2C-23CB-4B13-ACE0-9FC27CC76E17}" srcOrd="1" destOrd="0" presId="urn:microsoft.com/office/officeart/2005/8/layout/list1"/>
    <dgm:cxn modelId="{8D2046BA-420A-4AB1-A755-26B1095AF7A5}" type="presOf" srcId="{A770950D-F02F-4881-9340-1954CE0E925E}" destId="{913539C6-057A-402F-A9AC-BB38F00AEF76}" srcOrd="0" destOrd="0" presId="urn:microsoft.com/office/officeart/2005/8/layout/list1"/>
    <dgm:cxn modelId="{57915D59-864C-4223-B12A-E13CFCAC316A}" type="presOf" srcId="{DB87EF16-6C4E-407D-986D-7DB9B6E38AFA}" destId="{DE42CABD-18E7-4F42-8B3D-4D710A0AD3B9}" srcOrd="1" destOrd="0" presId="urn:microsoft.com/office/officeart/2005/8/layout/list1"/>
    <dgm:cxn modelId="{CBBA1E88-A928-4756-8D25-DA92620370D8}" type="presOf" srcId="{CA46CC51-8406-4037-BAA8-D67BD429293E}" destId="{85C9CE6E-A1A7-4237-9577-2B11822DD5CE}" srcOrd="1" destOrd="0" presId="urn:microsoft.com/office/officeart/2005/8/layout/list1"/>
    <dgm:cxn modelId="{D0BD40E2-42EA-4726-961E-734A4C0296BC}" type="presOf" srcId="{5F381A71-A1B3-4454-9981-E144B7B656E4}" destId="{6F82ED86-9CBB-45B7-AABF-15E7B402D7B5}" srcOrd="1" destOrd="0" presId="urn:microsoft.com/office/officeart/2005/8/layout/list1"/>
    <dgm:cxn modelId="{CA47A7C0-327B-4CFE-AEAE-AB25AE0D94DD}" srcId="{5E7325DF-289A-4D18-9E1A-C43BC8A9B7BB}" destId="{CA46CC51-8406-4037-BAA8-D67BD429293E}" srcOrd="2" destOrd="0" parTransId="{C0B4FF60-B405-4CAD-8F89-DE0E4CDEA4CC}" sibTransId="{B631A77E-6DDD-4041-AA33-9B0C81456DF6}"/>
    <dgm:cxn modelId="{154D9AE7-46B2-4BAF-AAF1-C46CE42BA578}" type="presOf" srcId="{CA46CC51-8406-4037-BAA8-D67BD429293E}" destId="{A6D8DD99-ECD4-4779-A127-E47B66904EE9}" srcOrd="0" destOrd="0" presId="urn:microsoft.com/office/officeart/2005/8/layout/list1"/>
    <dgm:cxn modelId="{AE05C179-E5FD-4B3C-8EB3-3614B2601A47}" type="presOf" srcId="{5E7325DF-289A-4D18-9E1A-C43BC8A9B7BB}" destId="{FBA3366A-758C-4D21-B175-BB79138AC767}" srcOrd="0" destOrd="0" presId="urn:microsoft.com/office/officeart/2005/8/layout/list1"/>
    <dgm:cxn modelId="{9ABE44D3-2D36-4079-B84D-EFBEDE5444F3}" srcId="{5E7325DF-289A-4D18-9E1A-C43BC8A9B7BB}" destId="{5F381A71-A1B3-4454-9981-E144B7B656E4}" srcOrd="3" destOrd="0" parTransId="{ED2C5B57-E899-4B0C-A890-5550BCD001D6}" sibTransId="{A3E9FE44-48CF-4D63-B7C1-441FD79BB8EB}"/>
    <dgm:cxn modelId="{E1E0B8E6-7359-4B5A-BD30-04164F8E3D87}" type="presParOf" srcId="{FBA3366A-758C-4D21-B175-BB79138AC767}" destId="{FAF53E5B-6DC4-4D87-8606-5684DD9F5D7B}" srcOrd="0" destOrd="0" presId="urn:microsoft.com/office/officeart/2005/8/layout/list1"/>
    <dgm:cxn modelId="{B604A3C9-3FC2-4EBA-9A4B-5802B54E68CC}" type="presParOf" srcId="{FAF53E5B-6DC4-4D87-8606-5684DD9F5D7B}" destId="{B37F898E-73EE-4052-ACB9-68FE6AB98A16}" srcOrd="0" destOrd="0" presId="urn:microsoft.com/office/officeart/2005/8/layout/list1"/>
    <dgm:cxn modelId="{1A16BC93-F906-421C-B2DF-5F1106F98CE4}" type="presParOf" srcId="{FAF53E5B-6DC4-4D87-8606-5684DD9F5D7B}" destId="{CDE8FB2C-23CB-4B13-ACE0-9FC27CC76E17}" srcOrd="1" destOrd="0" presId="urn:microsoft.com/office/officeart/2005/8/layout/list1"/>
    <dgm:cxn modelId="{20362FB6-4DF7-4552-91D6-49E9492E00C5}" type="presParOf" srcId="{FBA3366A-758C-4D21-B175-BB79138AC767}" destId="{277ECE79-8A31-4382-87CB-46D4393567A3}" srcOrd="1" destOrd="0" presId="urn:microsoft.com/office/officeart/2005/8/layout/list1"/>
    <dgm:cxn modelId="{06860CE8-491C-41B7-B208-3C996B1DC059}" type="presParOf" srcId="{FBA3366A-758C-4D21-B175-BB79138AC767}" destId="{E35F2CCA-2FF5-450F-9DD1-0BB13AA657F9}" srcOrd="2" destOrd="0" presId="urn:microsoft.com/office/officeart/2005/8/layout/list1"/>
    <dgm:cxn modelId="{C62C1A84-C44B-450D-9BE2-05442F376F41}" type="presParOf" srcId="{FBA3366A-758C-4D21-B175-BB79138AC767}" destId="{12B052C5-5E5B-49CA-A1DD-83CF7B957A71}" srcOrd="3" destOrd="0" presId="urn:microsoft.com/office/officeart/2005/8/layout/list1"/>
    <dgm:cxn modelId="{F4548ED3-48BD-4E4D-B0A3-44B148DB8495}" type="presParOf" srcId="{FBA3366A-758C-4D21-B175-BB79138AC767}" destId="{496B00CC-EB79-425B-A7B1-D329110C3DC8}" srcOrd="4" destOrd="0" presId="urn:microsoft.com/office/officeart/2005/8/layout/list1"/>
    <dgm:cxn modelId="{2BBDFB64-AB24-4E0A-8486-810E51B6672B}" type="presParOf" srcId="{496B00CC-EB79-425B-A7B1-D329110C3DC8}" destId="{16CA61C3-FBAA-4D16-BE3D-CDD3314EDACC}" srcOrd="0" destOrd="0" presId="urn:microsoft.com/office/officeart/2005/8/layout/list1"/>
    <dgm:cxn modelId="{012CCEE1-55F0-49CA-A549-A3AD34814C38}" type="presParOf" srcId="{496B00CC-EB79-425B-A7B1-D329110C3DC8}" destId="{DE42CABD-18E7-4F42-8B3D-4D710A0AD3B9}" srcOrd="1" destOrd="0" presId="urn:microsoft.com/office/officeart/2005/8/layout/list1"/>
    <dgm:cxn modelId="{094980A1-09E6-4283-80B7-9EA0ACEDDD61}" type="presParOf" srcId="{FBA3366A-758C-4D21-B175-BB79138AC767}" destId="{A984E820-917F-473B-9DCC-CDD67FA8FE25}" srcOrd="5" destOrd="0" presId="urn:microsoft.com/office/officeart/2005/8/layout/list1"/>
    <dgm:cxn modelId="{EC318382-08E5-40EC-BB51-D98A20BCADBC}" type="presParOf" srcId="{FBA3366A-758C-4D21-B175-BB79138AC767}" destId="{5B334EFA-9312-48AF-BE05-001D877F17D7}" srcOrd="6" destOrd="0" presId="urn:microsoft.com/office/officeart/2005/8/layout/list1"/>
    <dgm:cxn modelId="{B6CF7CA3-6049-4CFB-A7B0-310303A705CB}" type="presParOf" srcId="{FBA3366A-758C-4D21-B175-BB79138AC767}" destId="{63344284-1116-4EC6-ADBB-A94A34903E91}" srcOrd="7" destOrd="0" presId="urn:microsoft.com/office/officeart/2005/8/layout/list1"/>
    <dgm:cxn modelId="{DCD4707B-081B-438C-8922-65E5E632CF82}" type="presParOf" srcId="{FBA3366A-758C-4D21-B175-BB79138AC767}" destId="{FCFA28B3-0F13-4955-87A4-D6E4F11A6066}" srcOrd="8" destOrd="0" presId="urn:microsoft.com/office/officeart/2005/8/layout/list1"/>
    <dgm:cxn modelId="{36E4D813-D27F-4290-A8BF-4E5436FCE8C9}" type="presParOf" srcId="{FCFA28B3-0F13-4955-87A4-D6E4F11A6066}" destId="{A6D8DD99-ECD4-4779-A127-E47B66904EE9}" srcOrd="0" destOrd="0" presId="urn:microsoft.com/office/officeart/2005/8/layout/list1"/>
    <dgm:cxn modelId="{B3831670-C3CE-4C63-9DF2-0690337DB82C}" type="presParOf" srcId="{FCFA28B3-0F13-4955-87A4-D6E4F11A6066}" destId="{85C9CE6E-A1A7-4237-9577-2B11822DD5CE}" srcOrd="1" destOrd="0" presId="urn:microsoft.com/office/officeart/2005/8/layout/list1"/>
    <dgm:cxn modelId="{6DDACD09-9E46-40B1-9669-A65DFC29C370}" type="presParOf" srcId="{FBA3366A-758C-4D21-B175-BB79138AC767}" destId="{2EC1306B-84D6-4977-BBB7-EFB196A8E06D}" srcOrd="9" destOrd="0" presId="urn:microsoft.com/office/officeart/2005/8/layout/list1"/>
    <dgm:cxn modelId="{DA5917BB-57FD-459E-8727-C3FAB933B112}" type="presParOf" srcId="{FBA3366A-758C-4D21-B175-BB79138AC767}" destId="{95582C87-CFE0-463E-A058-84913A61C6E3}" srcOrd="10" destOrd="0" presId="urn:microsoft.com/office/officeart/2005/8/layout/list1"/>
    <dgm:cxn modelId="{F6F94528-780A-441C-A3C4-F8827FA164A3}" type="presParOf" srcId="{FBA3366A-758C-4D21-B175-BB79138AC767}" destId="{74B3C8B6-A7B1-4A1E-8D40-AAF3D6FEBB1F}" srcOrd="11" destOrd="0" presId="urn:microsoft.com/office/officeart/2005/8/layout/list1"/>
    <dgm:cxn modelId="{7484FF7E-D2C2-4DDB-8A93-A8A77364486A}" type="presParOf" srcId="{FBA3366A-758C-4D21-B175-BB79138AC767}" destId="{1D73B8FA-7502-4707-B8A2-27E87DB82170}" srcOrd="12" destOrd="0" presId="urn:microsoft.com/office/officeart/2005/8/layout/list1"/>
    <dgm:cxn modelId="{427C84FA-8E2B-4B80-A2D3-15F8A0BDA240}" type="presParOf" srcId="{1D73B8FA-7502-4707-B8A2-27E87DB82170}" destId="{CEFFBA1E-A4AE-4F81-906A-8C0AD9E7C643}" srcOrd="0" destOrd="0" presId="urn:microsoft.com/office/officeart/2005/8/layout/list1"/>
    <dgm:cxn modelId="{6DBB44BD-8573-4633-BE52-5258BD633526}" type="presParOf" srcId="{1D73B8FA-7502-4707-B8A2-27E87DB82170}" destId="{6F82ED86-9CBB-45B7-AABF-15E7B402D7B5}" srcOrd="1" destOrd="0" presId="urn:microsoft.com/office/officeart/2005/8/layout/list1"/>
    <dgm:cxn modelId="{996E521F-BBE5-4D53-83DE-41C65B2B3B39}" type="presParOf" srcId="{FBA3366A-758C-4D21-B175-BB79138AC767}" destId="{73B4CB37-5068-4F00-84C3-125DDD613999}" srcOrd="13" destOrd="0" presId="urn:microsoft.com/office/officeart/2005/8/layout/list1"/>
    <dgm:cxn modelId="{CEBF1B47-65AE-458D-962D-4C50CEBCFC90}" type="presParOf" srcId="{FBA3366A-758C-4D21-B175-BB79138AC767}" destId="{41ACE9F7-6801-4CF5-AD44-34782741D53D}" srcOrd="14" destOrd="0" presId="urn:microsoft.com/office/officeart/2005/8/layout/list1"/>
    <dgm:cxn modelId="{F3F24ED1-E3A6-4267-8435-91298920C7F7}" type="presParOf" srcId="{FBA3366A-758C-4D21-B175-BB79138AC767}" destId="{E133E90E-66D5-4313-8ABC-5C16B5C9BBED}" srcOrd="15" destOrd="0" presId="urn:microsoft.com/office/officeart/2005/8/layout/list1"/>
    <dgm:cxn modelId="{38554D09-D1DC-4337-A70A-E73823AD0A66}" type="presParOf" srcId="{FBA3366A-758C-4D21-B175-BB79138AC767}" destId="{53890E27-425E-4150-92AE-C36067F17664}" srcOrd="16" destOrd="0" presId="urn:microsoft.com/office/officeart/2005/8/layout/list1"/>
    <dgm:cxn modelId="{EB245A35-746F-4127-90AC-677FA839136D}" type="presParOf" srcId="{53890E27-425E-4150-92AE-C36067F17664}" destId="{913539C6-057A-402F-A9AC-BB38F00AEF76}" srcOrd="0" destOrd="0" presId="urn:microsoft.com/office/officeart/2005/8/layout/list1"/>
    <dgm:cxn modelId="{51F94CC4-8AE7-49E3-A282-A988CCC3C2CD}" type="presParOf" srcId="{53890E27-425E-4150-92AE-C36067F17664}" destId="{22CFDA3A-279A-49EE-94DD-94475C382BC5}" srcOrd="1" destOrd="0" presId="urn:microsoft.com/office/officeart/2005/8/layout/list1"/>
    <dgm:cxn modelId="{6A1D7B8F-75D1-4364-A97B-821A1F1EE36C}" type="presParOf" srcId="{FBA3366A-758C-4D21-B175-BB79138AC767}" destId="{A755EAA7-1F00-45AC-882A-FBFB34771C03}" srcOrd="17" destOrd="0" presId="urn:microsoft.com/office/officeart/2005/8/layout/list1"/>
    <dgm:cxn modelId="{F55009E8-45FF-47A1-AD71-EB81BB07458A}" type="presParOf" srcId="{FBA3366A-758C-4D21-B175-BB79138AC767}" destId="{0A43D451-6783-45FC-A2B7-B6533C79EFF7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BB0074-74EF-49F6-B93C-F74CC4313335}" type="doc">
      <dgm:prSet loTypeId="urn:microsoft.com/office/officeart/2005/8/layout/hierarchy2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13B9B2E9-9A6D-4778-8348-F051A4179C1A}">
      <dgm:prSet phldrT="[Texte]"/>
      <dgm:spPr/>
      <dgm:t>
        <a:bodyPr/>
        <a:lstStyle/>
        <a:p>
          <a:r>
            <a:rPr lang="ar-DZ" dirty="0" smtClean="0"/>
            <a:t>المنتج</a:t>
          </a:r>
          <a:endParaRPr lang="fr-FR" dirty="0"/>
        </a:p>
      </dgm:t>
    </dgm:pt>
    <dgm:pt modelId="{26D0CEB5-7DC0-4DD7-A181-B56E31A49F37}" type="parTrans" cxnId="{0A370421-2053-4002-A966-7C097AAF6BB0}">
      <dgm:prSet/>
      <dgm:spPr/>
      <dgm:t>
        <a:bodyPr/>
        <a:lstStyle/>
        <a:p>
          <a:endParaRPr lang="fr-FR"/>
        </a:p>
      </dgm:t>
    </dgm:pt>
    <dgm:pt modelId="{6DC1B830-3CCE-4C8F-B46A-26BE488267A2}" type="sibTrans" cxnId="{0A370421-2053-4002-A966-7C097AAF6BB0}">
      <dgm:prSet/>
      <dgm:spPr/>
      <dgm:t>
        <a:bodyPr/>
        <a:lstStyle/>
        <a:p>
          <a:endParaRPr lang="fr-FR"/>
        </a:p>
      </dgm:t>
    </dgm:pt>
    <dgm:pt modelId="{746E761A-0019-4AF1-B81A-CDA26B3790FD}">
      <dgm:prSet phldrT="[Texte]"/>
      <dgm:spPr/>
      <dgm:t>
        <a:bodyPr/>
        <a:lstStyle/>
        <a:p>
          <a:r>
            <a:rPr lang="ar-DZ" dirty="0" smtClean="0"/>
            <a:t>مادي</a:t>
          </a:r>
          <a:endParaRPr lang="fr-FR" dirty="0"/>
        </a:p>
      </dgm:t>
    </dgm:pt>
    <dgm:pt modelId="{BCADE273-9F4D-4AEA-830F-D6855D3ECBBF}" type="parTrans" cxnId="{2A031F8D-563E-4D89-8A2C-A034A0DB877E}">
      <dgm:prSet/>
      <dgm:spPr/>
      <dgm:t>
        <a:bodyPr/>
        <a:lstStyle/>
        <a:p>
          <a:endParaRPr lang="fr-FR"/>
        </a:p>
      </dgm:t>
    </dgm:pt>
    <dgm:pt modelId="{426232CF-849A-4D13-BDE3-41667E929F49}" type="sibTrans" cxnId="{2A031F8D-563E-4D89-8A2C-A034A0DB877E}">
      <dgm:prSet/>
      <dgm:spPr/>
      <dgm:t>
        <a:bodyPr/>
        <a:lstStyle/>
        <a:p>
          <a:endParaRPr lang="fr-FR"/>
        </a:p>
      </dgm:t>
    </dgm:pt>
    <dgm:pt modelId="{10C09E1E-6E2A-4822-9B70-08A43C30E322}">
      <dgm:prSet phldrT="[Texte]"/>
      <dgm:spPr/>
      <dgm:t>
        <a:bodyPr/>
        <a:lstStyle/>
        <a:p>
          <a:r>
            <a:rPr lang="ar-DZ" dirty="0" smtClean="0"/>
            <a:t>سلع</a:t>
          </a:r>
          <a:endParaRPr lang="fr-FR" dirty="0"/>
        </a:p>
      </dgm:t>
    </dgm:pt>
    <dgm:pt modelId="{404237EF-F22A-4E29-AE2D-ACAA65329341}" type="parTrans" cxnId="{650D72D5-DE16-4AE5-BE9B-402C3BE5A4B5}">
      <dgm:prSet/>
      <dgm:spPr/>
      <dgm:t>
        <a:bodyPr/>
        <a:lstStyle/>
        <a:p>
          <a:endParaRPr lang="fr-FR"/>
        </a:p>
      </dgm:t>
    </dgm:pt>
    <dgm:pt modelId="{87D035B8-7113-4A7F-A4A9-DB45C42040C8}" type="sibTrans" cxnId="{650D72D5-DE16-4AE5-BE9B-402C3BE5A4B5}">
      <dgm:prSet/>
      <dgm:spPr/>
      <dgm:t>
        <a:bodyPr/>
        <a:lstStyle/>
        <a:p>
          <a:endParaRPr lang="fr-FR"/>
        </a:p>
      </dgm:t>
    </dgm:pt>
    <dgm:pt modelId="{D78EB063-6AAA-4A91-B41B-168AF7994274}">
      <dgm:prSet phldrT="[Texte]"/>
      <dgm:spPr/>
      <dgm:t>
        <a:bodyPr/>
        <a:lstStyle/>
        <a:p>
          <a:r>
            <a:rPr lang="ar-DZ" dirty="0" smtClean="0"/>
            <a:t>لا مادي</a:t>
          </a:r>
          <a:endParaRPr lang="fr-FR" dirty="0"/>
        </a:p>
      </dgm:t>
    </dgm:pt>
    <dgm:pt modelId="{3E4D0036-2933-4A6A-AA0D-3B76E4D4264D}" type="parTrans" cxnId="{0D5955E4-4F79-4C97-B058-78EEFE0BDC60}">
      <dgm:prSet/>
      <dgm:spPr/>
      <dgm:t>
        <a:bodyPr/>
        <a:lstStyle/>
        <a:p>
          <a:endParaRPr lang="fr-FR"/>
        </a:p>
      </dgm:t>
    </dgm:pt>
    <dgm:pt modelId="{F47270F6-2F7A-441B-9348-F094F8780D42}" type="sibTrans" cxnId="{0D5955E4-4F79-4C97-B058-78EEFE0BDC60}">
      <dgm:prSet/>
      <dgm:spPr/>
      <dgm:t>
        <a:bodyPr/>
        <a:lstStyle/>
        <a:p>
          <a:endParaRPr lang="fr-FR"/>
        </a:p>
      </dgm:t>
    </dgm:pt>
    <dgm:pt modelId="{775B4DCD-C633-43C8-A46D-045DA0F0389A}">
      <dgm:prSet phldrT="[Texte]"/>
      <dgm:spPr/>
      <dgm:t>
        <a:bodyPr/>
        <a:lstStyle/>
        <a:p>
          <a:r>
            <a:rPr lang="ar-DZ" dirty="0" smtClean="0"/>
            <a:t>فكرة أو خدمة</a:t>
          </a:r>
          <a:endParaRPr lang="fr-FR" dirty="0"/>
        </a:p>
      </dgm:t>
    </dgm:pt>
    <dgm:pt modelId="{1468EE65-B69E-49B5-9F1B-5BEA88CEF5B7}" type="parTrans" cxnId="{11D9A282-2BA6-4062-AC7D-179040EA6B6A}">
      <dgm:prSet/>
      <dgm:spPr/>
      <dgm:t>
        <a:bodyPr/>
        <a:lstStyle/>
        <a:p>
          <a:endParaRPr lang="fr-FR"/>
        </a:p>
      </dgm:t>
    </dgm:pt>
    <dgm:pt modelId="{92060A54-5E20-4344-9E2D-DB598785A185}" type="sibTrans" cxnId="{11D9A282-2BA6-4062-AC7D-179040EA6B6A}">
      <dgm:prSet/>
      <dgm:spPr/>
      <dgm:t>
        <a:bodyPr/>
        <a:lstStyle/>
        <a:p>
          <a:endParaRPr lang="fr-FR"/>
        </a:p>
      </dgm:t>
    </dgm:pt>
    <dgm:pt modelId="{D4BAC4C4-A86F-4AD8-B14E-FBE88AB54FE6}" type="pres">
      <dgm:prSet presAssocID="{14BB0074-74EF-49F6-B93C-F74CC431333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250E974-B0FB-4BB3-BCDE-1AD76A87174D}" type="pres">
      <dgm:prSet presAssocID="{13B9B2E9-9A6D-4778-8348-F051A4179C1A}" presName="root1" presStyleCnt="0"/>
      <dgm:spPr/>
    </dgm:pt>
    <dgm:pt modelId="{576B21A8-7A1E-41F8-90B3-B687F9D83BF8}" type="pres">
      <dgm:prSet presAssocID="{13B9B2E9-9A6D-4778-8348-F051A4179C1A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E137AF0-6777-4219-9E22-D088C3F6CE1A}" type="pres">
      <dgm:prSet presAssocID="{13B9B2E9-9A6D-4778-8348-F051A4179C1A}" presName="level2hierChild" presStyleCnt="0"/>
      <dgm:spPr/>
    </dgm:pt>
    <dgm:pt modelId="{A44A2972-2CB7-43A2-B56A-3EF77D589C86}" type="pres">
      <dgm:prSet presAssocID="{BCADE273-9F4D-4AEA-830F-D6855D3ECBBF}" presName="conn2-1" presStyleLbl="parChTrans1D2" presStyleIdx="0" presStyleCnt="2"/>
      <dgm:spPr/>
      <dgm:t>
        <a:bodyPr/>
        <a:lstStyle/>
        <a:p>
          <a:endParaRPr lang="fr-FR"/>
        </a:p>
      </dgm:t>
    </dgm:pt>
    <dgm:pt modelId="{89AC8DEF-3322-4D05-8FF3-565CE2359D41}" type="pres">
      <dgm:prSet presAssocID="{BCADE273-9F4D-4AEA-830F-D6855D3ECBBF}" presName="connTx" presStyleLbl="parChTrans1D2" presStyleIdx="0" presStyleCnt="2"/>
      <dgm:spPr/>
      <dgm:t>
        <a:bodyPr/>
        <a:lstStyle/>
        <a:p>
          <a:endParaRPr lang="fr-FR"/>
        </a:p>
      </dgm:t>
    </dgm:pt>
    <dgm:pt modelId="{2331378F-6482-44C3-8D20-BEBAC1B445D3}" type="pres">
      <dgm:prSet presAssocID="{746E761A-0019-4AF1-B81A-CDA26B3790FD}" presName="root2" presStyleCnt="0"/>
      <dgm:spPr/>
    </dgm:pt>
    <dgm:pt modelId="{28D1C4D3-F155-4B01-AB67-D228F36A35D7}" type="pres">
      <dgm:prSet presAssocID="{746E761A-0019-4AF1-B81A-CDA26B3790FD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8598B46-61DC-4125-A046-6418B8C78582}" type="pres">
      <dgm:prSet presAssocID="{746E761A-0019-4AF1-B81A-CDA26B3790FD}" presName="level3hierChild" presStyleCnt="0"/>
      <dgm:spPr/>
    </dgm:pt>
    <dgm:pt modelId="{3F8EF8D3-3BA7-4406-A798-59EFE0786B7F}" type="pres">
      <dgm:prSet presAssocID="{404237EF-F22A-4E29-AE2D-ACAA65329341}" presName="conn2-1" presStyleLbl="parChTrans1D3" presStyleIdx="0" presStyleCnt="2"/>
      <dgm:spPr/>
      <dgm:t>
        <a:bodyPr/>
        <a:lstStyle/>
        <a:p>
          <a:endParaRPr lang="fr-FR"/>
        </a:p>
      </dgm:t>
    </dgm:pt>
    <dgm:pt modelId="{6DDBC92F-A313-4093-89B0-BEF8B7BA5A69}" type="pres">
      <dgm:prSet presAssocID="{404237EF-F22A-4E29-AE2D-ACAA65329341}" presName="connTx" presStyleLbl="parChTrans1D3" presStyleIdx="0" presStyleCnt="2"/>
      <dgm:spPr/>
      <dgm:t>
        <a:bodyPr/>
        <a:lstStyle/>
        <a:p>
          <a:endParaRPr lang="fr-FR"/>
        </a:p>
      </dgm:t>
    </dgm:pt>
    <dgm:pt modelId="{91AAAABE-4D85-466D-80F9-F383347C30AD}" type="pres">
      <dgm:prSet presAssocID="{10C09E1E-6E2A-4822-9B70-08A43C30E322}" presName="root2" presStyleCnt="0"/>
      <dgm:spPr/>
    </dgm:pt>
    <dgm:pt modelId="{61E590E2-1B00-483B-A21D-97503C356E1C}" type="pres">
      <dgm:prSet presAssocID="{10C09E1E-6E2A-4822-9B70-08A43C30E322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5E6E4A1-60F9-4D5F-8966-9587D27F86B7}" type="pres">
      <dgm:prSet presAssocID="{10C09E1E-6E2A-4822-9B70-08A43C30E322}" presName="level3hierChild" presStyleCnt="0"/>
      <dgm:spPr/>
    </dgm:pt>
    <dgm:pt modelId="{1926D18E-3E2F-49BC-A0C8-A229333254F1}" type="pres">
      <dgm:prSet presAssocID="{3E4D0036-2933-4A6A-AA0D-3B76E4D4264D}" presName="conn2-1" presStyleLbl="parChTrans1D2" presStyleIdx="1" presStyleCnt="2"/>
      <dgm:spPr/>
      <dgm:t>
        <a:bodyPr/>
        <a:lstStyle/>
        <a:p>
          <a:endParaRPr lang="fr-FR"/>
        </a:p>
      </dgm:t>
    </dgm:pt>
    <dgm:pt modelId="{F890D321-B31B-4663-A92B-F676832233F8}" type="pres">
      <dgm:prSet presAssocID="{3E4D0036-2933-4A6A-AA0D-3B76E4D4264D}" presName="connTx" presStyleLbl="parChTrans1D2" presStyleIdx="1" presStyleCnt="2"/>
      <dgm:spPr/>
      <dgm:t>
        <a:bodyPr/>
        <a:lstStyle/>
        <a:p>
          <a:endParaRPr lang="fr-FR"/>
        </a:p>
      </dgm:t>
    </dgm:pt>
    <dgm:pt modelId="{77465B10-6B38-4103-B3CC-F862BD20502E}" type="pres">
      <dgm:prSet presAssocID="{D78EB063-6AAA-4A91-B41B-168AF7994274}" presName="root2" presStyleCnt="0"/>
      <dgm:spPr/>
    </dgm:pt>
    <dgm:pt modelId="{8F80C8B4-C9C9-4FC8-8F43-564A601A2A72}" type="pres">
      <dgm:prSet presAssocID="{D78EB063-6AAA-4A91-B41B-168AF7994274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C35FDAB-048D-4001-8E55-4412A511A9E8}" type="pres">
      <dgm:prSet presAssocID="{D78EB063-6AAA-4A91-B41B-168AF7994274}" presName="level3hierChild" presStyleCnt="0"/>
      <dgm:spPr/>
    </dgm:pt>
    <dgm:pt modelId="{4EB3A780-4757-4DF6-9914-6F1AA99EF522}" type="pres">
      <dgm:prSet presAssocID="{1468EE65-B69E-49B5-9F1B-5BEA88CEF5B7}" presName="conn2-1" presStyleLbl="parChTrans1D3" presStyleIdx="1" presStyleCnt="2"/>
      <dgm:spPr/>
      <dgm:t>
        <a:bodyPr/>
        <a:lstStyle/>
        <a:p>
          <a:endParaRPr lang="fr-FR"/>
        </a:p>
      </dgm:t>
    </dgm:pt>
    <dgm:pt modelId="{A80A5ECD-24F4-4A47-A73F-0D915C21D851}" type="pres">
      <dgm:prSet presAssocID="{1468EE65-B69E-49B5-9F1B-5BEA88CEF5B7}" presName="connTx" presStyleLbl="parChTrans1D3" presStyleIdx="1" presStyleCnt="2"/>
      <dgm:spPr/>
      <dgm:t>
        <a:bodyPr/>
        <a:lstStyle/>
        <a:p>
          <a:endParaRPr lang="fr-FR"/>
        </a:p>
      </dgm:t>
    </dgm:pt>
    <dgm:pt modelId="{F92EF2CD-2693-4FCA-86FB-D45CC18F619E}" type="pres">
      <dgm:prSet presAssocID="{775B4DCD-C633-43C8-A46D-045DA0F0389A}" presName="root2" presStyleCnt="0"/>
      <dgm:spPr/>
    </dgm:pt>
    <dgm:pt modelId="{491815B0-DEEF-4D7F-A42C-C034AB521C8B}" type="pres">
      <dgm:prSet presAssocID="{775B4DCD-C633-43C8-A46D-045DA0F0389A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12858A8-B0E0-4520-B63A-1644F10CBE76}" type="pres">
      <dgm:prSet presAssocID="{775B4DCD-C633-43C8-A46D-045DA0F0389A}" presName="level3hierChild" presStyleCnt="0"/>
      <dgm:spPr/>
    </dgm:pt>
  </dgm:ptLst>
  <dgm:cxnLst>
    <dgm:cxn modelId="{650D72D5-DE16-4AE5-BE9B-402C3BE5A4B5}" srcId="{746E761A-0019-4AF1-B81A-CDA26B3790FD}" destId="{10C09E1E-6E2A-4822-9B70-08A43C30E322}" srcOrd="0" destOrd="0" parTransId="{404237EF-F22A-4E29-AE2D-ACAA65329341}" sibTransId="{87D035B8-7113-4A7F-A4A9-DB45C42040C8}"/>
    <dgm:cxn modelId="{3A7BAD6D-9FE1-4CA1-B783-DBD65480B141}" type="presOf" srcId="{10C09E1E-6E2A-4822-9B70-08A43C30E322}" destId="{61E590E2-1B00-483B-A21D-97503C356E1C}" srcOrd="0" destOrd="0" presId="urn:microsoft.com/office/officeart/2005/8/layout/hierarchy2"/>
    <dgm:cxn modelId="{23E0735F-ADCF-4F66-9916-89012657032B}" type="presOf" srcId="{13B9B2E9-9A6D-4778-8348-F051A4179C1A}" destId="{576B21A8-7A1E-41F8-90B3-B687F9D83BF8}" srcOrd="0" destOrd="0" presId="urn:microsoft.com/office/officeart/2005/8/layout/hierarchy2"/>
    <dgm:cxn modelId="{0D5955E4-4F79-4C97-B058-78EEFE0BDC60}" srcId="{13B9B2E9-9A6D-4778-8348-F051A4179C1A}" destId="{D78EB063-6AAA-4A91-B41B-168AF7994274}" srcOrd="1" destOrd="0" parTransId="{3E4D0036-2933-4A6A-AA0D-3B76E4D4264D}" sibTransId="{F47270F6-2F7A-441B-9348-F094F8780D42}"/>
    <dgm:cxn modelId="{C0651544-203D-48A4-81D7-F7C0A80E6C44}" type="presOf" srcId="{3E4D0036-2933-4A6A-AA0D-3B76E4D4264D}" destId="{1926D18E-3E2F-49BC-A0C8-A229333254F1}" srcOrd="0" destOrd="0" presId="urn:microsoft.com/office/officeart/2005/8/layout/hierarchy2"/>
    <dgm:cxn modelId="{2A031F8D-563E-4D89-8A2C-A034A0DB877E}" srcId="{13B9B2E9-9A6D-4778-8348-F051A4179C1A}" destId="{746E761A-0019-4AF1-B81A-CDA26B3790FD}" srcOrd="0" destOrd="0" parTransId="{BCADE273-9F4D-4AEA-830F-D6855D3ECBBF}" sibTransId="{426232CF-849A-4D13-BDE3-41667E929F49}"/>
    <dgm:cxn modelId="{6FF52DE3-F2E5-4020-B8A4-98197822A1F1}" type="presOf" srcId="{1468EE65-B69E-49B5-9F1B-5BEA88CEF5B7}" destId="{4EB3A780-4757-4DF6-9914-6F1AA99EF522}" srcOrd="0" destOrd="0" presId="urn:microsoft.com/office/officeart/2005/8/layout/hierarchy2"/>
    <dgm:cxn modelId="{BA45E083-204D-4F2F-A8F0-A33435859793}" type="presOf" srcId="{775B4DCD-C633-43C8-A46D-045DA0F0389A}" destId="{491815B0-DEEF-4D7F-A42C-C034AB521C8B}" srcOrd="0" destOrd="0" presId="urn:microsoft.com/office/officeart/2005/8/layout/hierarchy2"/>
    <dgm:cxn modelId="{F2CFA4FB-B3E3-4073-8F47-5B9DF9A788BB}" type="presOf" srcId="{404237EF-F22A-4E29-AE2D-ACAA65329341}" destId="{6DDBC92F-A313-4093-89B0-BEF8B7BA5A69}" srcOrd="1" destOrd="0" presId="urn:microsoft.com/office/officeart/2005/8/layout/hierarchy2"/>
    <dgm:cxn modelId="{11D9A282-2BA6-4062-AC7D-179040EA6B6A}" srcId="{D78EB063-6AAA-4A91-B41B-168AF7994274}" destId="{775B4DCD-C633-43C8-A46D-045DA0F0389A}" srcOrd="0" destOrd="0" parTransId="{1468EE65-B69E-49B5-9F1B-5BEA88CEF5B7}" sibTransId="{92060A54-5E20-4344-9E2D-DB598785A185}"/>
    <dgm:cxn modelId="{4BE266DF-433C-44A2-A79D-62960016D226}" type="presOf" srcId="{BCADE273-9F4D-4AEA-830F-D6855D3ECBBF}" destId="{A44A2972-2CB7-43A2-B56A-3EF77D589C86}" srcOrd="0" destOrd="0" presId="urn:microsoft.com/office/officeart/2005/8/layout/hierarchy2"/>
    <dgm:cxn modelId="{BAF299F7-CAF6-4D90-9DC2-B0961697B89F}" type="presOf" srcId="{404237EF-F22A-4E29-AE2D-ACAA65329341}" destId="{3F8EF8D3-3BA7-4406-A798-59EFE0786B7F}" srcOrd="0" destOrd="0" presId="urn:microsoft.com/office/officeart/2005/8/layout/hierarchy2"/>
    <dgm:cxn modelId="{338EFF1D-CD6C-4E6C-ABB2-D880878B9F77}" type="presOf" srcId="{3E4D0036-2933-4A6A-AA0D-3B76E4D4264D}" destId="{F890D321-B31B-4663-A92B-F676832233F8}" srcOrd="1" destOrd="0" presId="urn:microsoft.com/office/officeart/2005/8/layout/hierarchy2"/>
    <dgm:cxn modelId="{E548E051-C320-4CCB-869A-D52B0C89923C}" type="presOf" srcId="{14BB0074-74EF-49F6-B93C-F74CC4313335}" destId="{D4BAC4C4-A86F-4AD8-B14E-FBE88AB54FE6}" srcOrd="0" destOrd="0" presId="urn:microsoft.com/office/officeart/2005/8/layout/hierarchy2"/>
    <dgm:cxn modelId="{EB12971B-ABE9-4DB0-9B9E-794D40A271C9}" type="presOf" srcId="{1468EE65-B69E-49B5-9F1B-5BEA88CEF5B7}" destId="{A80A5ECD-24F4-4A47-A73F-0D915C21D851}" srcOrd="1" destOrd="0" presId="urn:microsoft.com/office/officeart/2005/8/layout/hierarchy2"/>
    <dgm:cxn modelId="{F4D319EF-1EF0-48DF-9157-E2DAE483EC3D}" type="presOf" srcId="{746E761A-0019-4AF1-B81A-CDA26B3790FD}" destId="{28D1C4D3-F155-4B01-AB67-D228F36A35D7}" srcOrd="0" destOrd="0" presId="urn:microsoft.com/office/officeart/2005/8/layout/hierarchy2"/>
    <dgm:cxn modelId="{960B0D09-6453-41A1-B246-00FC88B9A567}" type="presOf" srcId="{D78EB063-6AAA-4A91-B41B-168AF7994274}" destId="{8F80C8B4-C9C9-4FC8-8F43-564A601A2A72}" srcOrd="0" destOrd="0" presId="urn:microsoft.com/office/officeart/2005/8/layout/hierarchy2"/>
    <dgm:cxn modelId="{0A370421-2053-4002-A966-7C097AAF6BB0}" srcId="{14BB0074-74EF-49F6-B93C-F74CC4313335}" destId="{13B9B2E9-9A6D-4778-8348-F051A4179C1A}" srcOrd="0" destOrd="0" parTransId="{26D0CEB5-7DC0-4DD7-A181-B56E31A49F37}" sibTransId="{6DC1B830-3CCE-4C8F-B46A-26BE488267A2}"/>
    <dgm:cxn modelId="{348F4C24-B7A9-475C-9AF6-38D67BD18188}" type="presOf" srcId="{BCADE273-9F4D-4AEA-830F-D6855D3ECBBF}" destId="{89AC8DEF-3322-4D05-8FF3-565CE2359D41}" srcOrd="1" destOrd="0" presId="urn:microsoft.com/office/officeart/2005/8/layout/hierarchy2"/>
    <dgm:cxn modelId="{7046448F-2151-4719-A784-8671AFCDB351}" type="presParOf" srcId="{D4BAC4C4-A86F-4AD8-B14E-FBE88AB54FE6}" destId="{8250E974-B0FB-4BB3-BCDE-1AD76A87174D}" srcOrd="0" destOrd="0" presId="urn:microsoft.com/office/officeart/2005/8/layout/hierarchy2"/>
    <dgm:cxn modelId="{90C8AF6E-C245-41F4-AA66-69D1313D18BE}" type="presParOf" srcId="{8250E974-B0FB-4BB3-BCDE-1AD76A87174D}" destId="{576B21A8-7A1E-41F8-90B3-B687F9D83BF8}" srcOrd="0" destOrd="0" presId="urn:microsoft.com/office/officeart/2005/8/layout/hierarchy2"/>
    <dgm:cxn modelId="{E29D89CB-F64A-4793-987B-41214EE73C38}" type="presParOf" srcId="{8250E974-B0FB-4BB3-BCDE-1AD76A87174D}" destId="{FE137AF0-6777-4219-9E22-D088C3F6CE1A}" srcOrd="1" destOrd="0" presId="urn:microsoft.com/office/officeart/2005/8/layout/hierarchy2"/>
    <dgm:cxn modelId="{ADBBB5E6-5337-41AE-90E5-CCF293B940FC}" type="presParOf" srcId="{FE137AF0-6777-4219-9E22-D088C3F6CE1A}" destId="{A44A2972-2CB7-43A2-B56A-3EF77D589C86}" srcOrd="0" destOrd="0" presId="urn:microsoft.com/office/officeart/2005/8/layout/hierarchy2"/>
    <dgm:cxn modelId="{E0ED2F43-4B0D-4CC7-9B72-846FA23567AC}" type="presParOf" srcId="{A44A2972-2CB7-43A2-B56A-3EF77D589C86}" destId="{89AC8DEF-3322-4D05-8FF3-565CE2359D41}" srcOrd="0" destOrd="0" presId="urn:microsoft.com/office/officeart/2005/8/layout/hierarchy2"/>
    <dgm:cxn modelId="{063F4DED-25A2-4481-B07D-5F1CDE405602}" type="presParOf" srcId="{FE137AF0-6777-4219-9E22-D088C3F6CE1A}" destId="{2331378F-6482-44C3-8D20-BEBAC1B445D3}" srcOrd="1" destOrd="0" presId="urn:microsoft.com/office/officeart/2005/8/layout/hierarchy2"/>
    <dgm:cxn modelId="{9D3886D8-33FB-4232-BF66-A98072B7A82E}" type="presParOf" srcId="{2331378F-6482-44C3-8D20-BEBAC1B445D3}" destId="{28D1C4D3-F155-4B01-AB67-D228F36A35D7}" srcOrd="0" destOrd="0" presId="urn:microsoft.com/office/officeart/2005/8/layout/hierarchy2"/>
    <dgm:cxn modelId="{32293CB6-D2AB-480D-83A7-D4E3392C60D1}" type="presParOf" srcId="{2331378F-6482-44C3-8D20-BEBAC1B445D3}" destId="{98598B46-61DC-4125-A046-6418B8C78582}" srcOrd="1" destOrd="0" presId="urn:microsoft.com/office/officeart/2005/8/layout/hierarchy2"/>
    <dgm:cxn modelId="{11EBA297-3C0C-4F9D-B4DB-6A5AE2815C51}" type="presParOf" srcId="{98598B46-61DC-4125-A046-6418B8C78582}" destId="{3F8EF8D3-3BA7-4406-A798-59EFE0786B7F}" srcOrd="0" destOrd="0" presId="urn:microsoft.com/office/officeart/2005/8/layout/hierarchy2"/>
    <dgm:cxn modelId="{384564ED-6D7A-4FE3-945D-803344FAF841}" type="presParOf" srcId="{3F8EF8D3-3BA7-4406-A798-59EFE0786B7F}" destId="{6DDBC92F-A313-4093-89B0-BEF8B7BA5A69}" srcOrd="0" destOrd="0" presId="urn:microsoft.com/office/officeart/2005/8/layout/hierarchy2"/>
    <dgm:cxn modelId="{87E6ABAF-303E-4D37-94A1-ECBD8405D801}" type="presParOf" srcId="{98598B46-61DC-4125-A046-6418B8C78582}" destId="{91AAAABE-4D85-466D-80F9-F383347C30AD}" srcOrd="1" destOrd="0" presId="urn:microsoft.com/office/officeart/2005/8/layout/hierarchy2"/>
    <dgm:cxn modelId="{E5E1EFD6-3341-4D83-A09C-C3B534534947}" type="presParOf" srcId="{91AAAABE-4D85-466D-80F9-F383347C30AD}" destId="{61E590E2-1B00-483B-A21D-97503C356E1C}" srcOrd="0" destOrd="0" presId="urn:microsoft.com/office/officeart/2005/8/layout/hierarchy2"/>
    <dgm:cxn modelId="{F60B7FBE-9910-40F8-8F2D-B1719C8642E8}" type="presParOf" srcId="{91AAAABE-4D85-466D-80F9-F383347C30AD}" destId="{B5E6E4A1-60F9-4D5F-8966-9587D27F86B7}" srcOrd="1" destOrd="0" presId="urn:microsoft.com/office/officeart/2005/8/layout/hierarchy2"/>
    <dgm:cxn modelId="{94D2D20F-EBFC-4F77-9F52-AF098C7BDB2D}" type="presParOf" srcId="{FE137AF0-6777-4219-9E22-D088C3F6CE1A}" destId="{1926D18E-3E2F-49BC-A0C8-A229333254F1}" srcOrd="2" destOrd="0" presId="urn:microsoft.com/office/officeart/2005/8/layout/hierarchy2"/>
    <dgm:cxn modelId="{8FB8E9F5-4131-46DA-9659-E00F78B4E345}" type="presParOf" srcId="{1926D18E-3E2F-49BC-A0C8-A229333254F1}" destId="{F890D321-B31B-4663-A92B-F676832233F8}" srcOrd="0" destOrd="0" presId="urn:microsoft.com/office/officeart/2005/8/layout/hierarchy2"/>
    <dgm:cxn modelId="{D617FF2C-D34E-4E70-A14B-5C1929D287CD}" type="presParOf" srcId="{FE137AF0-6777-4219-9E22-D088C3F6CE1A}" destId="{77465B10-6B38-4103-B3CC-F862BD20502E}" srcOrd="3" destOrd="0" presId="urn:microsoft.com/office/officeart/2005/8/layout/hierarchy2"/>
    <dgm:cxn modelId="{0649AA7D-5F20-40AD-9E9F-B39854E8CE99}" type="presParOf" srcId="{77465B10-6B38-4103-B3CC-F862BD20502E}" destId="{8F80C8B4-C9C9-4FC8-8F43-564A601A2A72}" srcOrd="0" destOrd="0" presId="urn:microsoft.com/office/officeart/2005/8/layout/hierarchy2"/>
    <dgm:cxn modelId="{4B9D1118-FAE0-400A-9A12-F7418F1FC24E}" type="presParOf" srcId="{77465B10-6B38-4103-B3CC-F862BD20502E}" destId="{3C35FDAB-048D-4001-8E55-4412A511A9E8}" srcOrd="1" destOrd="0" presId="urn:microsoft.com/office/officeart/2005/8/layout/hierarchy2"/>
    <dgm:cxn modelId="{38EBCAD1-E916-47C5-A979-8A08925A0FBC}" type="presParOf" srcId="{3C35FDAB-048D-4001-8E55-4412A511A9E8}" destId="{4EB3A780-4757-4DF6-9914-6F1AA99EF522}" srcOrd="0" destOrd="0" presId="urn:microsoft.com/office/officeart/2005/8/layout/hierarchy2"/>
    <dgm:cxn modelId="{E8192749-EE28-4966-8A65-F98700859992}" type="presParOf" srcId="{4EB3A780-4757-4DF6-9914-6F1AA99EF522}" destId="{A80A5ECD-24F4-4A47-A73F-0D915C21D851}" srcOrd="0" destOrd="0" presId="urn:microsoft.com/office/officeart/2005/8/layout/hierarchy2"/>
    <dgm:cxn modelId="{A468D36C-63A2-4041-A43A-A281F26F3F7A}" type="presParOf" srcId="{3C35FDAB-048D-4001-8E55-4412A511A9E8}" destId="{F92EF2CD-2693-4FCA-86FB-D45CC18F619E}" srcOrd="1" destOrd="0" presId="urn:microsoft.com/office/officeart/2005/8/layout/hierarchy2"/>
    <dgm:cxn modelId="{94223EB0-A3A2-45EB-A7F5-2C920815FD7D}" type="presParOf" srcId="{F92EF2CD-2693-4FCA-86FB-D45CC18F619E}" destId="{491815B0-DEEF-4D7F-A42C-C034AB521C8B}" srcOrd="0" destOrd="0" presId="urn:microsoft.com/office/officeart/2005/8/layout/hierarchy2"/>
    <dgm:cxn modelId="{9B28F7CD-AE1F-4CD4-A524-DAD6C2A5B65C}" type="presParOf" srcId="{F92EF2CD-2693-4FCA-86FB-D45CC18F619E}" destId="{012858A8-B0E0-4520-B63A-1644F10CBE7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9699D4D-3E80-4BB2-B2E1-163090A1DCF7}" type="doc">
      <dgm:prSet loTypeId="urn:microsoft.com/office/officeart/2005/8/layout/bList2" loCatId="list" qsTypeId="urn:microsoft.com/office/officeart/2005/8/quickstyle/simple1" qsCatId="simple" csTypeId="urn:microsoft.com/office/officeart/2005/8/colors/colorful5" csCatId="colorful" phldr="1"/>
      <dgm:spPr/>
    </dgm:pt>
    <dgm:pt modelId="{F70ADE85-B594-4846-B18C-3A57534B8B65}">
      <dgm:prSet phldrT="[Texte]"/>
      <dgm:spPr/>
      <dgm:t>
        <a:bodyPr/>
        <a:lstStyle/>
        <a:p>
          <a:r>
            <a:rPr lang="ar-DZ" dirty="0" smtClean="0"/>
            <a:t>حسب المنتج</a:t>
          </a:r>
          <a:endParaRPr lang="fr-FR" dirty="0"/>
        </a:p>
      </dgm:t>
    </dgm:pt>
    <dgm:pt modelId="{E4F165F1-0FD2-4604-91BD-61FD56DBCF09}" type="parTrans" cxnId="{4CADB572-E307-4BB5-836B-1D5D1F8C7C95}">
      <dgm:prSet/>
      <dgm:spPr/>
      <dgm:t>
        <a:bodyPr/>
        <a:lstStyle/>
        <a:p>
          <a:endParaRPr lang="fr-FR"/>
        </a:p>
      </dgm:t>
    </dgm:pt>
    <dgm:pt modelId="{4349ACFA-4369-4590-A90D-8DF9796A0CDC}" type="sibTrans" cxnId="{4CADB572-E307-4BB5-836B-1D5D1F8C7C95}">
      <dgm:prSet/>
      <dgm:spPr/>
      <dgm:t>
        <a:bodyPr/>
        <a:lstStyle/>
        <a:p>
          <a:endParaRPr lang="fr-FR"/>
        </a:p>
      </dgm:t>
    </dgm:pt>
    <dgm:pt modelId="{C3ED8804-D698-46BD-A872-D9E3ADFF85FE}">
      <dgm:prSet phldrT="[Texte]"/>
      <dgm:spPr/>
      <dgm:t>
        <a:bodyPr/>
        <a:lstStyle/>
        <a:p>
          <a:r>
            <a:rPr lang="ar-DZ" dirty="0" smtClean="0"/>
            <a:t>حسب غرض الشراء </a:t>
          </a:r>
        </a:p>
      </dgm:t>
    </dgm:pt>
    <dgm:pt modelId="{09E24C64-4AB6-4C1F-A509-62D87E67008A}" type="parTrans" cxnId="{7619492A-F907-4764-A899-1D0BBDE15DF0}">
      <dgm:prSet/>
      <dgm:spPr/>
      <dgm:t>
        <a:bodyPr/>
        <a:lstStyle/>
        <a:p>
          <a:endParaRPr lang="fr-FR"/>
        </a:p>
      </dgm:t>
    </dgm:pt>
    <dgm:pt modelId="{CE00D9BC-C6C8-407B-94D6-446A9768C158}" type="sibTrans" cxnId="{7619492A-F907-4764-A899-1D0BBDE15DF0}">
      <dgm:prSet/>
      <dgm:spPr/>
      <dgm:t>
        <a:bodyPr/>
        <a:lstStyle/>
        <a:p>
          <a:endParaRPr lang="fr-FR"/>
        </a:p>
      </dgm:t>
    </dgm:pt>
    <dgm:pt modelId="{3C679896-20A6-49B1-B632-18F4D9622E0F}">
      <dgm:prSet/>
      <dgm:spPr/>
      <dgm:t>
        <a:bodyPr/>
        <a:lstStyle/>
        <a:p>
          <a:r>
            <a:rPr lang="ar-DZ" dirty="0" smtClean="0"/>
            <a:t>منتجات معمرة ، غير معمرة</a:t>
          </a:r>
          <a:endParaRPr lang="fr-FR" dirty="0"/>
        </a:p>
      </dgm:t>
    </dgm:pt>
    <dgm:pt modelId="{5AD0E309-93C9-4970-AFC2-FD221F5737F8}" type="parTrans" cxnId="{BC3794DF-EF4F-4FB9-92F8-2DB2E03A4563}">
      <dgm:prSet/>
      <dgm:spPr/>
      <dgm:t>
        <a:bodyPr/>
        <a:lstStyle/>
        <a:p>
          <a:endParaRPr lang="fr-FR"/>
        </a:p>
      </dgm:t>
    </dgm:pt>
    <dgm:pt modelId="{D24CF002-3A53-4645-83D7-F4BEB2308DD2}" type="sibTrans" cxnId="{BC3794DF-EF4F-4FB9-92F8-2DB2E03A4563}">
      <dgm:prSet/>
      <dgm:spPr/>
      <dgm:t>
        <a:bodyPr/>
        <a:lstStyle/>
        <a:p>
          <a:endParaRPr lang="fr-FR"/>
        </a:p>
      </dgm:t>
    </dgm:pt>
    <dgm:pt modelId="{478C2990-1CBF-4A5B-9898-D01E38D1C61B}">
      <dgm:prSet/>
      <dgm:spPr/>
      <dgm:t>
        <a:bodyPr/>
        <a:lstStyle/>
        <a:p>
          <a:r>
            <a:rPr lang="ar-DZ" dirty="0" smtClean="0"/>
            <a:t>منتجات استهلاكية ، صناعية</a:t>
          </a:r>
          <a:endParaRPr lang="fr-FR" dirty="0"/>
        </a:p>
      </dgm:t>
    </dgm:pt>
    <dgm:pt modelId="{5F0A3C28-8347-45B1-8DFB-166FDE955638}" type="parTrans" cxnId="{452C070A-2892-452C-B7C6-2AF400DF9151}">
      <dgm:prSet/>
      <dgm:spPr/>
      <dgm:t>
        <a:bodyPr/>
        <a:lstStyle/>
        <a:p>
          <a:endParaRPr lang="fr-FR"/>
        </a:p>
      </dgm:t>
    </dgm:pt>
    <dgm:pt modelId="{248AE0B2-E9A4-47FC-9D85-AFF4A64A0599}" type="sibTrans" cxnId="{452C070A-2892-452C-B7C6-2AF400DF9151}">
      <dgm:prSet/>
      <dgm:spPr/>
      <dgm:t>
        <a:bodyPr/>
        <a:lstStyle/>
        <a:p>
          <a:endParaRPr lang="fr-FR"/>
        </a:p>
      </dgm:t>
    </dgm:pt>
    <dgm:pt modelId="{0866222C-B5DD-4A5E-996A-4DB7E72043FB}" type="pres">
      <dgm:prSet presAssocID="{69699D4D-3E80-4BB2-B2E1-163090A1DCF7}" presName="diagram" presStyleCnt="0">
        <dgm:presLayoutVars>
          <dgm:dir/>
          <dgm:animLvl val="lvl"/>
          <dgm:resizeHandles val="exact"/>
        </dgm:presLayoutVars>
      </dgm:prSet>
      <dgm:spPr/>
    </dgm:pt>
    <dgm:pt modelId="{9720F4ED-B13D-4659-9D39-DF69850B21C0}" type="pres">
      <dgm:prSet presAssocID="{F70ADE85-B594-4846-B18C-3A57534B8B65}" presName="compNode" presStyleCnt="0"/>
      <dgm:spPr/>
    </dgm:pt>
    <dgm:pt modelId="{95B07ADF-D126-48BE-8732-90FBD1E04866}" type="pres">
      <dgm:prSet presAssocID="{F70ADE85-B594-4846-B18C-3A57534B8B65}" presName="childRec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43B584C-A93B-4619-A7EA-49B53D998E49}" type="pres">
      <dgm:prSet presAssocID="{F70ADE85-B594-4846-B18C-3A57534B8B6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A364420-25B1-4588-8C4E-649FF2D94B8A}" type="pres">
      <dgm:prSet presAssocID="{F70ADE85-B594-4846-B18C-3A57534B8B65}" presName="parentRect" presStyleLbl="alignNode1" presStyleIdx="0" presStyleCnt="2"/>
      <dgm:spPr/>
      <dgm:t>
        <a:bodyPr/>
        <a:lstStyle/>
        <a:p>
          <a:endParaRPr lang="fr-FR"/>
        </a:p>
      </dgm:t>
    </dgm:pt>
    <dgm:pt modelId="{4FC5DCA3-F81E-44CD-AB5A-1A6E33B4D7C7}" type="pres">
      <dgm:prSet presAssocID="{F70ADE85-B594-4846-B18C-3A57534B8B65}" presName="adorn" presStyleLbl="fgAccFollowNode1" presStyleIdx="0" presStyleCnt="2" custScaleX="173477" custScaleY="136578" custLinFactNeighborX="20981" custLinFactNeighborY="5740"/>
      <dgm:spPr>
        <a:blipFill>
          <a:blip xmlns:r="http://schemas.openxmlformats.org/officeDocument/2006/relationships" r:embed="rId1"/>
          <a:stretch>
            <a:fillRect/>
          </a:stretch>
        </a:blipFill>
      </dgm:spPr>
    </dgm:pt>
    <dgm:pt modelId="{1692CFDF-EA71-444E-B7F2-4939E0D77D68}" type="pres">
      <dgm:prSet presAssocID="{4349ACFA-4369-4590-A90D-8DF9796A0CDC}" presName="sibTrans" presStyleLbl="sibTrans2D1" presStyleIdx="0" presStyleCnt="0"/>
      <dgm:spPr/>
      <dgm:t>
        <a:bodyPr/>
        <a:lstStyle/>
        <a:p>
          <a:endParaRPr lang="fr-FR"/>
        </a:p>
      </dgm:t>
    </dgm:pt>
    <dgm:pt modelId="{B3DBCF07-C617-499C-AA0A-A2A59F791654}" type="pres">
      <dgm:prSet presAssocID="{C3ED8804-D698-46BD-A872-D9E3ADFF85FE}" presName="compNode" presStyleCnt="0"/>
      <dgm:spPr/>
    </dgm:pt>
    <dgm:pt modelId="{A84C96D3-1469-4108-BABB-44F03ECA1973}" type="pres">
      <dgm:prSet presAssocID="{C3ED8804-D698-46BD-A872-D9E3ADFF85FE}" presName="childRec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6E2486B-F847-405E-959F-D702426CAB25}" type="pres">
      <dgm:prSet presAssocID="{C3ED8804-D698-46BD-A872-D9E3ADFF85FE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29826D-EDA7-4464-8DC2-F44659AE1941}" type="pres">
      <dgm:prSet presAssocID="{C3ED8804-D698-46BD-A872-D9E3ADFF85FE}" presName="parentRect" presStyleLbl="alignNode1" presStyleIdx="1" presStyleCnt="2"/>
      <dgm:spPr/>
      <dgm:t>
        <a:bodyPr/>
        <a:lstStyle/>
        <a:p>
          <a:endParaRPr lang="fr-FR"/>
        </a:p>
      </dgm:t>
    </dgm:pt>
    <dgm:pt modelId="{D693558B-29F6-4443-BD36-A83662031935}" type="pres">
      <dgm:prSet presAssocID="{C3ED8804-D698-46BD-A872-D9E3ADFF85FE}" presName="adorn" presStyleLbl="fgAccFollowNode1" presStyleIdx="1" presStyleCnt="2" custScaleX="168171" custScaleY="160278" custLinFactNeighborX="3029" custLinFactNeighborY="23515"/>
      <dgm:spPr>
        <a:blipFill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D316AB64-52E8-464F-8EC7-64BA1419F72C}" type="presOf" srcId="{F70ADE85-B594-4846-B18C-3A57534B8B65}" destId="{5A364420-25B1-4588-8C4E-649FF2D94B8A}" srcOrd="1" destOrd="0" presId="urn:microsoft.com/office/officeart/2005/8/layout/bList2"/>
    <dgm:cxn modelId="{452C070A-2892-452C-B7C6-2AF400DF9151}" srcId="{C3ED8804-D698-46BD-A872-D9E3ADFF85FE}" destId="{478C2990-1CBF-4A5B-9898-D01E38D1C61B}" srcOrd="0" destOrd="0" parTransId="{5F0A3C28-8347-45B1-8DFB-166FDE955638}" sibTransId="{248AE0B2-E9A4-47FC-9D85-AFF4A64A0599}"/>
    <dgm:cxn modelId="{4CADB572-E307-4BB5-836B-1D5D1F8C7C95}" srcId="{69699D4D-3E80-4BB2-B2E1-163090A1DCF7}" destId="{F70ADE85-B594-4846-B18C-3A57534B8B65}" srcOrd="0" destOrd="0" parTransId="{E4F165F1-0FD2-4604-91BD-61FD56DBCF09}" sibTransId="{4349ACFA-4369-4590-A90D-8DF9796A0CDC}"/>
    <dgm:cxn modelId="{F83B068B-563C-448F-A0DF-ACEE63438D49}" type="presOf" srcId="{F70ADE85-B594-4846-B18C-3A57534B8B65}" destId="{843B584C-A93B-4619-A7EA-49B53D998E49}" srcOrd="0" destOrd="0" presId="urn:microsoft.com/office/officeart/2005/8/layout/bList2"/>
    <dgm:cxn modelId="{23236D74-7BB7-4892-B0DE-FBF3986EBAA7}" type="presOf" srcId="{C3ED8804-D698-46BD-A872-D9E3ADFF85FE}" destId="{C6E2486B-F847-405E-959F-D702426CAB25}" srcOrd="0" destOrd="0" presId="urn:microsoft.com/office/officeart/2005/8/layout/bList2"/>
    <dgm:cxn modelId="{ACA933D9-54B0-4DC4-B93A-F6F499A1196B}" type="presOf" srcId="{4349ACFA-4369-4590-A90D-8DF9796A0CDC}" destId="{1692CFDF-EA71-444E-B7F2-4939E0D77D68}" srcOrd="0" destOrd="0" presId="urn:microsoft.com/office/officeart/2005/8/layout/bList2"/>
    <dgm:cxn modelId="{BC3794DF-EF4F-4FB9-92F8-2DB2E03A4563}" srcId="{F70ADE85-B594-4846-B18C-3A57534B8B65}" destId="{3C679896-20A6-49B1-B632-18F4D9622E0F}" srcOrd="0" destOrd="0" parTransId="{5AD0E309-93C9-4970-AFC2-FD221F5737F8}" sibTransId="{D24CF002-3A53-4645-83D7-F4BEB2308DD2}"/>
    <dgm:cxn modelId="{6F483F90-7F83-42B7-A5DC-FAD27AFDF3A5}" type="presOf" srcId="{69699D4D-3E80-4BB2-B2E1-163090A1DCF7}" destId="{0866222C-B5DD-4A5E-996A-4DB7E72043FB}" srcOrd="0" destOrd="0" presId="urn:microsoft.com/office/officeart/2005/8/layout/bList2"/>
    <dgm:cxn modelId="{4E9997CE-6066-4101-8919-061C6E02F63C}" type="presOf" srcId="{3C679896-20A6-49B1-B632-18F4D9622E0F}" destId="{95B07ADF-D126-48BE-8732-90FBD1E04866}" srcOrd="0" destOrd="0" presId="urn:microsoft.com/office/officeart/2005/8/layout/bList2"/>
    <dgm:cxn modelId="{C1548653-6912-4E1F-8E4D-C5514CC24557}" type="presOf" srcId="{478C2990-1CBF-4A5B-9898-D01E38D1C61B}" destId="{A84C96D3-1469-4108-BABB-44F03ECA1973}" srcOrd="0" destOrd="0" presId="urn:microsoft.com/office/officeart/2005/8/layout/bList2"/>
    <dgm:cxn modelId="{E9A5D71D-4096-42B6-8521-8291B85D52BC}" type="presOf" srcId="{C3ED8804-D698-46BD-A872-D9E3ADFF85FE}" destId="{CC29826D-EDA7-4464-8DC2-F44659AE1941}" srcOrd="1" destOrd="0" presId="urn:microsoft.com/office/officeart/2005/8/layout/bList2"/>
    <dgm:cxn modelId="{7619492A-F907-4764-A899-1D0BBDE15DF0}" srcId="{69699D4D-3E80-4BB2-B2E1-163090A1DCF7}" destId="{C3ED8804-D698-46BD-A872-D9E3ADFF85FE}" srcOrd="1" destOrd="0" parTransId="{09E24C64-4AB6-4C1F-A509-62D87E67008A}" sibTransId="{CE00D9BC-C6C8-407B-94D6-446A9768C158}"/>
    <dgm:cxn modelId="{190A4C8D-7A90-45B4-8DB1-F28B01A6D541}" type="presParOf" srcId="{0866222C-B5DD-4A5E-996A-4DB7E72043FB}" destId="{9720F4ED-B13D-4659-9D39-DF69850B21C0}" srcOrd="0" destOrd="0" presId="urn:microsoft.com/office/officeart/2005/8/layout/bList2"/>
    <dgm:cxn modelId="{D95DE2FC-8E09-43CC-8740-E509001864BF}" type="presParOf" srcId="{9720F4ED-B13D-4659-9D39-DF69850B21C0}" destId="{95B07ADF-D126-48BE-8732-90FBD1E04866}" srcOrd="0" destOrd="0" presId="urn:microsoft.com/office/officeart/2005/8/layout/bList2"/>
    <dgm:cxn modelId="{27E60F4C-925B-4B03-A509-32F82E2DC103}" type="presParOf" srcId="{9720F4ED-B13D-4659-9D39-DF69850B21C0}" destId="{843B584C-A93B-4619-A7EA-49B53D998E49}" srcOrd="1" destOrd="0" presId="urn:microsoft.com/office/officeart/2005/8/layout/bList2"/>
    <dgm:cxn modelId="{C564FD84-B02E-4201-9323-2041F82D914C}" type="presParOf" srcId="{9720F4ED-B13D-4659-9D39-DF69850B21C0}" destId="{5A364420-25B1-4588-8C4E-649FF2D94B8A}" srcOrd="2" destOrd="0" presId="urn:microsoft.com/office/officeart/2005/8/layout/bList2"/>
    <dgm:cxn modelId="{C8821228-FA92-436F-A168-AF776C5EFEE7}" type="presParOf" srcId="{9720F4ED-B13D-4659-9D39-DF69850B21C0}" destId="{4FC5DCA3-F81E-44CD-AB5A-1A6E33B4D7C7}" srcOrd="3" destOrd="0" presId="urn:microsoft.com/office/officeart/2005/8/layout/bList2"/>
    <dgm:cxn modelId="{BBD09AB3-72E2-4706-9C7E-2847A21537A9}" type="presParOf" srcId="{0866222C-B5DD-4A5E-996A-4DB7E72043FB}" destId="{1692CFDF-EA71-444E-B7F2-4939E0D77D68}" srcOrd="1" destOrd="0" presId="urn:microsoft.com/office/officeart/2005/8/layout/bList2"/>
    <dgm:cxn modelId="{86B1A3BC-742D-40C9-A994-672F49593649}" type="presParOf" srcId="{0866222C-B5DD-4A5E-996A-4DB7E72043FB}" destId="{B3DBCF07-C617-499C-AA0A-A2A59F791654}" srcOrd="2" destOrd="0" presId="urn:microsoft.com/office/officeart/2005/8/layout/bList2"/>
    <dgm:cxn modelId="{234D66D1-CECD-4156-B713-4E6B259A7855}" type="presParOf" srcId="{B3DBCF07-C617-499C-AA0A-A2A59F791654}" destId="{A84C96D3-1469-4108-BABB-44F03ECA1973}" srcOrd="0" destOrd="0" presId="urn:microsoft.com/office/officeart/2005/8/layout/bList2"/>
    <dgm:cxn modelId="{E2E45369-8565-4B19-B843-FFCB386EF88C}" type="presParOf" srcId="{B3DBCF07-C617-499C-AA0A-A2A59F791654}" destId="{C6E2486B-F847-405E-959F-D702426CAB25}" srcOrd="1" destOrd="0" presId="urn:microsoft.com/office/officeart/2005/8/layout/bList2"/>
    <dgm:cxn modelId="{423D24EE-A8C2-4749-B571-992E0AED51D4}" type="presParOf" srcId="{B3DBCF07-C617-499C-AA0A-A2A59F791654}" destId="{CC29826D-EDA7-4464-8DC2-F44659AE1941}" srcOrd="2" destOrd="0" presId="urn:microsoft.com/office/officeart/2005/8/layout/bList2"/>
    <dgm:cxn modelId="{D400428C-5D41-4E3C-996A-42E64D38FAE3}" type="presParOf" srcId="{B3DBCF07-C617-499C-AA0A-A2A59F791654}" destId="{D693558B-29F6-4443-BD36-A83662031935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0579407-6889-4F10-8EA1-93DE0908AE9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61A3A59-1F8A-4DAC-A2AD-D7311BF7CCA4}">
      <dgm:prSet phldrT="[Texte]"/>
      <dgm:spPr/>
      <dgm:t>
        <a:bodyPr/>
        <a:lstStyle/>
        <a:p>
          <a:r>
            <a:rPr lang="ar-DZ" dirty="0" smtClean="0">
              <a:solidFill>
                <a:schemeClr val="bg2">
                  <a:lumMod val="50000"/>
                  <a:lumOff val="50000"/>
                </a:schemeClr>
              </a:solidFill>
            </a:rPr>
            <a:t>التغليف</a:t>
          </a:r>
          <a:endParaRPr lang="fr-FR" dirty="0">
            <a:solidFill>
              <a:schemeClr val="bg2">
                <a:lumMod val="50000"/>
                <a:lumOff val="50000"/>
              </a:schemeClr>
            </a:solidFill>
          </a:endParaRPr>
        </a:p>
      </dgm:t>
    </dgm:pt>
    <dgm:pt modelId="{6AB708FC-08C9-46F1-B8CE-55A35970D3B4}" type="parTrans" cxnId="{2396756D-446B-40D2-AAD6-A0C7A56E98C2}">
      <dgm:prSet/>
      <dgm:spPr/>
      <dgm:t>
        <a:bodyPr/>
        <a:lstStyle/>
        <a:p>
          <a:endParaRPr lang="fr-FR"/>
        </a:p>
      </dgm:t>
    </dgm:pt>
    <dgm:pt modelId="{F84497E8-40AF-4272-AAB8-1D862AE5C0E6}" type="sibTrans" cxnId="{2396756D-446B-40D2-AAD6-A0C7A56E98C2}">
      <dgm:prSet/>
      <dgm:spPr/>
      <dgm:t>
        <a:bodyPr/>
        <a:lstStyle/>
        <a:p>
          <a:endParaRPr lang="fr-FR"/>
        </a:p>
      </dgm:t>
    </dgm:pt>
    <dgm:pt modelId="{34653D7B-9331-4A8B-9C66-72907CB488DD}">
      <dgm:prSet phldrT="[Texte]"/>
      <dgm:spPr/>
      <dgm:t>
        <a:bodyPr/>
        <a:lstStyle/>
        <a:p>
          <a:r>
            <a:rPr lang="ar-DZ" dirty="0" smtClean="0"/>
            <a:t>دوره</a:t>
          </a:r>
          <a:endParaRPr lang="fr-FR" dirty="0"/>
        </a:p>
      </dgm:t>
    </dgm:pt>
    <dgm:pt modelId="{0B197037-E258-46C2-8309-26882A4BA549}" type="parTrans" cxnId="{D1CC1A81-DA30-441A-B6B6-AB63588ED78C}">
      <dgm:prSet/>
      <dgm:spPr/>
      <dgm:t>
        <a:bodyPr/>
        <a:lstStyle/>
        <a:p>
          <a:endParaRPr lang="fr-FR"/>
        </a:p>
      </dgm:t>
    </dgm:pt>
    <dgm:pt modelId="{204C4E40-CE91-48D3-BF70-DCB929EA3E13}" type="sibTrans" cxnId="{D1CC1A81-DA30-441A-B6B6-AB63588ED78C}">
      <dgm:prSet/>
      <dgm:spPr/>
      <dgm:t>
        <a:bodyPr/>
        <a:lstStyle/>
        <a:p>
          <a:endParaRPr lang="fr-FR"/>
        </a:p>
      </dgm:t>
    </dgm:pt>
    <dgm:pt modelId="{1A0A6F3D-9329-49F7-8AC2-9D462140ED3F}">
      <dgm:prSet phldrT="[Texte]"/>
      <dgm:spPr/>
      <dgm:t>
        <a:bodyPr/>
        <a:lstStyle/>
        <a:p>
          <a:r>
            <a:rPr lang="ar-DZ" dirty="0" smtClean="0"/>
            <a:t>التبيين</a:t>
          </a:r>
          <a:endParaRPr lang="fr-FR" dirty="0"/>
        </a:p>
      </dgm:t>
    </dgm:pt>
    <dgm:pt modelId="{544C19DD-51CE-4A54-9B51-B42F666AA841}" type="parTrans" cxnId="{0E976372-DA7D-45DD-A462-2B0D9EE2C136}">
      <dgm:prSet/>
      <dgm:spPr/>
      <dgm:t>
        <a:bodyPr/>
        <a:lstStyle/>
        <a:p>
          <a:endParaRPr lang="fr-FR"/>
        </a:p>
      </dgm:t>
    </dgm:pt>
    <dgm:pt modelId="{DF3B949C-BA1D-4005-BB56-44DDABEECF9C}" type="sibTrans" cxnId="{0E976372-DA7D-45DD-A462-2B0D9EE2C136}">
      <dgm:prSet/>
      <dgm:spPr/>
      <dgm:t>
        <a:bodyPr/>
        <a:lstStyle/>
        <a:p>
          <a:endParaRPr lang="fr-FR"/>
        </a:p>
      </dgm:t>
    </dgm:pt>
    <dgm:pt modelId="{27B30303-B6A4-41B7-9A33-309F80A52BDB}">
      <dgm:prSet phldrT="[Texte]"/>
      <dgm:spPr/>
      <dgm:t>
        <a:bodyPr/>
        <a:lstStyle/>
        <a:p>
          <a:r>
            <a:rPr lang="ar-DZ" dirty="0" smtClean="0">
              <a:solidFill>
                <a:schemeClr val="bg2">
                  <a:lumMod val="50000"/>
                  <a:lumOff val="50000"/>
                </a:schemeClr>
              </a:solidFill>
            </a:rPr>
            <a:t>الحفظ</a:t>
          </a:r>
          <a:endParaRPr lang="fr-FR" dirty="0">
            <a:solidFill>
              <a:schemeClr val="bg2">
                <a:lumMod val="50000"/>
                <a:lumOff val="50000"/>
              </a:schemeClr>
            </a:solidFill>
          </a:endParaRPr>
        </a:p>
      </dgm:t>
    </dgm:pt>
    <dgm:pt modelId="{2DC3F72C-7D7D-406D-84B3-64B60C6B3C9B}" type="parTrans" cxnId="{61A8EF29-8EEC-4BBF-BF52-051309AC6EAD}">
      <dgm:prSet/>
      <dgm:spPr/>
      <dgm:t>
        <a:bodyPr/>
        <a:lstStyle/>
        <a:p>
          <a:endParaRPr lang="fr-FR"/>
        </a:p>
      </dgm:t>
    </dgm:pt>
    <dgm:pt modelId="{EF003413-8B75-4C13-955D-3D8B74EC6A66}" type="sibTrans" cxnId="{61A8EF29-8EEC-4BBF-BF52-051309AC6EAD}">
      <dgm:prSet/>
      <dgm:spPr/>
      <dgm:t>
        <a:bodyPr/>
        <a:lstStyle/>
        <a:p>
          <a:endParaRPr lang="fr-FR"/>
        </a:p>
      </dgm:t>
    </dgm:pt>
    <dgm:pt modelId="{302E2254-CB95-48E0-8FCC-B86C8B50BA0C}">
      <dgm:prSet phldrT="[Texte]"/>
      <dgm:spPr/>
      <dgm:t>
        <a:bodyPr/>
        <a:lstStyle/>
        <a:p>
          <a:r>
            <a:rPr lang="ar-DZ" dirty="0" smtClean="0"/>
            <a:t>دوره</a:t>
          </a:r>
          <a:endParaRPr lang="fr-FR" dirty="0"/>
        </a:p>
      </dgm:t>
    </dgm:pt>
    <dgm:pt modelId="{F8A9692E-96E5-46CE-BE95-292E32A2F4C9}" type="parTrans" cxnId="{001FC4BA-E214-439E-84A8-93D5BF749789}">
      <dgm:prSet/>
      <dgm:spPr/>
      <dgm:t>
        <a:bodyPr/>
        <a:lstStyle/>
        <a:p>
          <a:endParaRPr lang="fr-FR"/>
        </a:p>
      </dgm:t>
    </dgm:pt>
    <dgm:pt modelId="{D2E22E98-C1C9-44CA-8706-A6CFC454876B}" type="sibTrans" cxnId="{001FC4BA-E214-439E-84A8-93D5BF749789}">
      <dgm:prSet/>
      <dgm:spPr/>
      <dgm:t>
        <a:bodyPr/>
        <a:lstStyle/>
        <a:p>
          <a:endParaRPr lang="fr-FR"/>
        </a:p>
      </dgm:t>
    </dgm:pt>
    <dgm:pt modelId="{31912430-9FC7-42EE-9ACE-47149E44CD25}">
      <dgm:prSet phldrT="[Texte]"/>
      <dgm:spPr/>
      <dgm:t>
        <a:bodyPr/>
        <a:lstStyle/>
        <a:p>
          <a:r>
            <a:rPr lang="ar-DZ" dirty="0" smtClean="0"/>
            <a:t>المواد</a:t>
          </a:r>
          <a:endParaRPr lang="fr-FR" dirty="0"/>
        </a:p>
      </dgm:t>
    </dgm:pt>
    <dgm:pt modelId="{C8A867AA-C87B-43F8-92AD-CA49F8F2FED3}" type="parTrans" cxnId="{B61FB60F-277D-468B-BEF7-383C95A999DC}">
      <dgm:prSet/>
      <dgm:spPr/>
      <dgm:t>
        <a:bodyPr/>
        <a:lstStyle/>
        <a:p>
          <a:endParaRPr lang="fr-FR"/>
        </a:p>
      </dgm:t>
    </dgm:pt>
    <dgm:pt modelId="{62ECE136-2A02-4792-A4A8-8B7A4D739971}" type="sibTrans" cxnId="{B61FB60F-277D-468B-BEF7-383C95A999DC}">
      <dgm:prSet/>
      <dgm:spPr/>
      <dgm:t>
        <a:bodyPr/>
        <a:lstStyle/>
        <a:p>
          <a:endParaRPr lang="fr-FR"/>
        </a:p>
      </dgm:t>
    </dgm:pt>
    <dgm:pt modelId="{0419908A-9848-4F7E-9511-EEC8F56E0407}" type="pres">
      <dgm:prSet presAssocID="{80579407-6889-4F10-8EA1-93DE0908AE9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1096FD59-46B3-4135-8141-B379F89AF46F}" type="pres">
      <dgm:prSet presAssocID="{861A3A59-1F8A-4DAC-A2AD-D7311BF7CCA4}" presName="linNode" presStyleCnt="0"/>
      <dgm:spPr/>
      <dgm:t>
        <a:bodyPr/>
        <a:lstStyle/>
        <a:p>
          <a:endParaRPr lang="fr-FR"/>
        </a:p>
      </dgm:t>
    </dgm:pt>
    <dgm:pt modelId="{CE3D6108-A863-4A1D-B9AD-2547B9FE1F8C}" type="pres">
      <dgm:prSet presAssocID="{861A3A59-1F8A-4DAC-A2AD-D7311BF7CCA4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A097EF5-1671-4D7C-AF6F-D89E8171DF88}" type="pres">
      <dgm:prSet presAssocID="{861A3A59-1F8A-4DAC-A2AD-D7311BF7CCA4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CDD55B4-AC65-4387-8C63-CCB7507477AD}" type="pres">
      <dgm:prSet presAssocID="{F84497E8-40AF-4272-AAB8-1D862AE5C0E6}" presName="spacing" presStyleCnt="0"/>
      <dgm:spPr/>
      <dgm:t>
        <a:bodyPr/>
        <a:lstStyle/>
        <a:p>
          <a:endParaRPr lang="fr-FR"/>
        </a:p>
      </dgm:t>
    </dgm:pt>
    <dgm:pt modelId="{FFAAEE93-BE55-4020-A73B-8E1385E9B646}" type="pres">
      <dgm:prSet presAssocID="{27B30303-B6A4-41B7-9A33-309F80A52BDB}" presName="linNode" presStyleCnt="0"/>
      <dgm:spPr/>
      <dgm:t>
        <a:bodyPr/>
        <a:lstStyle/>
        <a:p>
          <a:endParaRPr lang="fr-FR"/>
        </a:p>
      </dgm:t>
    </dgm:pt>
    <dgm:pt modelId="{E6C01430-DC3D-4D88-BED0-F73BEBA0753F}" type="pres">
      <dgm:prSet presAssocID="{27B30303-B6A4-41B7-9A33-309F80A52BDB}" presName="parentShp" presStyleLbl="node1" presStyleIdx="1" presStyleCnt="2" custLinFactNeighborX="-5259" custLinFactNeighborY="-127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F52E55-A104-47DD-AE7D-2A392E1865AF}" type="pres">
      <dgm:prSet presAssocID="{27B30303-B6A4-41B7-9A33-309F80A52BDB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6EF6611-E900-43B1-B235-90FCACF18580}" type="presOf" srcId="{34653D7B-9331-4A8B-9C66-72907CB488DD}" destId="{5A097EF5-1671-4D7C-AF6F-D89E8171DF88}" srcOrd="0" destOrd="0" presId="urn:microsoft.com/office/officeart/2005/8/layout/vList6"/>
    <dgm:cxn modelId="{001FC4BA-E214-439E-84A8-93D5BF749789}" srcId="{27B30303-B6A4-41B7-9A33-309F80A52BDB}" destId="{302E2254-CB95-48E0-8FCC-B86C8B50BA0C}" srcOrd="0" destOrd="0" parTransId="{F8A9692E-96E5-46CE-BE95-292E32A2F4C9}" sibTransId="{D2E22E98-C1C9-44CA-8706-A6CFC454876B}"/>
    <dgm:cxn modelId="{8EA69301-B896-4F1C-B85D-B5608FD6F81F}" type="presOf" srcId="{80579407-6889-4F10-8EA1-93DE0908AE9A}" destId="{0419908A-9848-4F7E-9511-EEC8F56E0407}" srcOrd="0" destOrd="0" presId="urn:microsoft.com/office/officeart/2005/8/layout/vList6"/>
    <dgm:cxn modelId="{61A8EF29-8EEC-4BBF-BF52-051309AC6EAD}" srcId="{80579407-6889-4F10-8EA1-93DE0908AE9A}" destId="{27B30303-B6A4-41B7-9A33-309F80A52BDB}" srcOrd="1" destOrd="0" parTransId="{2DC3F72C-7D7D-406D-84B3-64B60C6B3C9B}" sibTransId="{EF003413-8B75-4C13-955D-3D8B74EC6A66}"/>
    <dgm:cxn modelId="{CCB1992E-7052-4EF5-AF8E-2086DA3CFEED}" type="presOf" srcId="{1A0A6F3D-9329-49F7-8AC2-9D462140ED3F}" destId="{5A097EF5-1671-4D7C-AF6F-D89E8171DF88}" srcOrd="0" destOrd="1" presId="urn:microsoft.com/office/officeart/2005/8/layout/vList6"/>
    <dgm:cxn modelId="{0E976372-DA7D-45DD-A462-2B0D9EE2C136}" srcId="{861A3A59-1F8A-4DAC-A2AD-D7311BF7CCA4}" destId="{1A0A6F3D-9329-49F7-8AC2-9D462140ED3F}" srcOrd="1" destOrd="0" parTransId="{544C19DD-51CE-4A54-9B51-B42F666AA841}" sibTransId="{DF3B949C-BA1D-4005-BB56-44DDABEECF9C}"/>
    <dgm:cxn modelId="{259F034B-996B-4B80-A931-5F12AF313BF3}" type="presOf" srcId="{302E2254-CB95-48E0-8FCC-B86C8B50BA0C}" destId="{54F52E55-A104-47DD-AE7D-2A392E1865AF}" srcOrd="0" destOrd="0" presId="urn:microsoft.com/office/officeart/2005/8/layout/vList6"/>
    <dgm:cxn modelId="{2396756D-446B-40D2-AAD6-A0C7A56E98C2}" srcId="{80579407-6889-4F10-8EA1-93DE0908AE9A}" destId="{861A3A59-1F8A-4DAC-A2AD-D7311BF7CCA4}" srcOrd="0" destOrd="0" parTransId="{6AB708FC-08C9-46F1-B8CE-55A35970D3B4}" sibTransId="{F84497E8-40AF-4272-AAB8-1D862AE5C0E6}"/>
    <dgm:cxn modelId="{B9C79BCA-9A06-41ED-A58F-A7C9D3960E22}" type="presOf" srcId="{31912430-9FC7-42EE-9ACE-47149E44CD25}" destId="{54F52E55-A104-47DD-AE7D-2A392E1865AF}" srcOrd="0" destOrd="1" presId="urn:microsoft.com/office/officeart/2005/8/layout/vList6"/>
    <dgm:cxn modelId="{BA261CD7-55A7-4605-AFC7-05C72714663B}" type="presOf" srcId="{861A3A59-1F8A-4DAC-A2AD-D7311BF7CCA4}" destId="{CE3D6108-A863-4A1D-B9AD-2547B9FE1F8C}" srcOrd="0" destOrd="0" presId="urn:microsoft.com/office/officeart/2005/8/layout/vList6"/>
    <dgm:cxn modelId="{D1CC1A81-DA30-441A-B6B6-AB63588ED78C}" srcId="{861A3A59-1F8A-4DAC-A2AD-D7311BF7CCA4}" destId="{34653D7B-9331-4A8B-9C66-72907CB488DD}" srcOrd="0" destOrd="0" parTransId="{0B197037-E258-46C2-8309-26882A4BA549}" sibTransId="{204C4E40-CE91-48D3-BF70-DCB929EA3E13}"/>
    <dgm:cxn modelId="{B61FB60F-277D-468B-BEF7-383C95A999DC}" srcId="{27B30303-B6A4-41B7-9A33-309F80A52BDB}" destId="{31912430-9FC7-42EE-9ACE-47149E44CD25}" srcOrd="1" destOrd="0" parTransId="{C8A867AA-C87B-43F8-92AD-CA49F8F2FED3}" sibTransId="{62ECE136-2A02-4792-A4A8-8B7A4D739971}"/>
    <dgm:cxn modelId="{80536B01-3B7B-4792-8EBA-C9EF84FE1AD9}" type="presOf" srcId="{27B30303-B6A4-41B7-9A33-309F80A52BDB}" destId="{E6C01430-DC3D-4D88-BED0-F73BEBA0753F}" srcOrd="0" destOrd="0" presId="urn:microsoft.com/office/officeart/2005/8/layout/vList6"/>
    <dgm:cxn modelId="{21C10B95-F0FF-41BC-B512-F092B16076B3}" type="presParOf" srcId="{0419908A-9848-4F7E-9511-EEC8F56E0407}" destId="{1096FD59-46B3-4135-8141-B379F89AF46F}" srcOrd="0" destOrd="0" presId="urn:microsoft.com/office/officeart/2005/8/layout/vList6"/>
    <dgm:cxn modelId="{51C024E9-4143-4CD1-A479-E8730001F9B1}" type="presParOf" srcId="{1096FD59-46B3-4135-8141-B379F89AF46F}" destId="{CE3D6108-A863-4A1D-B9AD-2547B9FE1F8C}" srcOrd="0" destOrd="0" presId="urn:microsoft.com/office/officeart/2005/8/layout/vList6"/>
    <dgm:cxn modelId="{DD029F00-B020-491F-81B4-6C791B85532D}" type="presParOf" srcId="{1096FD59-46B3-4135-8141-B379F89AF46F}" destId="{5A097EF5-1671-4D7C-AF6F-D89E8171DF88}" srcOrd="1" destOrd="0" presId="urn:microsoft.com/office/officeart/2005/8/layout/vList6"/>
    <dgm:cxn modelId="{E7F1B7D8-63FC-4FDA-8215-3EF0C144794E}" type="presParOf" srcId="{0419908A-9848-4F7E-9511-EEC8F56E0407}" destId="{FCDD55B4-AC65-4387-8C63-CCB7507477AD}" srcOrd="1" destOrd="0" presId="urn:microsoft.com/office/officeart/2005/8/layout/vList6"/>
    <dgm:cxn modelId="{E8070D47-711E-4498-AA6C-DE770F5EE4BD}" type="presParOf" srcId="{0419908A-9848-4F7E-9511-EEC8F56E0407}" destId="{FFAAEE93-BE55-4020-A73B-8E1385E9B646}" srcOrd="2" destOrd="0" presId="urn:microsoft.com/office/officeart/2005/8/layout/vList6"/>
    <dgm:cxn modelId="{B223C55A-402B-4092-B373-35BE32F7AB5F}" type="presParOf" srcId="{FFAAEE93-BE55-4020-A73B-8E1385E9B646}" destId="{E6C01430-DC3D-4D88-BED0-F73BEBA0753F}" srcOrd="0" destOrd="0" presId="urn:microsoft.com/office/officeart/2005/8/layout/vList6"/>
    <dgm:cxn modelId="{947698BA-769D-4897-AF6A-D5A388C7920D}" type="presParOf" srcId="{FFAAEE93-BE55-4020-A73B-8E1385E9B646}" destId="{54F52E55-A104-47DD-AE7D-2A392E1865A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8AC5B5B-EC15-4CA3-A4A1-C1FB9AAAE0A4}" type="doc">
      <dgm:prSet loTypeId="urn:microsoft.com/office/officeart/2005/8/layout/radial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2765A5E1-DE58-4A37-A0AE-72993A225B5A}">
      <dgm:prSet phldrT="[Texte]"/>
      <dgm:spPr/>
      <dgm:t>
        <a:bodyPr/>
        <a:lstStyle/>
        <a:p>
          <a:r>
            <a:rPr lang="fr-FR" dirty="0" smtClean="0"/>
            <a:t>Marque produit</a:t>
          </a:r>
          <a:endParaRPr lang="fr-FR" dirty="0"/>
        </a:p>
      </dgm:t>
    </dgm:pt>
    <dgm:pt modelId="{86BC252A-A3B4-4F72-B01F-B65E0906BBDA}" type="parTrans" cxnId="{3680BFFE-A0F6-4BFA-888A-6CE9BB9F7925}">
      <dgm:prSet/>
      <dgm:spPr/>
      <dgm:t>
        <a:bodyPr/>
        <a:lstStyle/>
        <a:p>
          <a:endParaRPr lang="fr-FR"/>
        </a:p>
      </dgm:t>
    </dgm:pt>
    <dgm:pt modelId="{B196E675-F029-43AD-A2BD-BDF5AAC1E444}" type="sibTrans" cxnId="{3680BFFE-A0F6-4BFA-888A-6CE9BB9F7925}">
      <dgm:prSet/>
      <dgm:spPr/>
      <dgm:t>
        <a:bodyPr/>
        <a:lstStyle/>
        <a:p>
          <a:endParaRPr lang="fr-FR"/>
        </a:p>
      </dgm:t>
    </dgm:pt>
    <dgm:pt modelId="{F9201341-7448-4C81-AE37-E18BFD374357}">
      <dgm:prSet phldrT="[Texte]"/>
      <dgm:spPr/>
      <dgm:t>
        <a:bodyPr/>
        <a:lstStyle/>
        <a:p>
          <a:r>
            <a:rPr lang="fr-FR" dirty="0" smtClean="0"/>
            <a:t>Marque gamme</a:t>
          </a:r>
          <a:endParaRPr lang="fr-FR" dirty="0"/>
        </a:p>
      </dgm:t>
    </dgm:pt>
    <dgm:pt modelId="{BA4C900C-96F4-4491-A23F-01271211E783}" type="parTrans" cxnId="{443B76D4-B0F5-4E9F-88C6-D78C9B020EF3}">
      <dgm:prSet/>
      <dgm:spPr/>
      <dgm:t>
        <a:bodyPr/>
        <a:lstStyle/>
        <a:p>
          <a:endParaRPr lang="fr-FR"/>
        </a:p>
      </dgm:t>
    </dgm:pt>
    <dgm:pt modelId="{108C932A-C3B0-4E33-BD52-6AA167886540}" type="sibTrans" cxnId="{443B76D4-B0F5-4E9F-88C6-D78C9B020EF3}">
      <dgm:prSet/>
      <dgm:spPr/>
      <dgm:t>
        <a:bodyPr/>
        <a:lstStyle/>
        <a:p>
          <a:endParaRPr lang="fr-FR"/>
        </a:p>
      </dgm:t>
    </dgm:pt>
    <dgm:pt modelId="{21F80314-DA59-4267-8FA0-33EF8F663B8A}">
      <dgm:prSet phldrT="[Texte]"/>
      <dgm:spPr/>
      <dgm:t>
        <a:bodyPr/>
        <a:lstStyle/>
        <a:p>
          <a:r>
            <a:rPr lang="fr-FR" dirty="0" smtClean="0"/>
            <a:t>Marque ombrelle</a:t>
          </a:r>
          <a:endParaRPr lang="fr-FR" dirty="0"/>
        </a:p>
      </dgm:t>
    </dgm:pt>
    <dgm:pt modelId="{D80A0AD2-5D3B-4568-A7CC-DB5BCDD71170}" type="parTrans" cxnId="{A64EBE19-F503-4D12-8BC5-E092835D6B90}">
      <dgm:prSet/>
      <dgm:spPr/>
      <dgm:t>
        <a:bodyPr/>
        <a:lstStyle/>
        <a:p>
          <a:endParaRPr lang="fr-FR"/>
        </a:p>
      </dgm:t>
    </dgm:pt>
    <dgm:pt modelId="{3A03A065-80F0-44F7-828C-7E6C47EDE30C}" type="sibTrans" cxnId="{A64EBE19-F503-4D12-8BC5-E092835D6B90}">
      <dgm:prSet/>
      <dgm:spPr/>
      <dgm:t>
        <a:bodyPr/>
        <a:lstStyle/>
        <a:p>
          <a:endParaRPr lang="fr-FR"/>
        </a:p>
      </dgm:t>
    </dgm:pt>
    <dgm:pt modelId="{B86F6BA3-530B-4BA5-A125-B90160939BDF}">
      <dgm:prSet phldrT="[Texte]"/>
      <dgm:spPr/>
      <dgm:t>
        <a:bodyPr/>
        <a:lstStyle/>
        <a:p>
          <a:r>
            <a:rPr lang="fr-FR" dirty="0" smtClean="0"/>
            <a:t>Marque caution</a:t>
          </a:r>
          <a:endParaRPr lang="fr-FR" dirty="0"/>
        </a:p>
      </dgm:t>
    </dgm:pt>
    <dgm:pt modelId="{423BAB7F-1DDF-4BFB-BCB0-0E47D6AED89C}" type="parTrans" cxnId="{DEE724B3-B9DD-40F3-B6E9-9B56B41F7A20}">
      <dgm:prSet/>
      <dgm:spPr/>
      <dgm:t>
        <a:bodyPr/>
        <a:lstStyle/>
        <a:p>
          <a:endParaRPr lang="fr-FR"/>
        </a:p>
      </dgm:t>
    </dgm:pt>
    <dgm:pt modelId="{22E5F998-6115-45B8-987E-DC011C63A5A9}" type="sibTrans" cxnId="{DEE724B3-B9DD-40F3-B6E9-9B56B41F7A20}">
      <dgm:prSet/>
      <dgm:spPr/>
      <dgm:t>
        <a:bodyPr/>
        <a:lstStyle/>
        <a:p>
          <a:endParaRPr lang="fr-FR"/>
        </a:p>
      </dgm:t>
    </dgm:pt>
    <dgm:pt modelId="{D76A9727-6028-4B60-8AF7-BCA9DF90B15D}" type="pres">
      <dgm:prSet presAssocID="{58AC5B5B-EC15-4CA3-A4A1-C1FB9AAAE0A4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A0C5B48-8E9D-44A7-999D-6CB8FC906343}" type="pres">
      <dgm:prSet presAssocID="{58AC5B5B-EC15-4CA3-A4A1-C1FB9AAAE0A4}" presName="cycle" presStyleCnt="0"/>
      <dgm:spPr/>
    </dgm:pt>
    <dgm:pt modelId="{FBE7A678-86F0-43B2-B8F4-AE51F04D2918}" type="pres">
      <dgm:prSet presAssocID="{58AC5B5B-EC15-4CA3-A4A1-C1FB9AAAE0A4}" presName="centerShape" presStyleCnt="0"/>
      <dgm:spPr/>
    </dgm:pt>
    <dgm:pt modelId="{FD099AB0-96C6-413C-A2C3-99167BB7C117}" type="pres">
      <dgm:prSet presAssocID="{58AC5B5B-EC15-4CA3-A4A1-C1FB9AAAE0A4}" presName="connSite" presStyleLbl="node1" presStyleIdx="0" presStyleCnt="5"/>
      <dgm:spPr/>
    </dgm:pt>
    <dgm:pt modelId="{FCF4DB35-8CB8-40BF-B591-F97C00DDFD11}" type="pres">
      <dgm:prSet presAssocID="{58AC5B5B-EC15-4CA3-A4A1-C1FB9AAAE0A4}" presName="visible" presStyleLbl="node1" presStyleIdx="0" presStyleCnt="5"/>
      <dgm:spPr>
        <a:blipFill>
          <a:blip xmlns:r="http://schemas.openxmlformats.org/officeDocument/2006/relationships" r:embed="rId1"/>
          <a:stretch>
            <a:fillRect/>
          </a:stretch>
        </a:blipFill>
      </dgm:spPr>
    </dgm:pt>
    <dgm:pt modelId="{C66F83B3-D0BA-46E2-B0E1-E4DF1B4D0A83}" type="pres">
      <dgm:prSet presAssocID="{86BC252A-A3B4-4F72-B01F-B65E0906BBDA}" presName="Name25" presStyleLbl="parChTrans1D1" presStyleIdx="0" presStyleCnt="4"/>
      <dgm:spPr/>
      <dgm:t>
        <a:bodyPr/>
        <a:lstStyle/>
        <a:p>
          <a:endParaRPr lang="fr-FR"/>
        </a:p>
      </dgm:t>
    </dgm:pt>
    <dgm:pt modelId="{AB2726E5-E6D4-43F7-B861-5CAA8ACB5781}" type="pres">
      <dgm:prSet presAssocID="{2765A5E1-DE58-4A37-A0AE-72993A225B5A}" presName="node" presStyleCnt="0"/>
      <dgm:spPr/>
    </dgm:pt>
    <dgm:pt modelId="{ACEB1829-2EBF-4E3C-8233-CC1FDCD53B7A}" type="pres">
      <dgm:prSet presAssocID="{2765A5E1-DE58-4A37-A0AE-72993A225B5A}" presName="parentNode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5425F6-4320-4160-90A9-3687E717DAAB}" type="pres">
      <dgm:prSet presAssocID="{2765A5E1-DE58-4A37-A0AE-72993A225B5A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C26910-C8EF-4B93-817D-71F67E2409BE}" type="pres">
      <dgm:prSet presAssocID="{BA4C900C-96F4-4491-A23F-01271211E783}" presName="Name25" presStyleLbl="parChTrans1D1" presStyleIdx="1" presStyleCnt="4"/>
      <dgm:spPr/>
      <dgm:t>
        <a:bodyPr/>
        <a:lstStyle/>
        <a:p>
          <a:endParaRPr lang="fr-FR"/>
        </a:p>
      </dgm:t>
    </dgm:pt>
    <dgm:pt modelId="{7421997E-5109-451A-8BF2-C6F176F05A82}" type="pres">
      <dgm:prSet presAssocID="{F9201341-7448-4C81-AE37-E18BFD374357}" presName="node" presStyleCnt="0"/>
      <dgm:spPr/>
    </dgm:pt>
    <dgm:pt modelId="{8A1450BB-99FA-48F5-ABBE-B14922EEB697}" type="pres">
      <dgm:prSet presAssocID="{F9201341-7448-4C81-AE37-E18BFD374357}" presName="parentNode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90FA959-9218-44FD-982E-4F618E916B27}" type="pres">
      <dgm:prSet presAssocID="{F9201341-7448-4C81-AE37-E18BFD374357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6053B3-AF21-4A21-B7FB-0A4532699722}" type="pres">
      <dgm:prSet presAssocID="{D80A0AD2-5D3B-4568-A7CC-DB5BCDD71170}" presName="Name25" presStyleLbl="parChTrans1D1" presStyleIdx="2" presStyleCnt="4"/>
      <dgm:spPr/>
      <dgm:t>
        <a:bodyPr/>
        <a:lstStyle/>
        <a:p>
          <a:endParaRPr lang="fr-FR"/>
        </a:p>
      </dgm:t>
    </dgm:pt>
    <dgm:pt modelId="{14DA9C43-4F8A-495F-969E-DC1D7CD24C89}" type="pres">
      <dgm:prSet presAssocID="{21F80314-DA59-4267-8FA0-33EF8F663B8A}" presName="node" presStyleCnt="0"/>
      <dgm:spPr/>
    </dgm:pt>
    <dgm:pt modelId="{B8EBD49C-1B4E-462A-BE5D-E514DE9F4E90}" type="pres">
      <dgm:prSet presAssocID="{21F80314-DA59-4267-8FA0-33EF8F663B8A}" presName="parentNode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9CE2DF-789F-47D9-918D-267031F8FE68}" type="pres">
      <dgm:prSet presAssocID="{21F80314-DA59-4267-8FA0-33EF8F663B8A}" presName="childNode" presStyleLbl="revTx" presStyleIdx="0" presStyleCnt="0">
        <dgm:presLayoutVars>
          <dgm:bulletEnabled val="1"/>
        </dgm:presLayoutVars>
      </dgm:prSet>
      <dgm:spPr/>
    </dgm:pt>
    <dgm:pt modelId="{B7E8FA77-C642-476A-AC06-501304177555}" type="pres">
      <dgm:prSet presAssocID="{423BAB7F-1DDF-4BFB-BCB0-0E47D6AED89C}" presName="Name25" presStyleLbl="parChTrans1D1" presStyleIdx="3" presStyleCnt="4"/>
      <dgm:spPr/>
      <dgm:t>
        <a:bodyPr/>
        <a:lstStyle/>
        <a:p>
          <a:endParaRPr lang="fr-FR"/>
        </a:p>
      </dgm:t>
    </dgm:pt>
    <dgm:pt modelId="{CCEEAA2A-E3E6-4DCF-9064-074D5E9A044A}" type="pres">
      <dgm:prSet presAssocID="{B86F6BA3-530B-4BA5-A125-B90160939BDF}" presName="node" presStyleCnt="0"/>
      <dgm:spPr/>
    </dgm:pt>
    <dgm:pt modelId="{513E3671-F56A-434B-96A2-F4609DE47F99}" type="pres">
      <dgm:prSet presAssocID="{B86F6BA3-530B-4BA5-A125-B90160939BDF}" presName="parentNode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AA493E-91F6-45A6-AFFB-581B31F7B6E9}" type="pres">
      <dgm:prSet presAssocID="{B86F6BA3-530B-4BA5-A125-B90160939BDF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1D4AB76-7459-4133-B8EB-3897ECA2CAF4}" type="presOf" srcId="{BA4C900C-96F4-4491-A23F-01271211E783}" destId="{CFC26910-C8EF-4B93-817D-71F67E2409BE}" srcOrd="0" destOrd="0" presId="urn:microsoft.com/office/officeart/2005/8/layout/radial2"/>
    <dgm:cxn modelId="{A64EBE19-F503-4D12-8BC5-E092835D6B90}" srcId="{58AC5B5B-EC15-4CA3-A4A1-C1FB9AAAE0A4}" destId="{21F80314-DA59-4267-8FA0-33EF8F663B8A}" srcOrd="2" destOrd="0" parTransId="{D80A0AD2-5D3B-4568-A7CC-DB5BCDD71170}" sibTransId="{3A03A065-80F0-44F7-828C-7E6C47EDE30C}"/>
    <dgm:cxn modelId="{3680BFFE-A0F6-4BFA-888A-6CE9BB9F7925}" srcId="{58AC5B5B-EC15-4CA3-A4A1-C1FB9AAAE0A4}" destId="{2765A5E1-DE58-4A37-A0AE-72993A225B5A}" srcOrd="0" destOrd="0" parTransId="{86BC252A-A3B4-4F72-B01F-B65E0906BBDA}" sibTransId="{B196E675-F029-43AD-A2BD-BDF5AAC1E444}"/>
    <dgm:cxn modelId="{2B917110-AE05-4A0A-8E3D-64E7FAD3F51B}" type="presOf" srcId="{423BAB7F-1DDF-4BFB-BCB0-0E47D6AED89C}" destId="{B7E8FA77-C642-476A-AC06-501304177555}" srcOrd="0" destOrd="0" presId="urn:microsoft.com/office/officeart/2005/8/layout/radial2"/>
    <dgm:cxn modelId="{8410D701-42BA-4518-8635-76FC42A145D6}" type="presOf" srcId="{21F80314-DA59-4267-8FA0-33EF8F663B8A}" destId="{B8EBD49C-1B4E-462A-BE5D-E514DE9F4E90}" srcOrd="0" destOrd="0" presId="urn:microsoft.com/office/officeart/2005/8/layout/radial2"/>
    <dgm:cxn modelId="{F2DB0A04-AF13-485D-944E-43872804DCD2}" type="presOf" srcId="{F9201341-7448-4C81-AE37-E18BFD374357}" destId="{8A1450BB-99FA-48F5-ABBE-B14922EEB697}" srcOrd="0" destOrd="0" presId="urn:microsoft.com/office/officeart/2005/8/layout/radial2"/>
    <dgm:cxn modelId="{E208292C-EA57-4E9A-8AFC-7718C3F3BACB}" type="presOf" srcId="{58AC5B5B-EC15-4CA3-A4A1-C1FB9AAAE0A4}" destId="{D76A9727-6028-4B60-8AF7-BCA9DF90B15D}" srcOrd="0" destOrd="0" presId="urn:microsoft.com/office/officeart/2005/8/layout/radial2"/>
    <dgm:cxn modelId="{4E5305B5-366E-4D00-B769-59BE37D243A5}" type="presOf" srcId="{D80A0AD2-5D3B-4568-A7CC-DB5BCDD71170}" destId="{B16053B3-AF21-4A21-B7FB-0A4532699722}" srcOrd="0" destOrd="0" presId="urn:microsoft.com/office/officeart/2005/8/layout/radial2"/>
    <dgm:cxn modelId="{DEE724B3-B9DD-40F3-B6E9-9B56B41F7A20}" srcId="{58AC5B5B-EC15-4CA3-A4A1-C1FB9AAAE0A4}" destId="{B86F6BA3-530B-4BA5-A125-B90160939BDF}" srcOrd="3" destOrd="0" parTransId="{423BAB7F-1DDF-4BFB-BCB0-0E47D6AED89C}" sibTransId="{22E5F998-6115-45B8-987E-DC011C63A5A9}"/>
    <dgm:cxn modelId="{68852DF8-7703-48D1-928A-5A59A90A99CF}" type="presOf" srcId="{B86F6BA3-530B-4BA5-A125-B90160939BDF}" destId="{513E3671-F56A-434B-96A2-F4609DE47F99}" srcOrd="0" destOrd="0" presId="urn:microsoft.com/office/officeart/2005/8/layout/radial2"/>
    <dgm:cxn modelId="{443B76D4-B0F5-4E9F-88C6-D78C9B020EF3}" srcId="{58AC5B5B-EC15-4CA3-A4A1-C1FB9AAAE0A4}" destId="{F9201341-7448-4C81-AE37-E18BFD374357}" srcOrd="1" destOrd="0" parTransId="{BA4C900C-96F4-4491-A23F-01271211E783}" sibTransId="{108C932A-C3B0-4E33-BD52-6AA167886540}"/>
    <dgm:cxn modelId="{2FE27278-7088-4600-8531-2A07887E2AB1}" type="presOf" srcId="{2765A5E1-DE58-4A37-A0AE-72993A225B5A}" destId="{ACEB1829-2EBF-4E3C-8233-CC1FDCD53B7A}" srcOrd="0" destOrd="0" presId="urn:microsoft.com/office/officeart/2005/8/layout/radial2"/>
    <dgm:cxn modelId="{97451924-7631-443A-93D3-034B1E6586EE}" type="presOf" srcId="{86BC252A-A3B4-4F72-B01F-B65E0906BBDA}" destId="{C66F83B3-D0BA-46E2-B0E1-E4DF1B4D0A83}" srcOrd="0" destOrd="0" presId="urn:microsoft.com/office/officeart/2005/8/layout/radial2"/>
    <dgm:cxn modelId="{7074C32B-3FF4-4F5A-A603-FCCC32AF8132}" type="presParOf" srcId="{D76A9727-6028-4B60-8AF7-BCA9DF90B15D}" destId="{FA0C5B48-8E9D-44A7-999D-6CB8FC906343}" srcOrd="0" destOrd="0" presId="urn:microsoft.com/office/officeart/2005/8/layout/radial2"/>
    <dgm:cxn modelId="{032C0997-0509-4256-9C32-D6FBBB87B137}" type="presParOf" srcId="{FA0C5B48-8E9D-44A7-999D-6CB8FC906343}" destId="{FBE7A678-86F0-43B2-B8F4-AE51F04D2918}" srcOrd="0" destOrd="0" presId="urn:microsoft.com/office/officeart/2005/8/layout/radial2"/>
    <dgm:cxn modelId="{73980D97-34FF-450F-B113-5F11AA6860D5}" type="presParOf" srcId="{FBE7A678-86F0-43B2-B8F4-AE51F04D2918}" destId="{FD099AB0-96C6-413C-A2C3-99167BB7C117}" srcOrd="0" destOrd="0" presId="urn:microsoft.com/office/officeart/2005/8/layout/radial2"/>
    <dgm:cxn modelId="{C2349CBE-1A9B-4C14-A7EA-09C9FE68A9C0}" type="presParOf" srcId="{FBE7A678-86F0-43B2-B8F4-AE51F04D2918}" destId="{FCF4DB35-8CB8-40BF-B591-F97C00DDFD11}" srcOrd="1" destOrd="0" presId="urn:microsoft.com/office/officeart/2005/8/layout/radial2"/>
    <dgm:cxn modelId="{977D08E6-63D8-4997-9D57-D3871B167D81}" type="presParOf" srcId="{FA0C5B48-8E9D-44A7-999D-6CB8FC906343}" destId="{C66F83B3-D0BA-46E2-B0E1-E4DF1B4D0A83}" srcOrd="1" destOrd="0" presId="urn:microsoft.com/office/officeart/2005/8/layout/radial2"/>
    <dgm:cxn modelId="{0905C44B-20C1-4DF5-ACD8-484666D20B27}" type="presParOf" srcId="{FA0C5B48-8E9D-44A7-999D-6CB8FC906343}" destId="{AB2726E5-E6D4-43F7-B861-5CAA8ACB5781}" srcOrd="2" destOrd="0" presId="urn:microsoft.com/office/officeart/2005/8/layout/radial2"/>
    <dgm:cxn modelId="{0E29AE8A-E4CC-4E0E-BBC4-CFC54B29C91D}" type="presParOf" srcId="{AB2726E5-E6D4-43F7-B861-5CAA8ACB5781}" destId="{ACEB1829-2EBF-4E3C-8233-CC1FDCD53B7A}" srcOrd="0" destOrd="0" presId="urn:microsoft.com/office/officeart/2005/8/layout/radial2"/>
    <dgm:cxn modelId="{EF7BC592-D3BE-4CDA-8252-24CE33DE34E0}" type="presParOf" srcId="{AB2726E5-E6D4-43F7-B861-5CAA8ACB5781}" destId="{B25425F6-4320-4160-90A9-3687E717DAAB}" srcOrd="1" destOrd="0" presId="urn:microsoft.com/office/officeart/2005/8/layout/radial2"/>
    <dgm:cxn modelId="{DCB3782F-A3A9-461C-9BC5-B25D1D0371D0}" type="presParOf" srcId="{FA0C5B48-8E9D-44A7-999D-6CB8FC906343}" destId="{CFC26910-C8EF-4B93-817D-71F67E2409BE}" srcOrd="3" destOrd="0" presId="urn:microsoft.com/office/officeart/2005/8/layout/radial2"/>
    <dgm:cxn modelId="{58FE71F3-3FC6-4EF0-BD3A-6F19BD10562E}" type="presParOf" srcId="{FA0C5B48-8E9D-44A7-999D-6CB8FC906343}" destId="{7421997E-5109-451A-8BF2-C6F176F05A82}" srcOrd="4" destOrd="0" presId="urn:microsoft.com/office/officeart/2005/8/layout/radial2"/>
    <dgm:cxn modelId="{A1371E0A-C8DC-474C-A496-91BC307E7813}" type="presParOf" srcId="{7421997E-5109-451A-8BF2-C6F176F05A82}" destId="{8A1450BB-99FA-48F5-ABBE-B14922EEB697}" srcOrd="0" destOrd="0" presId="urn:microsoft.com/office/officeart/2005/8/layout/radial2"/>
    <dgm:cxn modelId="{0DBE7750-5D90-43EF-855C-52D617D5D196}" type="presParOf" srcId="{7421997E-5109-451A-8BF2-C6F176F05A82}" destId="{790FA959-9218-44FD-982E-4F618E916B27}" srcOrd="1" destOrd="0" presId="urn:microsoft.com/office/officeart/2005/8/layout/radial2"/>
    <dgm:cxn modelId="{6B30492B-1D5A-4B0D-93B1-C8499E123DC7}" type="presParOf" srcId="{FA0C5B48-8E9D-44A7-999D-6CB8FC906343}" destId="{B16053B3-AF21-4A21-B7FB-0A4532699722}" srcOrd="5" destOrd="0" presId="urn:microsoft.com/office/officeart/2005/8/layout/radial2"/>
    <dgm:cxn modelId="{63A6EB2D-7E87-4851-8143-3B9609BCA7DF}" type="presParOf" srcId="{FA0C5B48-8E9D-44A7-999D-6CB8FC906343}" destId="{14DA9C43-4F8A-495F-969E-DC1D7CD24C89}" srcOrd="6" destOrd="0" presId="urn:microsoft.com/office/officeart/2005/8/layout/radial2"/>
    <dgm:cxn modelId="{C47537D6-3B4D-403B-8D76-1BB2B8996088}" type="presParOf" srcId="{14DA9C43-4F8A-495F-969E-DC1D7CD24C89}" destId="{B8EBD49C-1B4E-462A-BE5D-E514DE9F4E90}" srcOrd="0" destOrd="0" presId="urn:microsoft.com/office/officeart/2005/8/layout/radial2"/>
    <dgm:cxn modelId="{E2EE6950-A63B-4352-A494-0593843701FA}" type="presParOf" srcId="{14DA9C43-4F8A-495F-969E-DC1D7CD24C89}" destId="{1D9CE2DF-789F-47D9-918D-267031F8FE68}" srcOrd="1" destOrd="0" presId="urn:microsoft.com/office/officeart/2005/8/layout/radial2"/>
    <dgm:cxn modelId="{290C7C6C-4560-48D3-BC57-D6F85E9129F8}" type="presParOf" srcId="{FA0C5B48-8E9D-44A7-999D-6CB8FC906343}" destId="{B7E8FA77-C642-476A-AC06-501304177555}" srcOrd="7" destOrd="0" presId="urn:microsoft.com/office/officeart/2005/8/layout/radial2"/>
    <dgm:cxn modelId="{335BB917-47E5-4ECA-BD2F-3ECE576DC5CA}" type="presParOf" srcId="{FA0C5B48-8E9D-44A7-999D-6CB8FC906343}" destId="{CCEEAA2A-E3E6-4DCF-9064-074D5E9A044A}" srcOrd="8" destOrd="0" presId="urn:microsoft.com/office/officeart/2005/8/layout/radial2"/>
    <dgm:cxn modelId="{0086B33D-DC51-416D-B6E6-66DE4A770DC2}" type="presParOf" srcId="{CCEEAA2A-E3E6-4DCF-9064-074D5E9A044A}" destId="{513E3671-F56A-434B-96A2-F4609DE47F99}" srcOrd="0" destOrd="0" presId="urn:microsoft.com/office/officeart/2005/8/layout/radial2"/>
    <dgm:cxn modelId="{65F314FE-F431-473C-AF6A-F139A6D87C26}" type="presParOf" srcId="{CCEEAA2A-E3E6-4DCF-9064-074D5E9A044A}" destId="{6AAA493E-91F6-45A6-AFFB-581B31F7B6E9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E7325DF-289A-4D18-9E1A-C43BC8A9B7BB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CA46CC51-8406-4037-BAA8-D67BD429293E}">
      <dgm:prSet phldrT="[Texte]"/>
      <dgm:spPr/>
      <dgm:t>
        <a:bodyPr/>
        <a:lstStyle/>
        <a:p>
          <a:pPr algn="r"/>
          <a:r>
            <a:rPr lang="ar-DZ" dirty="0" smtClean="0"/>
            <a:t>العوامل المؤثرة في التسعير</a:t>
          </a:r>
          <a:endParaRPr lang="fr-FR" dirty="0"/>
        </a:p>
      </dgm:t>
    </dgm:pt>
    <dgm:pt modelId="{C0B4FF60-B405-4CAD-8F89-DE0E4CDEA4CC}" type="parTrans" cxnId="{CA47A7C0-327B-4CFE-AEAE-AB25AE0D94DD}">
      <dgm:prSet/>
      <dgm:spPr/>
      <dgm:t>
        <a:bodyPr/>
        <a:lstStyle/>
        <a:p>
          <a:endParaRPr lang="fr-FR"/>
        </a:p>
      </dgm:t>
    </dgm:pt>
    <dgm:pt modelId="{B631A77E-6DDD-4041-AA33-9B0C81456DF6}" type="sibTrans" cxnId="{CA47A7C0-327B-4CFE-AEAE-AB25AE0D94DD}">
      <dgm:prSet/>
      <dgm:spPr/>
      <dgm:t>
        <a:bodyPr/>
        <a:lstStyle/>
        <a:p>
          <a:endParaRPr lang="fr-FR"/>
        </a:p>
      </dgm:t>
    </dgm:pt>
    <dgm:pt modelId="{5F381A71-A1B3-4454-9981-E144B7B656E4}">
      <dgm:prSet phldrT="[Texte]"/>
      <dgm:spPr/>
      <dgm:t>
        <a:bodyPr/>
        <a:lstStyle/>
        <a:p>
          <a:pPr algn="r"/>
          <a:r>
            <a:rPr lang="ar-DZ" dirty="0" smtClean="0"/>
            <a:t>استراتيجيات التسعير</a:t>
          </a:r>
          <a:endParaRPr lang="fr-FR" dirty="0"/>
        </a:p>
      </dgm:t>
    </dgm:pt>
    <dgm:pt modelId="{ED2C5B57-E899-4B0C-A890-5550BCD001D6}" type="parTrans" cxnId="{9ABE44D3-2D36-4079-B84D-EFBEDE5444F3}">
      <dgm:prSet/>
      <dgm:spPr/>
      <dgm:t>
        <a:bodyPr/>
        <a:lstStyle/>
        <a:p>
          <a:endParaRPr lang="fr-FR"/>
        </a:p>
      </dgm:t>
    </dgm:pt>
    <dgm:pt modelId="{A3E9FE44-48CF-4D63-B7C1-441FD79BB8EB}" type="sibTrans" cxnId="{9ABE44D3-2D36-4079-B84D-EFBEDE5444F3}">
      <dgm:prSet/>
      <dgm:spPr/>
      <dgm:t>
        <a:bodyPr/>
        <a:lstStyle/>
        <a:p>
          <a:endParaRPr lang="fr-FR"/>
        </a:p>
      </dgm:t>
    </dgm:pt>
    <dgm:pt modelId="{DB87EF16-6C4E-407D-986D-7DB9B6E38AFA}">
      <dgm:prSet phldrT="[Texte]"/>
      <dgm:spPr/>
      <dgm:t>
        <a:bodyPr/>
        <a:lstStyle/>
        <a:p>
          <a:pPr algn="r"/>
          <a:r>
            <a:rPr lang="ar-DZ" dirty="0" smtClean="0">
              <a:solidFill>
                <a:srgbClr val="92D050"/>
              </a:solidFill>
            </a:rPr>
            <a:t>تعريف</a:t>
          </a:r>
          <a:endParaRPr lang="fr-FR" dirty="0">
            <a:solidFill>
              <a:srgbClr val="92D050"/>
            </a:solidFill>
          </a:endParaRPr>
        </a:p>
      </dgm:t>
    </dgm:pt>
    <dgm:pt modelId="{5E4EA5C7-2AB1-4EB8-94D6-A7E618CED20D}" type="parTrans" cxnId="{02AD2D8E-E593-48CA-9C5E-68FD76233647}">
      <dgm:prSet/>
      <dgm:spPr/>
      <dgm:t>
        <a:bodyPr/>
        <a:lstStyle/>
        <a:p>
          <a:endParaRPr lang="fr-FR"/>
        </a:p>
      </dgm:t>
    </dgm:pt>
    <dgm:pt modelId="{3D174FA7-B694-419A-ABE6-E9BFFEB986BD}" type="sibTrans" cxnId="{02AD2D8E-E593-48CA-9C5E-68FD76233647}">
      <dgm:prSet/>
      <dgm:spPr/>
      <dgm:t>
        <a:bodyPr/>
        <a:lstStyle/>
        <a:p>
          <a:endParaRPr lang="fr-FR"/>
        </a:p>
      </dgm:t>
    </dgm:pt>
    <dgm:pt modelId="{FBA3366A-758C-4D21-B175-BB79138AC767}" type="pres">
      <dgm:prSet presAssocID="{5E7325DF-289A-4D18-9E1A-C43BC8A9B7B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96B00CC-EB79-425B-A7B1-D329110C3DC8}" type="pres">
      <dgm:prSet presAssocID="{DB87EF16-6C4E-407D-986D-7DB9B6E38AFA}" presName="parentLin" presStyleCnt="0"/>
      <dgm:spPr/>
    </dgm:pt>
    <dgm:pt modelId="{16CA61C3-FBAA-4D16-BE3D-CDD3314EDACC}" type="pres">
      <dgm:prSet presAssocID="{DB87EF16-6C4E-407D-986D-7DB9B6E38AFA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DE42CABD-18E7-4F42-8B3D-4D710A0AD3B9}" type="pres">
      <dgm:prSet presAssocID="{DB87EF16-6C4E-407D-986D-7DB9B6E38AF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984E820-917F-473B-9DCC-CDD67FA8FE25}" type="pres">
      <dgm:prSet presAssocID="{DB87EF16-6C4E-407D-986D-7DB9B6E38AFA}" presName="negativeSpace" presStyleCnt="0"/>
      <dgm:spPr/>
    </dgm:pt>
    <dgm:pt modelId="{5B334EFA-9312-48AF-BE05-001D877F17D7}" type="pres">
      <dgm:prSet presAssocID="{DB87EF16-6C4E-407D-986D-7DB9B6E38AFA}" presName="childText" presStyleLbl="conFgAcc1" presStyleIdx="0" presStyleCnt="3">
        <dgm:presLayoutVars>
          <dgm:bulletEnabled val="1"/>
        </dgm:presLayoutVars>
      </dgm:prSet>
      <dgm:spPr/>
    </dgm:pt>
    <dgm:pt modelId="{63344284-1116-4EC6-ADBB-A94A34903E91}" type="pres">
      <dgm:prSet presAssocID="{3D174FA7-B694-419A-ABE6-E9BFFEB986BD}" presName="spaceBetweenRectangles" presStyleCnt="0"/>
      <dgm:spPr/>
    </dgm:pt>
    <dgm:pt modelId="{FCFA28B3-0F13-4955-87A4-D6E4F11A6066}" type="pres">
      <dgm:prSet presAssocID="{CA46CC51-8406-4037-BAA8-D67BD429293E}" presName="parentLin" presStyleCnt="0"/>
      <dgm:spPr/>
    </dgm:pt>
    <dgm:pt modelId="{A6D8DD99-ECD4-4779-A127-E47B66904EE9}" type="pres">
      <dgm:prSet presAssocID="{CA46CC51-8406-4037-BAA8-D67BD429293E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85C9CE6E-A1A7-4237-9577-2B11822DD5CE}" type="pres">
      <dgm:prSet presAssocID="{CA46CC51-8406-4037-BAA8-D67BD429293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EC1306B-84D6-4977-BBB7-EFB196A8E06D}" type="pres">
      <dgm:prSet presAssocID="{CA46CC51-8406-4037-BAA8-D67BD429293E}" presName="negativeSpace" presStyleCnt="0"/>
      <dgm:spPr/>
    </dgm:pt>
    <dgm:pt modelId="{95582C87-CFE0-463E-A058-84913A61C6E3}" type="pres">
      <dgm:prSet presAssocID="{CA46CC51-8406-4037-BAA8-D67BD429293E}" presName="childText" presStyleLbl="conFgAcc1" presStyleIdx="1" presStyleCnt="3">
        <dgm:presLayoutVars>
          <dgm:bulletEnabled val="1"/>
        </dgm:presLayoutVars>
      </dgm:prSet>
      <dgm:spPr/>
    </dgm:pt>
    <dgm:pt modelId="{74B3C8B6-A7B1-4A1E-8D40-AAF3D6FEBB1F}" type="pres">
      <dgm:prSet presAssocID="{B631A77E-6DDD-4041-AA33-9B0C81456DF6}" presName="spaceBetweenRectangles" presStyleCnt="0"/>
      <dgm:spPr/>
    </dgm:pt>
    <dgm:pt modelId="{1D73B8FA-7502-4707-B8A2-27E87DB82170}" type="pres">
      <dgm:prSet presAssocID="{5F381A71-A1B3-4454-9981-E144B7B656E4}" presName="parentLin" presStyleCnt="0"/>
      <dgm:spPr/>
    </dgm:pt>
    <dgm:pt modelId="{CEFFBA1E-A4AE-4F81-906A-8C0AD9E7C643}" type="pres">
      <dgm:prSet presAssocID="{5F381A71-A1B3-4454-9981-E144B7B656E4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6F82ED86-9CBB-45B7-AABF-15E7B402D7B5}" type="pres">
      <dgm:prSet presAssocID="{5F381A71-A1B3-4454-9981-E144B7B656E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3B4CB37-5068-4F00-84C3-125DDD613999}" type="pres">
      <dgm:prSet presAssocID="{5F381A71-A1B3-4454-9981-E144B7B656E4}" presName="negativeSpace" presStyleCnt="0"/>
      <dgm:spPr/>
    </dgm:pt>
    <dgm:pt modelId="{41ACE9F7-6801-4CF5-AD44-34782741D53D}" type="pres">
      <dgm:prSet presAssocID="{5F381A71-A1B3-4454-9981-E144B7B656E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92BC348-4A61-4D86-94E9-40B8DFBE891A}" type="presOf" srcId="{5F381A71-A1B3-4454-9981-E144B7B656E4}" destId="{CEFFBA1E-A4AE-4F81-906A-8C0AD9E7C643}" srcOrd="0" destOrd="0" presId="urn:microsoft.com/office/officeart/2005/8/layout/list1"/>
    <dgm:cxn modelId="{CA47A7C0-327B-4CFE-AEAE-AB25AE0D94DD}" srcId="{5E7325DF-289A-4D18-9E1A-C43BC8A9B7BB}" destId="{CA46CC51-8406-4037-BAA8-D67BD429293E}" srcOrd="1" destOrd="0" parTransId="{C0B4FF60-B405-4CAD-8F89-DE0E4CDEA4CC}" sibTransId="{B631A77E-6DDD-4041-AA33-9B0C81456DF6}"/>
    <dgm:cxn modelId="{074FA8EB-3137-4119-BDF4-920D402CDB3B}" type="presOf" srcId="{DB87EF16-6C4E-407D-986D-7DB9B6E38AFA}" destId="{DE42CABD-18E7-4F42-8B3D-4D710A0AD3B9}" srcOrd="1" destOrd="0" presId="urn:microsoft.com/office/officeart/2005/8/layout/list1"/>
    <dgm:cxn modelId="{4497B523-B952-4484-88B4-D7810107A028}" type="presOf" srcId="{CA46CC51-8406-4037-BAA8-D67BD429293E}" destId="{85C9CE6E-A1A7-4237-9577-2B11822DD5CE}" srcOrd="1" destOrd="0" presId="urn:microsoft.com/office/officeart/2005/8/layout/list1"/>
    <dgm:cxn modelId="{03B177BB-0EF5-4857-A202-1AC0874828C7}" type="presOf" srcId="{CA46CC51-8406-4037-BAA8-D67BD429293E}" destId="{A6D8DD99-ECD4-4779-A127-E47B66904EE9}" srcOrd="0" destOrd="0" presId="urn:microsoft.com/office/officeart/2005/8/layout/list1"/>
    <dgm:cxn modelId="{9ABE44D3-2D36-4079-B84D-EFBEDE5444F3}" srcId="{5E7325DF-289A-4D18-9E1A-C43BC8A9B7BB}" destId="{5F381A71-A1B3-4454-9981-E144B7B656E4}" srcOrd="2" destOrd="0" parTransId="{ED2C5B57-E899-4B0C-A890-5550BCD001D6}" sibTransId="{A3E9FE44-48CF-4D63-B7C1-441FD79BB8EB}"/>
    <dgm:cxn modelId="{32D84EB8-C88D-49A5-BA31-CDC9E7CF3E56}" type="presOf" srcId="{5E7325DF-289A-4D18-9E1A-C43BC8A9B7BB}" destId="{FBA3366A-758C-4D21-B175-BB79138AC767}" srcOrd="0" destOrd="0" presId="urn:microsoft.com/office/officeart/2005/8/layout/list1"/>
    <dgm:cxn modelId="{B467AA3C-AB03-4590-9844-B2F71DA8E816}" type="presOf" srcId="{5F381A71-A1B3-4454-9981-E144B7B656E4}" destId="{6F82ED86-9CBB-45B7-AABF-15E7B402D7B5}" srcOrd="1" destOrd="0" presId="urn:microsoft.com/office/officeart/2005/8/layout/list1"/>
    <dgm:cxn modelId="{62FF1453-EE44-44FF-8591-7DFA11D78580}" type="presOf" srcId="{DB87EF16-6C4E-407D-986D-7DB9B6E38AFA}" destId="{16CA61C3-FBAA-4D16-BE3D-CDD3314EDACC}" srcOrd="0" destOrd="0" presId="urn:microsoft.com/office/officeart/2005/8/layout/list1"/>
    <dgm:cxn modelId="{02AD2D8E-E593-48CA-9C5E-68FD76233647}" srcId="{5E7325DF-289A-4D18-9E1A-C43BC8A9B7BB}" destId="{DB87EF16-6C4E-407D-986D-7DB9B6E38AFA}" srcOrd="0" destOrd="0" parTransId="{5E4EA5C7-2AB1-4EB8-94D6-A7E618CED20D}" sibTransId="{3D174FA7-B694-419A-ABE6-E9BFFEB986BD}"/>
    <dgm:cxn modelId="{3F559A48-9EEB-44BB-9BCA-DDC426772F67}" type="presParOf" srcId="{FBA3366A-758C-4D21-B175-BB79138AC767}" destId="{496B00CC-EB79-425B-A7B1-D329110C3DC8}" srcOrd="0" destOrd="0" presId="urn:microsoft.com/office/officeart/2005/8/layout/list1"/>
    <dgm:cxn modelId="{85FE6823-3F50-455A-81B5-08A1091FCE02}" type="presParOf" srcId="{496B00CC-EB79-425B-A7B1-D329110C3DC8}" destId="{16CA61C3-FBAA-4D16-BE3D-CDD3314EDACC}" srcOrd="0" destOrd="0" presId="urn:microsoft.com/office/officeart/2005/8/layout/list1"/>
    <dgm:cxn modelId="{94454641-A375-4B24-81A9-68C578E6063D}" type="presParOf" srcId="{496B00CC-EB79-425B-A7B1-D329110C3DC8}" destId="{DE42CABD-18E7-4F42-8B3D-4D710A0AD3B9}" srcOrd="1" destOrd="0" presId="urn:microsoft.com/office/officeart/2005/8/layout/list1"/>
    <dgm:cxn modelId="{E7239B91-3B66-4657-B0A8-97B5C1811101}" type="presParOf" srcId="{FBA3366A-758C-4D21-B175-BB79138AC767}" destId="{A984E820-917F-473B-9DCC-CDD67FA8FE25}" srcOrd="1" destOrd="0" presId="urn:microsoft.com/office/officeart/2005/8/layout/list1"/>
    <dgm:cxn modelId="{2A78AC4C-EF3A-443E-91D3-FF3222E18324}" type="presParOf" srcId="{FBA3366A-758C-4D21-B175-BB79138AC767}" destId="{5B334EFA-9312-48AF-BE05-001D877F17D7}" srcOrd="2" destOrd="0" presId="urn:microsoft.com/office/officeart/2005/8/layout/list1"/>
    <dgm:cxn modelId="{9A087811-6982-4475-B27E-E9C191BB6DFB}" type="presParOf" srcId="{FBA3366A-758C-4D21-B175-BB79138AC767}" destId="{63344284-1116-4EC6-ADBB-A94A34903E91}" srcOrd="3" destOrd="0" presId="urn:microsoft.com/office/officeart/2005/8/layout/list1"/>
    <dgm:cxn modelId="{C282686E-9C54-499E-82AA-6C5228A26631}" type="presParOf" srcId="{FBA3366A-758C-4D21-B175-BB79138AC767}" destId="{FCFA28B3-0F13-4955-87A4-D6E4F11A6066}" srcOrd="4" destOrd="0" presId="urn:microsoft.com/office/officeart/2005/8/layout/list1"/>
    <dgm:cxn modelId="{60244BD3-D7BA-4003-980D-F16702D1CF88}" type="presParOf" srcId="{FCFA28B3-0F13-4955-87A4-D6E4F11A6066}" destId="{A6D8DD99-ECD4-4779-A127-E47B66904EE9}" srcOrd="0" destOrd="0" presId="urn:microsoft.com/office/officeart/2005/8/layout/list1"/>
    <dgm:cxn modelId="{9740CF99-90F6-4F73-9868-9A2F3688A1FC}" type="presParOf" srcId="{FCFA28B3-0F13-4955-87A4-D6E4F11A6066}" destId="{85C9CE6E-A1A7-4237-9577-2B11822DD5CE}" srcOrd="1" destOrd="0" presId="urn:microsoft.com/office/officeart/2005/8/layout/list1"/>
    <dgm:cxn modelId="{E5F71256-2F9C-4725-B6B3-B9957E9253A8}" type="presParOf" srcId="{FBA3366A-758C-4D21-B175-BB79138AC767}" destId="{2EC1306B-84D6-4977-BBB7-EFB196A8E06D}" srcOrd="5" destOrd="0" presId="urn:microsoft.com/office/officeart/2005/8/layout/list1"/>
    <dgm:cxn modelId="{99DA65AE-F3B1-42D7-BBC3-6CC488B942CA}" type="presParOf" srcId="{FBA3366A-758C-4D21-B175-BB79138AC767}" destId="{95582C87-CFE0-463E-A058-84913A61C6E3}" srcOrd="6" destOrd="0" presId="urn:microsoft.com/office/officeart/2005/8/layout/list1"/>
    <dgm:cxn modelId="{528845ED-B04F-49F5-AFC6-CF37236CA807}" type="presParOf" srcId="{FBA3366A-758C-4D21-B175-BB79138AC767}" destId="{74B3C8B6-A7B1-4A1E-8D40-AAF3D6FEBB1F}" srcOrd="7" destOrd="0" presId="urn:microsoft.com/office/officeart/2005/8/layout/list1"/>
    <dgm:cxn modelId="{5ED5C607-150F-410D-9364-BAC1B0DD8AC2}" type="presParOf" srcId="{FBA3366A-758C-4D21-B175-BB79138AC767}" destId="{1D73B8FA-7502-4707-B8A2-27E87DB82170}" srcOrd="8" destOrd="0" presId="urn:microsoft.com/office/officeart/2005/8/layout/list1"/>
    <dgm:cxn modelId="{DBD93E86-BDEC-4ACA-8270-EDA9F2B8D1A6}" type="presParOf" srcId="{1D73B8FA-7502-4707-B8A2-27E87DB82170}" destId="{CEFFBA1E-A4AE-4F81-906A-8C0AD9E7C643}" srcOrd="0" destOrd="0" presId="urn:microsoft.com/office/officeart/2005/8/layout/list1"/>
    <dgm:cxn modelId="{8B55A2BF-041D-4C9B-93B7-44ECC18C4C5D}" type="presParOf" srcId="{1D73B8FA-7502-4707-B8A2-27E87DB82170}" destId="{6F82ED86-9CBB-45B7-AABF-15E7B402D7B5}" srcOrd="1" destOrd="0" presId="urn:microsoft.com/office/officeart/2005/8/layout/list1"/>
    <dgm:cxn modelId="{FF4102CD-5083-41B6-92F0-6DE99B870922}" type="presParOf" srcId="{FBA3366A-758C-4D21-B175-BB79138AC767}" destId="{73B4CB37-5068-4F00-84C3-125DDD613999}" srcOrd="9" destOrd="0" presId="urn:microsoft.com/office/officeart/2005/8/layout/list1"/>
    <dgm:cxn modelId="{AF52B9A0-FFEA-4BFD-92DF-7561DB98C2AF}" type="presParOf" srcId="{FBA3366A-758C-4D21-B175-BB79138AC767}" destId="{41ACE9F7-6801-4CF5-AD44-34782741D53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1A222C8-B9FD-43C1-8AB5-44649509C92E}" type="doc">
      <dgm:prSet loTypeId="urn:microsoft.com/office/officeart/2005/8/layout/radial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70C48526-706D-4F57-A41D-6738B13EC0FF}">
      <dgm:prSet phldrT="[Texte]"/>
      <dgm:spPr/>
      <dgm:t>
        <a:bodyPr/>
        <a:lstStyle/>
        <a:p>
          <a:r>
            <a:rPr lang="ar-DZ" dirty="0" smtClean="0">
              <a:solidFill>
                <a:schemeClr val="bg2">
                  <a:lumMod val="75000"/>
                  <a:lumOff val="25000"/>
                </a:schemeClr>
              </a:solidFill>
            </a:rPr>
            <a:t>أهداف التسعير</a:t>
          </a:r>
          <a:endParaRPr lang="fr-FR" dirty="0">
            <a:solidFill>
              <a:schemeClr val="bg2">
                <a:lumMod val="75000"/>
                <a:lumOff val="25000"/>
              </a:schemeClr>
            </a:solidFill>
          </a:endParaRPr>
        </a:p>
      </dgm:t>
    </dgm:pt>
    <dgm:pt modelId="{F5A9CD7D-6F69-4FF7-B334-474BA4BB0CD5}" type="parTrans" cxnId="{57F37EBA-8C52-4351-9BB8-455D01D6C946}">
      <dgm:prSet/>
      <dgm:spPr/>
      <dgm:t>
        <a:bodyPr/>
        <a:lstStyle/>
        <a:p>
          <a:endParaRPr lang="fr-FR"/>
        </a:p>
      </dgm:t>
    </dgm:pt>
    <dgm:pt modelId="{679E4A21-3195-49E4-9E71-C2E78D093B03}" type="sibTrans" cxnId="{57F37EBA-8C52-4351-9BB8-455D01D6C946}">
      <dgm:prSet/>
      <dgm:spPr/>
      <dgm:t>
        <a:bodyPr/>
        <a:lstStyle/>
        <a:p>
          <a:endParaRPr lang="fr-FR"/>
        </a:p>
      </dgm:t>
    </dgm:pt>
    <dgm:pt modelId="{C65703CF-3C21-443E-9E70-6E3C6351E685}">
      <dgm:prSet phldrT="[Texte]"/>
      <dgm:spPr/>
      <dgm:t>
        <a:bodyPr/>
        <a:lstStyle/>
        <a:p>
          <a:r>
            <a:rPr lang="ar-DZ" dirty="0" err="1" smtClean="0"/>
            <a:t>موقفية</a:t>
          </a:r>
          <a:endParaRPr lang="fr-FR" dirty="0"/>
        </a:p>
      </dgm:t>
    </dgm:pt>
    <dgm:pt modelId="{77C2CD66-CE4E-4D09-87CE-B2FEA03DAE92}" type="parTrans" cxnId="{954A5FC6-9B36-4A65-84FC-EBDF11A0669C}">
      <dgm:prSet/>
      <dgm:spPr/>
      <dgm:t>
        <a:bodyPr/>
        <a:lstStyle/>
        <a:p>
          <a:endParaRPr lang="fr-FR"/>
        </a:p>
      </dgm:t>
    </dgm:pt>
    <dgm:pt modelId="{4B45E82C-2255-493F-9BA5-A83F94919DB4}" type="sibTrans" cxnId="{954A5FC6-9B36-4A65-84FC-EBDF11A0669C}">
      <dgm:prSet/>
      <dgm:spPr/>
      <dgm:t>
        <a:bodyPr/>
        <a:lstStyle/>
        <a:p>
          <a:endParaRPr lang="fr-FR"/>
        </a:p>
      </dgm:t>
    </dgm:pt>
    <dgm:pt modelId="{0E6E1B5B-DE85-4C87-8C20-43EF3613CDFB}">
      <dgm:prSet phldrT="[Texte]"/>
      <dgm:spPr/>
      <dgm:t>
        <a:bodyPr/>
        <a:lstStyle/>
        <a:p>
          <a:r>
            <a:rPr lang="ar-DZ" dirty="0" smtClean="0"/>
            <a:t>مبيعات</a:t>
          </a:r>
          <a:endParaRPr lang="fr-FR" dirty="0"/>
        </a:p>
      </dgm:t>
    </dgm:pt>
    <dgm:pt modelId="{35F11CA3-DB78-4172-A80E-5B186E2C752C}" type="parTrans" cxnId="{F588AFE2-F919-4A93-9F89-709EE30773E8}">
      <dgm:prSet/>
      <dgm:spPr/>
      <dgm:t>
        <a:bodyPr/>
        <a:lstStyle/>
        <a:p>
          <a:endParaRPr lang="fr-FR"/>
        </a:p>
      </dgm:t>
    </dgm:pt>
    <dgm:pt modelId="{5B9EB042-BA71-46C1-83E3-DBF184FB8A88}" type="sibTrans" cxnId="{F588AFE2-F919-4A93-9F89-709EE30773E8}">
      <dgm:prSet/>
      <dgm:spPr/>
      <dgm:t>
        <a:bodyPr/>
        <a:lstStyle/>
        <a:p>
          <a:endParaRPr lang="fr-FR"/>
        </a:p>
      </dgm:t>
    </dgm:pt>
    <dgm:pt modelId="{697B96CD-D212-4584-8C89-3EE98E5452B5}">
      <dgm:prSet phldrT="[Texte]"/>
      <dgm:spPr/>
      <dgm:t>
        <a:bodyPr/>
        <a:lstStyle/>
        <a:p>
          <a:r>
            <a:rPr lang="ar-DZ" dirty="0" smtClean="0"/>
            <a:t>ربحية</a:t>
          </a:r>
          <a:endParaRPr lang="fr-FR" dirty="0"/>
        </a:p>
      </dgm:t>
    </dgm:pt>
    <dgm:pt modelId="{3901A7B1-7A13-4421-A155-22B858374C3B}" type="parTrans" cxnId="{7E52A577-9766-4982-BA00-9F82DA622255}">
      <dgm:prSet/>
      <dgm:spPr/>
      <dgm:t>
        <a:bodyPr/>
        <a:lstStyle/>
        <a:p>
          <a:endParaRPr lang="fr-FR"/>
        </a:p>
      </dgm:t>
    </dgm:pt>
    <dgm:pt modelId="{EDE8C630-1D4B-45DB-9D9D-FE7AC6B9F2A0}" type="sibTrans" cxnId="{7E52A577-9766-4982-BA00-9F82DA622255}">
      <dgm:prSet/>
      <dgm:spPr/>
      <dgm:t>
        <a:bodyPr/>
        <a:lstStyle/>
        <a:p>
          <a:endParaRPr lang="fr-FR"/>
        </a:p>
      </dgm:t>
    </dgm:pt>
    <dgm:pt modelId="{EB79749E-130A-42CB-8E4B-39713C86B387}" type="pres">
      <dgm:prSet presAssocID="{11A222C8-B9FD-43C1-8AB5-44649509C92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3E10704-AE65-41CB-8CDF-1C47CA848DC0}" type="pres">
      <dgm:prSet presAssocID="{70C48526-706D-4F57-A41D-6738B13EC0FF}" presName="centerShape" presStyleLbl="node0" presStyleIdx="0" presStyleCnt="1"/>
      <dgm:spPr/>
      <dgm:t>
        <a:bodyPr/>
        <a:lstStyle/>
        <a:p>
          <a:endParaRPr lang="fr-FR"/>
        </a:p>
      </dgm:t>
    </dgm:pt>
    <dgm:pt modelId="{B47588E9-02DB-48C1-9CDC-3A4B3862AC7B}" type="pres">
      <dgm:prSet presAssocID="{77C2CD66-CE4E-4D09-87CE-B2FEA03DAE92}" presName="parTrans" presStyleLbl="bgSibTrans2D1" presStyleIdx="0" presStyleCnt="3"/>
      <dgm:spPr/>
      <dgm:t>
        <a:bodyPr/>
        <a:lstStyle/>
        <a:p>
          <a:endParaRPr lang="fr-FR"/>
        </a:p>
      </dgm:t>
    </dgm:pt>
    <dgm:pt modelId="{7A2FEDA2-ABCE-493B-B8F1-1CDB3328DB3D}" type="pres">
      <dgm:prSet presAssocID="{C65703CF-3C21-443E-9E70-6E3C6351E68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8A5522E-872E-4B62-9A68-D119E2232FAF}" type="pres">
      <dgm:prSet presAssocID="{3901A7B1-7A13-4421-A155-22B858374C3B}" presName="parTrans" presStyleLbl="bgSibTrans2D1" presStyleIdx="1" presStyleCnt="3"/>
      <dgm:spPr/>
      <dgm:t>
        <a:bodyPr/>
        <a:lstStyle/>
        <a:p>
          <a:endParaRPr lang="fr-FR"/>
        </a:p>
      </dgm:t>
    </dgm:pt>
    <dgm:pt modelId="{CD7EA746-3860-431B-BEC3-4DD936FCE055}" type="pres">
      <dgm:prSet presAssocID="{697B96CD-D212-4584-8C89-3EE98E5452B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A9CA5A-10A9-4D3B-859F-2367C06CA1C0}" type="pres">
      <dgm:prSet presAssocID="{35F11CA3-DB78-4172-A80E-5B186E2C752C}" presName="parTrans" presStyleLbl="bgSibTrans2D1" presStyleIdx="2" presStyleCnt="3"/>
      <dgm:spPr/>
      <dgm:t>
        <a:bodyPr/>
        <a:lstStyle/>
        <a:p>
          <a:endParaRPr lang="fr-FR"/>
        </a:p>
      </dgm:t>
    </dgm:pt>
    <dgm:pt modelId="{D02819D7-80B5-4F1F-AC5B-59989ECD33AD}" type="pres">
      <dgm:prSet presAssocID="{0E6E1B5B-DE85-4C87-8C20-43EF3613CDF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54A5FC6-9B36-4A65-84FC-EBDF11A0669C}" srcId="{70C48526-706D-4F57-A41D-6738B13EC0FF}" destId="{C65703CF-3C21-443E-9E70-6E3C6351E685}" srcOrd="0" destOrd="0" parTransId="{77C2CD66-CE4E-4D09-87CE-B2FEA03DAE92}" sibTransId="{4B45E82C-2255-493F-9BA5-A83F94919DB4}"/>
    <dgm:cxn modelId="{1FA9D209-CFBE-4A09-933A-01BC4214AA6B}" type="presOf" srcId="{70C48526-706D-4F57-A41D-6738B13EC0FF}" destId="{23E10704-AE65-41CB-8CDF-1C47CA848DC0}" srcOrd="0" destOrd="0" presId="urn:microsoft.com/office/officeart/2005/8/layout/radial4"/>
    <dgm:cxn modelId="{57F37EBA-8C52-4351-9BB8-455D01D6C946}" srcId="{11A222C8-B9FD-43C1-8AB5-44649509C92E}" destId="{70C48526-706D-4F57-A41D-6738B13EC0FF}" srcOrd="0" destOrd="0" parTransId="{F5A9CD7D-6F69-4FF7-B334-474BA4BB0CD5}" sibTransId="{679E4A21-3195-49E4-9E71-C2E78D093B03}"/>
    <dgm:cxn modelId="{92FEC6DE-D670-4B24-A6A7-5E5F42242D0B}" type="presOf" srcId="{35F11CA3-DB78-4172-A80E-5B186E2C752C}" destId="{91A9CA5A-10A9-4D3B-859F-2367C06CA1C0}" srcOrd="0" destOrd="0" presId="urn:microsoft.com/office/officeart/2005/8/layout/radial4"/>
    <dgm:cxn modelId="{7E52A577-9766-4982-BA00-9F82DA622255}" srcId="{70C48526-706D-4F57-A41D-6738B13EC0FF}" destId="{697B96CD-D212-4584-8C89-3EE98E5452B5}" srcOrd="1" destOrd="0" parTransId="{3901A7B1-7A13-4421-A155-22B858374C3B}" sibTransId="{EDE8C630-1D4B-45DB-9D9D-FE7AC6B9F2A0}"/>
    <dgm:cxn modelId="{E86A8DEF-7E7E-40DE-BB33-D7E229B21E8F}" type="presOf" srcId="{C65703CF-3C21-443E-9E70-6E3C6351E685}" destId="{7A2FEDA2-ABCE-493B-B8F1-1CDB3328DB3D}" srcOrd="0" destOrd="0" presId="urn:microsoft.com/office/officeart/2005/8/layout/radial4"/>
    <dgm:cxn modelId="{AEF6A92C-0FA6-4501-8A62-4AE72E2A9D8D}" type="presOf" srcId="{77C2CD66-CE4E-4D09-87CE-B2FEA03DAE92}" destId="{B47588E9-02DB-48C1-9CDC-3A4B3862AC7B}" srcOrd="0" destOrd="0" presId="urn:microsoft.com/office/officeart/2005/8/layout/radial4"/>
    <dgm:cxn modelId="{267D3FDE-5804-4E03-BA33-C749F1358C20}" type="presOf" srcId="{697B96CD-D212-4584-8C89-3EE98E5452B5}" destId="{CD7EA746-3860-431B-BEC3-4DD936FCE055}" srcOrd="0" destOrd="0" presId="urn:microsoft.com/office/officeart/2005/8/layout/radial4"/>
    <dgm:cxn modelId="{F588AFE2-F919-4A93-9F89-709EE30773E8}" srcId="{70C48526-706D-4F57-A41D-6738B13EC0FF}" destId="{0E6E1B5B-DE85-4C87-8C20-43EF3613CDFB}" srcOrd="2" destOrd="0" parTransId="{35F11CA3-DB78-4172-A80E-5B186E2C752C}" sibTransId="{5B9EB042-BA71-46C1-83E3-DBF184FB8A88}"/>
    <dgm:cxn modelId="{4FF6FB69-D73D-4BA8-B7DA-1C31D5863F70}" type="presOf" srcId="{0E6E1B5B-DE85-4C87-8C20-43EF3613CDFB}" destId="{D02819D7-80B5-4F1F-AC5B-59989ECD33AD}" srcOrd="0" destOrd="0" presId="urn:microsoft.com/office/officeart/2005/8/layout/radial4"/>
    <dgm:cxn modelId="{8A35C94E-5AD8-40A1-B62D-482C194DDA8B}" type="presOf" srcId="{11A222C8-B9FD-43C1-8AB5-44649509C92E}" destId="{EB79749E-130A-42CB-8E4B-39713C86B387}" srcOrd="0" destOrd="0" presId="urn:microsoft.com/office/officeart/2005/8/layout/radial4"/>
    <dgm:cxn modelId="{DCD801D1-8C31-4CE1-B6FB-376C85310038}" type="presOf" srcId="{3901A7B1-7A13-4421-A155-22B858374C3B}" destId="{28A5522E-872E-4B62-9A68-D119E2232FAF}" srcOrd="0" destOrd="0" presId="urn:microsoft.com/office/officeart/2005/8/layout/radial4"/>
    <dgm:cxn modelId="{F62B0784-F3DB-4D2C-BC29-6A6E6CCFA7E0}" type="presParOf" srcId="{EB79749E-130A-42CB-8E4B-39713C86B387}" destId="{23E10704-AE65-41CB-8CDF-1C47CA848DC0}" srcOrd="0" destOrd="0" presId="urn:microsoft.com/office/officeart/2005/8/layout/radial4"/>
    <dgm:cxn modelId="{DB416C09-FEA5-4FD8-8800-E0E8015EA2B9}" type="presParOf" srcId="{EB79749E-130A-42CB-8E4B-39713C86B387}" destId="{B47588E9-02DB-48C1-9CDC-3A4B3862AC7B}" srcOrd="1" destOrd="0" presId="urn:microsoft.com/office/officeart/2005/8/layout/radial4"/>
    <dgm:cxn modelId="{B586266E-A404-4A77-B10B-F1E34CD9ADC0}" type="presParOf" srcId="{EB79749E-130A-42CB-8E4B-39713C86B387}" destId="{7A2FEDA2-ABCE-493B-B8F1-1CDB3328DB3D}" srcOrd="2" destOrd="0" presId="urn:microsoft.com/office/officeart/2005/8/layout/radial4"/>
    <dgm:cxn modelId="{315EA1A9-CCD4-4CC0-9C4C-441F506DC6D7}" type="presParOf" srcId="{EB79749E-130A-42CB-8E4B-39713C86B387}" destId="{28A5522E-872E-4B62-9A68-D119E2232FAF}" srcOrd="3" destOrd="0" presId="urn:microsoft.com/office/officeart/2005/8/layout/radial4"/>
    <dgm:cxn modelId="{DD7295C5-DB5E-402D-B247-9D37EB81F8DB}" type="presParOf" srcId="{EB79749E-130A-42CB-8E4B-39713C86B387}" destId="{CD7EA746-3860-431B-BEC3-4DD936FCE055}" srcOrd="4" destOrd="0" presId="urn:microsoft.com/office/officeart/2005/8/layout/radial4"/>
    <dgm:cxn modelId="{8DC3F94F-B8BD-4F84-B81C-8B5207AE7ED3}" type="presParOf" srcId="{EB79749E-130A-42CB-8E4B-39713C86B387}" destId="{91A9CA5A-10A9-4D3B-859F-2367C06CA1C0}" srcOrd="5" destOrd="0" presId="urn:microsoft.com/office/officeart/2005/8/layout/radial4"/>
    <dgm:cxn modelId="{8F36B472-1D56-4B98-A412-8E70C9557B33}" type="presParOf" srcId="{EB79749E-130A-42CB-8E4B-39713C86B387}" destId="{D02819D7-80B5-4F1F-AC5B-59989ECD33AD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D7A3888-7870-4E19-B1C7-C49C8E14A422}" type="doc">
      <dgm:prSet loTypeId="urn:microsoft.com/office/officeart/2005/8/layout/radial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7BABD562-651E-45FF-AE0E-201322376636}">
      <dgm:prSet phldrT="[Texte]"/>
      <dgm:spPr/>
      <dgm:t>
        <a:bodyPr/>
        <a:lstStyle/>
        <a:p>
          <a:r>
            <a:rPr lang="ar-DZ" dirty="0" smtClean="0"/>
            <a:t>كشط السوق</a:t>
          </a:r>
          <a:endParaRPr lang="fr-FR" dirty="0"/>
        </a:p>
      </dgm:t>
    </dgm:pt>
    <dgm:pt modelId="{2390992D-D453-42C9-8F7B-29D7993A4152}" type="parTrans" cxnId="{604F443E-DDFC-4787-ADA6-B2AA2C3A6EEE}">
      <dgm:prSet/>
      <dgm:spPr/>
      <dgm:t>
        <a:bodyPr/>
        <a:lstStyle/>
        <a:p>
          <a:endParaRPr lang="fr-FR"/>
        </a:p>
      </dgm:t>
    </dgm:pt>
    <dgm:pt modelId="{E9121DE5-CB9A-4058-89AD-2FA809D3F275}" type="sibTrans" cxnId="{604F443E-DDFC-4787-ADA6-B2AA2C3A6EEE}">
      <dgm:prSet/>
      <dgm:spPr/>
      <dgm:t>
        <a:bodyPr/>
        <a:lstStyle/>
        <a:p>
          <a:endParaRPr lang="fr-FR"/>
        </a:p>
      </dgm:t>
    </dgm:pt>
    <dgm:pt modelId="{FD0E5606-705C-4CA7-8E6A-5342E18BCEC6}">
      <dgm:prSet phldrT="[Texte]"/>
      <dgm:spPr/>
      <dgm:t>
        <a:bodyPr/>
        <a:lstStyle/>
        <a:p>
          <a:r>
            <a:rPr lang="ar-DZ" dirty="0" smtClean="0"/>
            <a:t>اختراق السوق</a:t>
          </a:r>
          <a:endParaRPr lang="fr-FR" dirty="0"/>
        </a:p>
      </dgm:t>
    </dgm:pt>
    <dgm:pt modelId="{2040A1ED-6C96-4EE8-8A3C-B8005EF5B053}" type="parTrans" cxnId="{AF49C403-416B-403E-BDB8-6D3E588E67DD}">
      <dgm:prSet/>
      <dgm:spPr/>
      <dgm:t>
        <a:bodyPr/>
        <a:lstStyle/>
        <a:p>
          <a:endParaRPr lang="fr-FR"/>
        </a:p>
      </dgm:t>
    </dgm:pt>
    <dgm:pt modelId="{8D8359AA-0EE9-44E6-8B8C-6CEB94816B72}" type="sibTrans" cxnId="{AF49C403-416B-403E-BDB8-6D3E588E67DD}">
      <dgm:prSet/>
      <dgm:spPr/>
      <dgm:t>
        <a:bodyPr/>
        <a:lstStyle/>
        <a:p>
          <a:endParaRPr lang="fr-FR"/>
        </a:p>
      </dgm:t>
    </dgm:pt>
    <dgm:pt modelId="{2028C2E3-23B2-49EC-BB02-393C76733643}">
      <dgm:prSet phldrT="[Texte]"/>
      <dgm:spPr/>
      <dgm:t>
        <a:bodyPr/>
        <a:lstStyle/>
        <a:p>
          <a:r>
            <a:rPr lang="ar-DZ" dirty="0" smtClean="0"/>
            <a:t>قيادة السوق</a:t>
          </a:r>
          <a:endParaRPr lang="fr-FR" dirty="0"/>
        </a:p>
      </dgm:t>
    </dgm:pt>
    <dgm:pt modelId="{C922EE90-F551-44A3-93C1-02D63E56AEDC}" type="parTrans" cxnId="{1D3533B3-1439-455A-A1DF-296B74903B1E}">
      <dgm:prSet/>
      <dgm:spPr/>
      <dgm:t>
        <a:bodyPr/>
        <a:lstStyle/>
        <a:p>
          <a:endParaRPr lang="fr-FR"/>
        </a:p>
      </dgm:t>
    </dgm:pt>
    <dgm:pt modelId="{90E149EA-B7F6-4963-848F-C291BBD1EFD9}" type="sibTrans" cxnId="{1D3533B3-1439-455A-A1DF-296B74903B1E}">
      <dgm:prSet/>
      <dgm:spPr/>
      <dgm:t>
        <a:bodyPr/>
        <a:lstStyle/>
        <a:p>
          <a:endParaRPr lang="fr-FR"/>
        </a:p>
      </dgm:t>
    </dgm:pt>
    <dgm:pt modelId="{C0284CE8-A73A-4232-9EF0-6D544C19C34F}" type="pres">
      <dgm:prSet presAssocID="{2D7A3888-7870-4E19-B1C7-C49C8E14A422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920B172-3164-4B3F-8495-2672E62A54C3}" type="pres">
      <dgm:prSet presAssocID="{2D7A3888-7870-4E19-B1C7-C49C8E14A422}" presName="cycle" presStyleCnt="0"/>
      <dgm:spPr/>
    </dgm:pt>
    <dgm:pt modelId="{0D52725F-129C-4D28-B436-7819AD9D6622}" type="pres">
      <dgm:prSet presAssocID="{2D7A3888-7870-4E19-B1C7-C49C8E14A422}" presName="centerShape" presStyleCnt="0"/>
      <dgm:spPr/>
    </dgm:pt>
    <dgm:pt modelId="{F3BF3FD0-C0AE-4E2C-A3E3-5BD9DA083E87}" type="pres">
      <dgm:prSet presAssocID="{2D7A3888-7870-4E19-B1C7-C49C8E14A422}" presName="connSite" presStyleLbl="node1" presStyleIdx="0" presStyleCnt="4"/>
      <dgm:spPr/>
    </dgm:pt>
    <dgm:pt modelId="{38C9D72F-D4BF-463D-98B4-C9776A94C097}" type="pres">
      <dgm:prSet presAssocID="{2D7A3888-7870-4E19-B1C7-C49C8E14A422}" presName="visible" presStyleLbl="node1" presStyleIdx="0" presStyleCnt="4"/>
      <dgm:spPr>
        <a:blipFill>
          <a:blip xmlns:r="http://schemas.openxmlformats.org/officeDocument/2006/relationships" r:embed="rId1"/>
          <a:stretch>
            <a:fillRect/>
          </a:stretch>
        </a:blipFill>
      </dgm:spPr>
    </dgm:pt>
    <dgm:pt modelId="{526B872F-4F7D-4716-B96B-63F9BBCFA967}" type="pres">
      <dgm:prSet presAssocID="{2390992D-D453-42C9-8F7B-29D7993A4152}" presName="Name25" presStyleLbl="parChTrans1D1" presStyleIdx="0" presStyleCnt="3"/>
      <dgm:spPr/>
      <dgm:t>
        <a:bodyPr/>
        <a:lstStyle/>
        <a:p>
          <a:endParaRPr lang="fr-FR"/>
        </a:p>
      </dgm:t>
    </dgm:pt>
    <dgm:pt modelId="{2E6E5E34-61A4-494E-8894-8B9D273A2320}" type="pres">
      <dgm:prSet presAssocID="{7BABD562-651E-45FF-AE0E-201322376636}" presName="node" presStyleCnt="0"/>
      <dgm:spPr/>
    </dgm:pt>
    <dgm:pt modelId="{8F624683-EC0A-47BE-8083-755728937B0E}" type="pres">
      <dgm:prSet presAssocID="{7BABD562-651E-45FF-AE0E-201322376636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ABE88B8-6BB2-4FC4-9135-27078665554E}" type="pres">
      <dgm:prSet presAssocID="{7BABD562-651E-45FF-AE0E-201322376636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CDF50A-12F2-4E8E-A536-68C2A58A2D33}" type="pres">
      <dgm:prSet presAssocID="{2040A1ED-6C96-4EE8-8A3C-B8005EF5B053}" presName="Name25" presStyleLbl="parChTrans1D1" presStyleIdx="1" presStyleCnt="3"/>
      <dgm:spPr/>
      <dgm:t>
        <a:bodyPr/>
        <a:lstStyle/>
        <a:p>
          <a:endParaRPr lang="fr-FR"/>
        </a:p>
      </dgm:t>
    </dgm:pt>
    <dgm:pt modelId="{A05B61AE-2A26-4B8B-BB0F-B9D5B6A36A02}" type="pres">
      <dgm:prSet presAssocID="{FD0E5606-705C-4CA7-8E6A-5342E18BCEC6}" presName="node" presStyleCnt="0"/>
      <dgm:spPr/>
    </dgm:pt>
    <dgm:pt modelId="{44A978CE-B965-438B-8A73-A3FD8AF5C70D}" type="pres">
      <dgm:prSet presAssocID="{FD0E5606-705C-4CA7-8E6A-5342E18BCEC6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FF96E55-F7A1-4C99-B348-80AD4F29A99E}" type="pres">
      <dgm:prSet presAssocID="{FD0E5606-705C-4CA7-8E6A-5342E18BCEC6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762805B-AF75-4753-A3DD-EC2175E07C39}" type="pres">
      <dgm:prSet presAssocID="{C922EE90-F551-44A3-93C1-02D63E56AEDC}" presName="Name25" presStyleLbl="parChTrans1D1" presStyleIdx="2" presStyleCnt="3"/>
      <dgm:spPr/>
      <dgm:t>
        <a:bodyPr/>
        <a:lstStyle/>
        <a:p>
          <a:endParaRPr lang="fr-FR"/>
        </a:p>
      </dgm:t>
    </dgm:pt>
    <dgm:pt modelId="{93671280-54A6-4607-8772-F5130E91D38D}" type="pres">
      <dgm:prSet presAssocID="{2028C2E3-23B2-49EC-BB02-393C76733643}" presName="node" presStyleCnt="0"/>
      <dgm:spPr/>
    </dgm:pt>
    <dgm:pt modelId="{5FDED9AC-67F7-4590-8E22-D0088C34156E}" type="pres">
      <dgm:prSet presAssocID="{2028C2E3-23B2-49EC-BB02-393C76733643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D38E442-2BC2-42CF-BE5A-DC0A90BC13E1}" type="pres">
      <dgm:prSet presAssocID="{2028C2E3-23B2-49EC-BB02-393C76733643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5ADAAFD-8831-46AE-BC36-BBDDC99493C9}" type="presOf" srcId="{C922EE90-F551-44A3-93C1-02D63E56AEDC}" destId="{B762805B-AF75-4753-A3DD-EC2175E07C39}" srcOrd="0" destOrd="0" presId="urn:microsoft.com/office/officeart/2005/8/layout/radial2"/>
    <dgm:cxn modelId="{AF49C403-416B-403E-BDB8-6D3E588E67DD}" srcId="{2D7A3888-7870-4E19-B1C7-C49C8E14A422}" destId="{FD0E5606-705C-4CA7-8E6A-5342E18BCEC6}" srcOrd="1" destOrd="0" parTransId="{2040A1ED-6C96-4EE8-8A3C-B8005EF5B053}" sibTransId="{8D8359AA-0EE9-44E6-8B8C-6CEB94816B72}"/>
    <dgm:cxn modelId="{43636760-A9EF-4462-B2C9-35681082FF05}" type="presOf" srcId="{2028C2E3-23B2-49EC-BB02-393C76733643}" destId="{5FDED9AC-67F7-4590-8E22-D0088C34156E}" srcOrd="0" destOrd="0" presId="urn:microsoft.com/office/officeart/2005/8/layout/radial2"/>
    <dgm:cxn modelId="{1D3533B3-1439-455A-A1DF-296B74903B1E}" srcId="{2D7A3888-7870-4E19-B1C7-C49C8E14A422}" destId="{2028C2E3-23B2-49EC-BB02-393C76733643}" srcOrd="2" destOrd="0" parTransId="{C922EE90-F551-44A3-93C1-02D63E56AEDC}" sibTransId="{90E149EA-B7F6-4963-848F-C291BBD1EFD9}"/>
    <dgm:cxn modelId="{E14C6903-3B1C-4B5B-8F79-8A780E6058E8}" type="presOf" srcId="{2040A1ED-6C96-4EE8-8A3C-B8005EF5B053}" destId="{53CDF50A-12F2-4E8E-A536-68C2A58A2D33}" srcOrd="0" destOrd="0" presId="urn:microsoft.com/office/officeart/2005/8/layout/radial2"/>
    <dgm:cxn modelId="{34F84E23-33D0-410A-86B1-9561F7938436}" type="presOf" srcId="{FD0E5606-705C-4CA7-8E6A-5342E18BCEC6}" destId="{44A978CE-B965-438B-8A73-A3FD8AF5C70D}" srcOrd="0" destOrd="0" presId="urn:microsoft.com/office/officeart/2005/8/layout/radial2"/>
    <dgm:cxn modelId="{DF690316-11FC-4CE9-94EF-0179C711D742}" type="presOf" srcId="{7BABD562-651E-45FF-AE0E-201322376636}" destId="{8F624683-EC0A-47BE-8083-755728937B0E}" srcOrd="0" destOrd="0" presId="urn:microsoft.com/office/officeart/2005/8/layout/radial2"/>
    <dgm:cxn modelId="{604F443E-DDFC-4787-ADA6-B2AA2C3A6EEE}" srcId="{2D7A3888-7870-4E19-B1C7-C49C8E14A422}" destId="{7BABD562-651E-45FF-AE0E-201322376636}" srcOrd="0" destOrd="0" parTransId="{2390992D-D453-42C9-8F7B-29D7993A4152}" sibTransId="{E9121DE5-CB9A-4058-89AD-2FA809D3F275}"/>
    <dgm:cxn modelId="{BB9E766C-7A01-43D6-B987-DBDCF7ED8165}" type="presOf" srcId="{2390992D-D453-42C9-8F7B-29D7993A4152}" destId="{526B872F-4F7D-4716-B96B-63F9BBCFA967}" srcOrd="0" destOrd="0" presId="urn:microsoft.com/office/officeart/2005/8/layout/radial2"/>
    <dgm:cxn modelId="{7851ACA1-ED89-492A-9C4D-D50DA0315BBD}" type="presOf" srcId="{2D7A3888-7870-4E19-B1C7-C49C8E14A422}" destId="{C0284CE8-A73A-4232-9EF0-6D544C19C34F}" srcOrd="0" destOrd="0" presId="urn:microsoft.com/office/officeart/2005/8/layout/radial2"/>
    <dgm:cxn modelId="{985FAB02-912C-4695-8B3F-5EC779E5ED9A}" type="presParOf" srcId="{C0284CE8-A73A-4232-9EF0-6D544C19C34F}" destId="{E920B172-3164-4B3F-8495-2672E62A54C3}" srcOrd="0" destOrd="0" presId="urn:microsoft.com/office/officeart/2005/8/layout/radial2"/>
    <dgm:cxn modelId="{75AA4D6F-50B3-4D92-8A23-4CB88F75B291}" type="presParOf" srcId="{E920B172-3164-4B3F-8495-2672E62A54C3}" destId="{0D52725F-129C-4D28-B436-7819AD9D6622}" srcOrd="0" destOrd="0" presId="urn:microsoft.com/office/officeart/2005/8/layout/radial2"/>
    <dgm:cxn modelId="{E3A119B8-51CE-4298-A228-9E0C5AE66E7D}" type="presParOf" srcId="{0D52725F-129C-4D28-B436-7819AD9D6622}" destId="{F3BF3FD0-C0AE-4E2C-A3E3-5BD9DA083E87}" srcOrd="0" destOrd="0" presId="urn:microsoft.com/office/officeart/2005/8/layout/radial2"/>
    <dgm:cxn modelId="{4BF1548C-19F1-4A24-B915-BD3553F733DE}" type="presParOf" srcId="{0D52725F-129C-4D28-B436-7819AD9D6622}" destId="{38C9D72F-D4BF-463D-98B4-C9776A94C097}" srcOrd="1" destOrd="0" presId="urn:microsoft.com/office/officeart/2005/8/layout/radial2"/>
    <dgm:cxn modelId="{2A3C073F-D9AB-4E77-B144-E61E6C50906B}" type="presParOf" srcId="{E920B172-3164-4B3F-8495-2672E62A54C3}" destId="{526B872F-4F7D-4716-B96B-63F9BBCFA967}" srcOrd="1" destOrd="0" presId="urn:microsoft.com/office/officeart/2005/8/layout/radial2"/>
    <dgm:cxn modelId="{D12DA398-EF05-4EC6-B3B0-F1A31BB6841B}" type="presParOf" srcId="{E920B172-3164-4B3F-8495-2672E62A54C3}" destId="{2E6E5E34-61A4-494E-8894-8B9D273A2320}" srcOrd="2" destOrd="0" presId="urn:microsoft.com/office/officeart/2005/8/layout/radial2"/>
    <dgm:cxn modelId="{267D431E-6AB4-4230-82F1-646C66A6EA24}" type="presParOf" srcId="{2E6E5E34-61A4-494E-8894-8B9D273A2320}" destId="{8F624683-EC0A-47BE-8083-755728937B0E}" srcOrd="0" destOrd="0" presId="urn:microsoft.com/office/officeart/2005/8/layout/radial2"/>
    <dgm:cxn modelId="{D76D8967-FBD2-44E6-BD31-14202AE62440}" type="presParOf" srcId="{2E6E5E34-61A4-494E-8894-8B9D273A2320}" destId="{4ABE88B8-6BB2-4FC4-9135-27078665554E}" srcOrd="1" destOrd="0" presId="urn:microsoft.com/office/officeart/2005/8/layout/radial2"/>
    <dgm:cxn modelId="{3A4EE6C1-B2CD-470F-A8FF-7C8E75F41A5D}" type="presParOf" srcId="{E920B172-3164-4B3F-8495-2672E62A54C3}" destId="{53CDF50A-12F2-4E8E-A536-68C2A58A2D33}" srcOrd="3" destOrd="0" presId="urn:microsoft.com/office/officeart/2005/8/layout/radial2"/>
    <dgm:cxn modelId="{2DA08C8F-DB58-453B-A37A-2483EC48BAD6}" type="presParOf" srcId="{E920B172-3164-4B3F-8495-2672E62A54C3}" destId="{A05B61AE-2A26-4B8B-BB0F-B9D5B6A36A02}" srcOrd="4" destOrd="0" presId="urn:microsoft.com/office/officeart/2005/8/layout/radial2"/>
    <dgm:cxn modelId="{A1766707-A1B9-4312-A876-396E7C77D6AA}" type="presParOf" srcId="{A05B61AE-2A26-4B8B-BB0F-B9D5B6A36A02}" destId="{44A978CE-B965-438B-8A73-A3FD8AF5C70D}" srcOrd="0" destOrd="0" presId="urn:microsoft.com/office/officeart/2005/8/layout/radial2"/>
    <dgm:cxn modelId="{0417F9B0-2C39-4169-A20B-4C4A207AFDA6}" type="presParOf" srcId="{A05B61AE-2A26-4B8B-BB0F-B9D5B6A36A02}" destId="{DFF96E55-F7A1-4C99-B348-80AD4F29A99E}" srcOrd="1" destOrd="0" presId="urn:microsoft.com/office/officeart/2005/8/layout/radial2"/>
    <dgm:cxn modelId="{E5B487AD-EF62-498E-AFAF-DDD7CF1FBC6E}" type="presParOf" srcId="{E920B172-3164-4B3F-8495-2672E62A54C3}" destId="{B762805B-AF75-4753-A3DD-EC2175E07C39}" srcOrd="5" destOrd="0" presId="urn:microsoft.com/office/officeart/2005/8/layout/radial2"/>
    <dgm:cxn modelId="{15A7D5F6-C349-45AD-80B0-2B1BD06328FC}" type="presParOf" srcId="{E920B172-3164-4B3F-8495-2672E62A54C3}" destId="{93671280-54A6-4607-8772-F5130E91D38D}" srcOrd="6" destOrd="0" presId="urn:microsoft.com/office/officeart/2005/8/layout/radial2"/>
    <dgm:cxn modelId="{6CF86047-0698-4F4B-90CA-4592912C4FC4}" type="presParOf" srcId="{93671280-54A6-4607-8772-F5130E91D38D}" destId="{5FDED9AC-67F7-4590-8E22-D0088C34156E}" srcOrd="0" destOrd="0" presId="urn:microsoft.com/office/officeart/2005/8/layout/radial2"/>
    <dgm:cxn modelId="{6F1FA89E-7646-4307-8312-02FFA4E15D55}" type="presParOf" srcId="{93671280-54A6-4607-8772-F5130E91D38D}" destId="{4D38E442-2BC2-42CF-BE5A-DC0A90BC13E1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0552F7-6F9C-4E87-A5FE-1F1CE22AFCB3}">
      <dsp:nvSpPr>
        <dsp:cNvPr id="0" name=""/>
        <dsp:cNvSpPr/>
      </dsp:nvSpPr>
      <dsp:spPr>
        <a:xfrm>
          <a:off x="1991359" y="40639"/>
          <a:ext cx="2113280" cy="211328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smtClean="0"/>
            <a:t>المنتج</a:t>
          </a:r>
          <a:endParaRPr lang="fr-FR" sz="2800" kern="1200" dirty="0"/>
        </a:p>
      </dsp:txBody>
      <dsp:txXfrm>
        <a:off x="2235200" y="325119"/>
        <a:ext cx="1625600" cy="670560"/>
      </dsp:txXfrm>
    </dsp:sp>
    <dsp:sp modelId="{E768CFD0-BBE3-495A-91C1-84F4945AC951}">
      <dsp:nvSpPr>
        <dsp:cNvPr id="0" name=""/>
        <dsp:cNvSpPr/>
      </dsp:nvSpPr>
      <dsp:spPr>
        <a:xfrm>
          <a:off x="2926080" y="975359"/>
          <a:ext cx="2113280" cy="2113280"/>
        </a:xfrm>
        <a:prstGeom prst="ellipse">
          <a:avLst/>
        </a:prstGeom>
        <a:solidFill>
          <a:schemeClr val="accent5">
            <a:alpha val="50000"/>
            <a:hueOff val="2275868"/>
            <a:satOff val="-41"/>
            <a:lumOff val="-15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smtClean="0"/>
            <a:t>السعر</a:t>
          </a:r>
          <a:endParaRPr lang="fr-FR" sz="2800" kern="1200" dirty="0"/>
        </a:p>
      </dsp:txBody>
      <dsp:txXfrm>
        <a:off x="4064000" y="1219200"/>
        <a:ext cx="812800" cy="1625600"/>
      </dsp:txXfrm>
    </dsp:sp>
    <dsp:sp modelId="{C02E1199-6E77-497E-9B6B-6867A3226393}">
      <dsp:nvSpPr>
        <dsp:cNvPr id="0" name=""/>
        <dsp:cNvSpPr/>
      </dsp:nvSpPr>
      <dsp:spPr>
        <a:xfrm>
          <a:off x="1991359" y="1910080"/>
          <a:ext cx="2113280" cy="2113280"/>
        </a:xfrm>
        <a:prstGeom prst="ellipse">
          <a:avLst/>
        </a:prstGeom>
        <a:solidFill>
          <a:schemeClr val="accent5">
            <a:alpha val="50000"/>
            <a:hueOff val="4551736"/>
            <a:satOff val="-82"/>
            <a:lumOff val="-3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smtClean="0"/>
            <a:t>الترويج</a:t>
          </a:r>
          <a:endParaRPr lang="fr-FR" sz="2800" kern="1200" dirty="0"/>
        </a:p>
      </dsp:txBody>
      <dsp:txXfrm>
        <a:off x="2235200" y="3068320"/>
        <a:ext cx="1625600" cy="670560"/>
      </dsp:txXfrm>
    </dsp:sp>
    <dsp:sp modelId="{0A29057F-B7F6-4B6F-89F3-7C0E3117D380}">
      <dsp:nvSpPr>
        <dsp:cNvPr id="0" name=""/>
        <dsp:cNvSpPr/>
      </dsp:nvSpPr>
      <dsp:spPr>
        <a:xfrm>
          <a:off x="1056640" y="975359"/>
          <a:ext cx="2113280" cy="2113280"/>
        </a:xfrm>
        <a:prstGeom prst="ellipse">
          <a:avLst/>
        </a:prstGeom>
        <a:solidFill>
          <a:schemeClr val="accent5">
            <a:alpha val="50000"/>
            <a:hueOff val="6827603"/>
            <a:satOff val="-123"/>
            <a:lumOff val="-47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smtClean="0"/>
            <a:t>التوزيع</a:t>
          </a:r>
          <a:endParaRPr lang="fr-FR" sz="2800" kern="1200" dirty="0"/>
        </a:p>
      </dsp:txBody>
      <dsp:txXfrm>
        <a:off x="1219200" y="1219200"/>
        <a:ext cx="812800" cy="16256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5F2CCA-2FF5-450F-9DD1-0BB13AA657F9}">
      <dsp:nvSpPr>
        <dsp:cNvPr id="0" name=""/>
        <dsp:cNvSpPr/>
      </dsp:nvSpPr>
      <dsp:spPr>
        <a:xfrm>
          <a:off x="0" y="305079"/>
          <a:ext cx="6096000" cy="453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E8FB2C-23CB-4B13-ACE0-9FC27CC76E17}">
      <dsp:nvSpPr>
        <dsp:cNvPr id="0" name=""/>
        <dsp:cNvSpPr/>
      </dsp:nvSpPr>
      <dsp:spPr>
        <a:xfrm>
          <a:off x="383703" y="87785"/>
          <a:ext cx="4267200" cy="53136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kern="1200" dirty="0" smtClean="0"/>
            <a:t>تعريف،</a:t>
          </a:r>
          <a:r>
            <a:rPr lang="fr-FR" sz="1800" kern="1200" dirty="0" smtClean="0"/>
            <a:t> </a:t>
          </a:r>
          <a:r>
            <a:rPr lang="ar-DZ" sz="1800" kern="1200" dirty="0" smtClean="0"/>
            <a:t>تصنيفات</a:t>
          </a:r>
          <a:endParaRPr lang="fr-FR" sz="1800" kern="1200" dirty="0"/>
        </a:p>
      </dsp:txBody>
      <dsp:txXfrm>
        <a:off x="409642" y="113724"/>
        <a:ext cx="4215322" cy="479482"/>
      </dsp:txXfrm>
    </dsp:sp>
    <dsp:sp modelId="{5B334EFA-9312-48AF-BE05-001D877F17D7}">
      <dsp:nvSpPr>
        <dsp:cNvPr id="0" name=""/>
        <dsp:cNvSpPr/>
      </dsp:nvSpPr>
      <dsp:spPr>
        <a:xfrm>
          <a:off x="0" y="1121559"/>
          <a:ext cx="6096000" cy="453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42CABD-18E7-4F42-8B3D-4D710A0AD3B9}">
      <dsp:nvSpPr>
        <dsp:cNvPr id="0" name=""/>
        <dsp:cNvSpPr/>
      </dsp:nvSpPr>
      <dsp:spPr>
        <a:xfrm>
          <a:off x="304800" y="855879"/>
          <a:ext cx="4267200" cy="53136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kern="1200" dirty="0" smtClean="0"/>
            <a:t>دورة حياة المنتج</a:t>
          </a:r>
          <a:endParaRPr lang="fr-FR" sz="1800" kern="1200" dirty="0"/>
        </a:p>
      </dsp:txBody>
      <dsp:txXfrm>
        <a:off x="330739" y="881818"/>
        <a:ext cx="4215322" cy="479482"/>
      </dsp:txXfrm>
    </dsp:sp>
    <dsp:sp modelId="{95582C87-CFE0-463E-A058-84913A61C6E3}">
      <dsp:nvSpPr>
        <dsp:cNvPr id="0" name=""/>
        <dsp:cNvSpPr/>
      </dsp:nvSpPr>
      <dsp:spPr>
        <a:xfrm>
          <a:off x="0" y="1938039"/>
          <a:ext cx="6096000" cy="453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C9CE6E-A1A7-4237-9577-2B11822DD5CE}">
      <dsp:nvSpPr>
        <dsp:cNvPr id="0" name=""/>
        <dsp:cNvSpPr/>
      </dsp:nvSpPr>
      <dsp:spPr>
        <a:xfrm>
          <a:off x="304800" y="1672359"/>
          <a:ext cx="4267200" cy="53136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kern="1200" dirty="0" smtClean="0"/>
            <a:t>التشكيلة</a:t>
          </a:r>
          <a:endParaRPr lang="fr-FR" sz="1800" kern="1200" dirty="0"/>
        </a:p>
      </dsp:txBody>
      <dsp:txXfrm>
        <a:off x="330739" y="1698298"/>
        <a:ext cx="4215322" cy="479482"/>
      </dsp:txXfrm>
    </dsp:sp>
    <dsp:sp modelId="{41ACE9F7-6801-4CF5-AD44-34782741D53D}">
      <dsp:nvSpPr>
        <dsp:cNvPr id="0" name=""/>
        <dsp:cNvSpPr/>
      </dsp:nvSpPr>
      <dsp:spPr>
        <a:xfrm>
          <a:off x="0" y="2754520"/>
          <a:ext cx="6096000" cy="453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82ED86-9CBB-45B7-AABF-15E7B402D7B5}">
      <dsp:nvSpPr>
        <dsp:cNvPr id="0" name=""/>
        <dsp:cNvSpPr/>
      </dsp:nvSpPr>
      <dsp:spPr>
        <a:xfrm>
          <a:off x="304800" y="2488840"/>
          <a:ext cx="4267200" cy="53136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kern="1200" dirty="0" smtClean="0"/>
            <a:t>التغليف و الحفظ</a:t>
          </a:r>
          <a:endParaRPr lang="fr-FR" sz="1800" kern="1200" dirty="0"/>
        </a:p>
      </dsp:txBody>
      <dsp:txXfrm>
        <a:off x="330739" y="2514779"/>
        <a:ext cx="4215322" cy="479482"/>
      </dsp:txXfrm>
    </dsp:sp>
    <dsp:sp modelId="{0A43D451-6783-45FC-A2B7-B6533C79EFF7}">
      <dsp:nvSpPr>
        <dsp:cNvPr id="0" name=""/>
        <dsp:cNvSpPr/>
      </dsp:nvSpPr>
      <dsp:spPr>
        <a:xfrm>
          <a:off x="0" y="3571000"/>
          <a:ext cx="6096000" cy="453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CFDA3A-279A-49EE-94DD-94475C382BC5}">
      <dsp:nvSpPr>
        <dsp:cNvPr id="0" name=""/>
        <dsp:cNvSpPr/>
      </dsp:nvSpPr>
      <dsp:spPr>
        <a:xfrm>
          <a:off x="304800" y="3305320"/>
          <a:ext cx="4267200" cy="53136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kern="1200" dirty="0" smtClean="0"/>
            <a:t>العلامة التجارية</a:t>
          </a:r>
          <a:endParaRPr lang="fr-FR" sz="1800" kern="1200" dirty="0"/>
        </a:p>
      </dsp:txBody>
      <dsp:txXfrm>
        <a:off x="330739" y="3331259"/>
        <a:ext cx="4215322" cy="4794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6B21A8-7A1E-41F8-90B3-B687F9D83BF8}">
      <dsp:nvSpPr>
        <dsp:cNvPr id="0" name=""/>
        <dsp:cNvSpPr/>
      </dsp:nvSpPr>
      <dsp:spPr>
        <a:xfrm>
          <a:off x="1587" y="1631156"/>
          <a:ext cx="1603374" cy="80168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smtClean="0"/>
            <a:t>المنتج</a:t>
          </a:r>
          <a:endParaRPr lang="fr-FR" sz="2800" kern="1200" dirty="0"/>
        </a:p>
      </dsp:txBody>
      <dsp:txXfrm>
        <a:off x="25068" y="1654637"/>
        <a:ext cx="1556412" cy="754725"/>
      </dsp:txXfrm>
    </dsp:sp>
    <dsp:sp modelId="{A44A2972-2CB7-43A2-B56A-3EF77D589C86}">
      <dsp:nvSpPr>
        <dsp:cNvPr id="0" name=""/>
        <dsp:cNvSpPr/>
      </dsp:nvSpPr>
      <dsp:spPr>
        <a:xfrm rot="19457599">
          <a:off x="1530725" y="1783760"/>
          <a:ext cx="789824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789824" y="1775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1905891" y="1781769"/>
        <a:ext cx="39491" cy="39491"/>
      </dsp:txXfrm>
    </dsp:sp>
    <dsp:sp modelId="{28D1C4D3-F155-4B01-AB67-D228F36A35D7}">
      <dsp:nvSpPr>
        <dsp:cNvPr id="0" name=""/>
        <dsp:cNvSpPr/>
      </dsp:nvSpPr>
      <dsp:spPr>
        <a:xfrm>
          <a:off x="2246312" y="1170185"/>
          <a:ext cx="1603374" cy="80168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smtClean="0"/>
            <a:t>مادي</a:t>
          </a:r>
          <a:endParaRPr lang="fr-FR" sz="2800" kern="1200" dirty="0"/>
        </a:p>
      </dsp:txBody>
      <dsp:txXfrm>
        <a:off x="2269793" y="1193666"/>
        <a:ext cx="1556412" cy="754725"/>
      </dsp:txXfrm>
    </dsp:sp>
    <dsp:sp modelId="{3F8EF8D3-3BA7-4406-A798-59EFE0786B7F}">
      <dsp:nvSpPr>
        <dsp:cNvPr id="0" name=""/>
        <dsp:cNvSpPr/>
      </dsp:nvSpPr>
      <dsp:spPr>
        <a:xfrm>
          <a:off x="3849687" y="1553275"/>
          <a:ext cx="641350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641350" y="17753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154328" y="1554995"/>
        <a:ext cx="32067" cy="32067"/>
      </dsp:txXfrm>
    </dsp:sp>
    <dsp:sp modelId="{61E590E2-1B00-483B-A21D-97503C356E1C}">
      <dsp:nvSpPr>
        <dsp:cNvPr id="0" name=""/>
        <dsp:cNvSpPr/>
      </dsp:nvSpPr>
      <dsp:spPr>
        <a:xfrm>
          <a:off x="4491037" y="1170185"/>
          <a:ext cx="1603374" cy="801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smtClean="0"/>
            <a:t>سلع</a:t>
          </a:r>
          <a:endParaRPr lang="fr-FR" sz="2800" kern="1200" dirty="0"/>
        </a:p>
      </dsp:txBody>
      <dsp:txXfrm>
        <a:off x="4514518" y="1193666"/>
        <a:ext cx="1556412" cy="754725"/>
      </dsp:txXfrm>
    </dsp:sp>
    <dsp:sp modelId="{1926D18E-3E2F-49BC-A0C8-A229333254F1}">
      <dsp:nvSpPr>
        <dsp:cNvPr id="0" name=""/>
        <dsp:cNvSpPr/>
      </dsp:nvSpPr>
      <dsp:spPr>
        <a:xfrm rot="2142401">
          <a:off x="1530725" y="2244731"/>
          <a:ext cx="789824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789824" y="1775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1905891" y="2242739"/>
        <a:ext cx="39491" cy="39491"/>
      </dsp:txXfrm>
    </dsp:sp>
    <dsp:sp modelId="{8F80C8B4-C9C9-4FC8-8F43-564A601A2A72}">
      <dsp:nvSpPr>
        <dsp:cNvPr id="0" name=""/>
        <dsp:cNvSpPr/>
      </dsp:nvSpPr>
      <dsp:spPr>
        <a:xfrm>
          <a:off x="2246312" y="2092126"/>
          <a:ext cx="1603374" cy="80168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smtClean="0"/>
            <a:t>لا مادي</a:t>
          </a:r>
          <a:endParaRPr lang="fr-FR" sz="2800" kern="1200" dirty="0"/>
        </a:p>
      </dsp:txBody>
      <dsp:txXfrm>
        <a:off x="2269793" y="2115607"/>
        <a:ext cx="1556412" cy="754725"/>
      </dsp:txXfrm>
    </dsp:sp>
    <dsp:sp modelId="{4EB3A780-4757-4DF6-9914-6F1AA99EF522}">
      <dsp:nvSpPr>
        <dsp:cNvPr id="0" name=""/>
        <dsp:cNvSpPr/>
      </dsp:nvSpPr>
      <dsp:spPr>
        <a:xfrm>
          <a:off x="3849687" y="2475216"/>
          <a:ext cx="641350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641350" y="17753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154328" y="2476936"/>
        <a:ext cx="32067" cy="32067"/>
      </dsp:txXfrm>
    </dsp:sp>
    <dsp:sp modelId="{491815B0-DEEF-4D7F-A42C-C034AB521C8B}">
      <dsp:nvSpPr>
        <dsp:cNvPr id="0" name=""/>
        <dsp:cNvSpPr/>
      </dsp:nvSpPr>
      <dsp:spPr>
        <a:xfrm>
          <a:off x="4491037" y="2092126"/>
          <a:ext cx="1603374" cy="801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smtClean="0"/>
            <a:t>فكرة أو خدمة</a:t>
          </a:r>
          <a:endParaRPr lang="fr-FR" sz="2800" kern="1200" dirty="0"/>
        </a:p>
      </dsp:txBody>
      <dsp:txXfrm>
        <a:off x="4514518" y="2115607"/>
        <a:ext cx="1556412" cy="7547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B07ADF-D126-48BE-8732-90FBD1E04866}">
      <dsp:nvSpPr>
        <dsp:cNvPr id="0" name=""/>
        <dsp:cNvSpPr/>
      </dsp:nvSpPr>
      <dsp:spPr>
        <a:xfrm>
          <a:off x="3596" y="556488"/>
          <a:ext cx="2435891" cy="181834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148590" rIns="49530" bIns="49530" numCol="1" spcCol="1270" anchor="t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3900" kern="1200" dirty="0" smtClean="0"/>
            <a:t>منتجات معمرة ، غير معمرة</a:t>
          </a:r>
          <a:endParaRPr lang="fr-FR" sz="3900" kern="1200" dirty="0"/>
        </a:p>
      </dsp:txBody>
      <dsp:txXfrm>
        <a:off x="46202" y="599094"/>
        <a:ext cx="2350679" cy="1775735"/>
      </dsp:txXfrm>
    </dsp:sp>
    <dsp:sp modelId="{5A364420-25B1-4588-8C4E-649FF2D94B8A}">
      <dsp:nvSpPr>
        <dsp:cNvPr id="0" name=""/>
        <dsp:cNvSpPr/>
      </dsp:nvSpPr>
      <dsp:spPr>
        <a:xfrm>
          <a:off x="3596" y="2374829"/>
          <a:ext cx="2435891" cy="78188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0" rIns="36830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900" kern="1200" dirty="0" smtClean="0"/>
            <a:t>حسب المنتج</a:t>
          </a:r>
          <a:endParaRPr lang="fr-FR" sz="2900" kern="1200" dirty="0"/>
        </a:p>
      </dsp:txBody>
      <dsp:txXfrm>
        <a:off x="3596" y="2374829"/>
        <a:ext cx="1715416" cy="781886"/>
      </dsp:txXfrm>
    </dsp:sp>
    <dsp:sp modelId="{4FC5DCA3-F81E-44CD-AB5A-1A6E33B4D7C7}">
      <dsp:nvSpPr>
        <dsp:cNvPr id="0" name=""/>
        <dsp:cNvSpPr/>
      </dsp:nvSpPr>
      <dsp:spPr>
        <a:xfrm>
          <a:off x="1653577" y="2392036"/>
          <a:ext cx="1478998" cy="1164412"/>
        </a:xfrm>
        <a:prstGeom prst="ellipse">
          <a:avLst/>
        </a:prstGeom>
        <a:blipFill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4C96D3-1469-4108-BABB-44F03ECA1973}">
      <dsp:nvSpPr>
        <dsp:cNvPr id="0" name=""/>
        <dsp:cNvSpPr/>
      </dsp:nvSpPr>
      <dsp:spPr>
        <a:xfrm>
          <a:off x="3164917" y="505973"/>
          <a:ext cx="2435891" cy="181834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6827603"/>
              <a:satOff val="-123"/>
              <a:lumOff val="-4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148590" rIns="49530" bIns="49530" numCol="1" spcCol="1270" anchor="t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3900" kern="1200" dirty="0" smtClean="0"/>
            <a:t>منتجات استهلاكية ، صناعية</a:t>
          </a:r>
          <a:endParaRPr lang="fr-FR" sz="3900" kern="1200" dirty="0"/>
        </a:p>
      </dsp:txBody>
      <dsp:txXfrm>
        <a:off x="3207523" y="548579"/>
        <a:ext cx="2350679" cy="1775735"/>
      </dsp:txXfrm>
    </dsp:sp>
    <dsp:sp modelId="{CC29826D-EDA7-4464-8DC2-F44659AE1941}">
      <dsp:nvSpPr>
        <dsp:cNvPr id="0" name=""/>
        <dsp:cNvSpPr/>
      </dsp:nvSpPr>
      <dsp:spPr>
        <a:xfrm>
          <a:off x="3164917" y="2324315"/>
          <a:ext cx="2435891" cy="781886"/>
        </a:xfrm>
        <a:prstGeom prst="rect">
          <a:avLst/>
        </a:prstGeom>
        <a:solidFill>
          <a:schemeClr val="accent5">
            <a:hueOff val="6827603"/>
            <a:satOff val="-123"/>
            <a:lumOff val="-47059"/>
            <a:alphaOff val="0"/>
          </a:schemeClr>
        </a:solidFill>
        <a:ln w="25400" cap="flat" cmpd="sng" algn="ctr">
          <a:solidFill>
            <a:schemeClr val="accent5">
              <a:hueOff val="6827603"/>
              <a:satOff val="-123"/>
              <a:lumOff val="-4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0" rIns="36830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900" kern="1200" dirty="0" smtClean="0"/>
            <a:t>حسب غرض الشراء </a:t>
          </a:r>
        </a:p>
      </dsp:txBody>
      <dsp:txXfrm>
        <a:off x="3164917" y="2324315"/>
        <a:ext cx="1715416" cy="781886"/>
      </dsp:txXfrm>
    </dsp:sp>
    <dsp:sp modelId="{D693558B-29F6-4443-BD36-A83662031935}">
      <dsp:nvSpPr>
        <dsp:cNvPr id="0" name=""/>
        <dsp:cNvSpPr/>
      </dsp:nvSpPr>
      <dsp:spPr>
        <a:xfrm>
          <a:off x="4662238" y="2392036"/>
          <a:ext cx="1433761" cy="1366469"/>
        </a:xfrm>
        <a:prstGeom prst="ellipse">
          <a:avLst/>
        </a:prstGeom>
        <a:blipFill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hidden">
          <a:xfrm>
            <a:off x="2590800" y="-7938"/>
            <a:ext cx="2757488" cy="6878638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hidden">
          <a:xfrm>
            <a:off x="0" y="-11113"/>
            <a:ext cx="2757488" cy="6872288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hidden">
          <a:xfrm>
            <a:off x="5943600" y="-6350"/>
            <a:ext cx="2760663" cy="6873875"/>
          </a:xfrm>
          <a:custGeom>
            <a:avLst/>
            <a:gdLst>
              <a:gd name="T0" fmla="*/ 2147483647 w 1739"/>
              <a:gd name="T1" fmla="*/ 2147483647 h 4420"/>
              <a:gd name="T2" fmla="*/ 2147483647 w 1739"/>
              <a:gd name="T3" fmla="*/ 2147483647 h 4420"/>
              <a:gd name="T4" fmla="*/ 2147483647 w 1739"/>
              <a:gd name="T5" fmla="*/ 0 h 4420"/>
              <a:gd name="T6" fmla="*/ 0 w 1739"/>
              <a:gd name="T7" fmla="*/ 2147483647 h 4420"/>
              <a:gd name="T8" fmla="*/ 2147483647 w 1739"/>
              <a:gd name="T9" fmla="*/ 2147483647 h 44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9" h="4420">
                <a:moveTo>
                  <a:pt x="494" y="4415"/>
                </a:moveTo>
                <a:lnTo>
                  <a:pt x="1739" y="4420"/>
                </a:lnTo>
                <a:lnTo>
                  <a:pt x="524" y="0"/>
                </a:lnTo>
                <a:lnTo>
                  <a:pt x="0" y="7"/>
                </a:lnTo>
                <a:lnTo>
                  <a:pt x="494" y="4415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hidden">
          <a:xfrm>
            <a:off x="3048000" y="-14288"/>
            <a:ext cx="3302000" cy="6864351"/>
          </a:xfrm>
          <a:custGeom>
            <a:avLst/>
            <a:gdLst>
              <a:gd name="T0" fmla="*/ 0 w 2080"/>
              <a:gd name="T1" fmla="*/ 2147483647 h 4338"/>
              <a:gd name="T2" fmla="*/ 2147483647 w 2080"/>
              <a:gd name="T3" fmla="*/ 2147483647 h 4338"/>
              <a:gd name="T4" fmla="*/ 2147483647 w 2080"/>
              <a:gd name="T5" fmla="*/ 2147483647 h 4338"/>
              <a:gd name="T6" fmla="*/ 2147483647 w 2080"/>
              <a:gd name="T7" fmla="*/ 0 h 4338"/>
              <a:gd name="T8" fmla="*/ 0 w 2080"/>
              <a:gd name="T9" fmla="*/ 2147483647 h 43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80" h="4338">
                <a:moveTo>
                  <a:pt x="0" y="7"/>
                </a:moveTo>
                <a:lnTo>
                  <a:pt x="1870" y="4338"/>
                </a:lnTo>
                <a:lnTo>
                  <a:pt x="2080" y="4338"/>
                </a:lnTo>
                <a:lnTo>
                  <a:pt x="1033" y="0"/>
                </a:lnTo>
                <a:lnTo>
                  <a:pt x="0" y="7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185738" y="1539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hidden">
          <a:xfrm rot="2702961" flipH="1">
            <a:off x="1285875" y="1216025"/>
            <a:ext cx="4038600" cy="16002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hidden">
          <a:xfrm>
            <a:off x="131763" y="777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hidden">
          <a:xfrm rot="18704158">
            <a:off x="-1562100" y="16525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2" name="Freeform 10"/>
          <p:cNvSpPr>
            <a:spLocks/>
          </p:cNvSpPr>
          <p:nvPr/>
        </p:nvSpPr>
        <p:spPr bwMode="hidden">
          <a:xfrm rot="19294859">
            <a:off x="2112963" y="1449388"/>
            <a:ext cx="5705475" cy="2754312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3" name="Freeform 11"/>
          <p:cNvSpPr>
            <a:spLocks/>
          </p:cNvSpPr>
          <p:nvPr/>
        </p:nvSpPr>
        <p:spPr bwMode="hidden">
          <a:xfrm rot="2084418" flipH="1">
            <a:off x="2951163" y="13731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4" name="Freeform 12"/>
          <p:cNvSpPr>
            <a:spLocks/>
          </p:cNvSpPr>
          <p:nvPr/>
        </p:nvSpPr>
        <p:spPr bwMode="hidden">
          <a:xfrm>
            <a:off x="6746875" y="-11113"/>
            <a:ext cx="1728788" cy="3627438"/>
          </a:xfrm>
          <a:custGeom>
            <a:avLst/>
            <a:gdLst/>
            <a:ahLst/>
            <a:cxnLst>
              <a:cxn ang="0">
                <a:pos x="0" y="2265"/>
              </a:cxn>
              <a:cxn ang="0">
                <a:pos x="1030" y="0"/>
              </a:cxn>
              <a:cxn ang="0">
                <a:pos x="1089" y="0"/>
              </a:cxn>
              <a:cxn ang="0">
                <a:pos x="37" y="2285"/>
              </a:cxn>
              <a:cxn ang="0">
                <a:pos x="0" y="2265"/>
              </a:cxn>
            </a:cxnLst>
            <a:rect l="0" t="0" r="r" b="b"/>
            <a:pathLst>
              <a:path w="1089" h="2285">
                <a:moveTo>
                  <a:pt x="0" y="2265"/>
                </a:moveTo>
                <a:cubicBezTo>
                  <a:pt x="438" y="996"/>
                  <a:pt x="865" y="377"/>
                  <a:pt x="1030" y="0"/>
                </a:cubicBezTo>
                <a:cubicBezTo>
                  <a:pt x="1030" y="0"/>
                  <a:pt x="1059" y="0"/>
                  <a:pt x="1089" y="0"/>
                </a:cubicBezTo>
                <a:cubicBezTo>
                  <a:pt x="565" y="834"/>
                  <a:pt x="181" y="1853"/>
                  <a:pt x="37" y="2285"/>
                </a:cubicBezTo>
                <a:cubicBezTo>
                  <a:pt x="37" y="2285"/>
                  <a:pt x="0" y="2265"/>
                  <a:pt x="0" y="2265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invGray">
          <a:xfrm>
            <a:off x="0" y="3875088"/>
            <a:ext cx="9144000" cy="6858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6" name="Freeform 14"/>
          <p:cNvSpPr>
            <a:spLocks/>
          </p:cNvSpPr>
          <p:nvPr/>
        </p:nvSpPr>
        <p:spPr bwMode="invGray">
          <a:xfrm>
            <a:off x="2590800" y="3948113"/>
            <a:ext cx="2757488" cy="606425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7" name="Freeform 15"/>
          <p:cNvSpPr>
            <a:spLocks/>
          </p:cNvSpPr>
          <p:nvPr/>
        </p:nvSpPr>
        <p:spPr bwMode="invGray">
          <a:xfrm>
            <a:off x="0" y="3948113"/>
            <a:ext cx="2757488" cy="604837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8" name="Freeform 16"/>
          <p:cNvSpPr>
            <a:spLocks/>
          </p:cNvSpPr>
          <p:nvPr/>
        </p:nvSpPr>
        <p:spPr bwMode="invGray">
          <a:xfrm>
            <a:off x="5943600" y="3948113"/>
            <a:ext cx="2760663" cy="606425"/>
          </a:xfrm>
          <a:custGeom>
            <a:avLst/>
            <a:gdLst>
              <a:gd name="T0" fmla="*/ 2147483647 w 1739"/>
              <a:gd name="T1" fmla="*/ 2147483647 h 4420"/>
              <a:gd name="T2" fmla="*/ 2147483647 w 1739"/>
              <a:gd name="T3" fmla="*/ 2147483647 h 4420"/>
              <a:gd name="T4" fmla="*/ 2147483647 w 1739"/>
              <a:gd name="T5" fmla="*/ 0 h 4420"/>
              <a:gd name="T6" fmla="*/ 0 w 1739"/>
              <a:gd name="T7" fmla="*/ 2147483647 h 4420"/>
              <a:gd name="T8" fmla="*/ 2147483647 w 1739"/>
              <a:gd name="T9" fmla="*/ 2147483647 h 44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9" h="4420">
                <a:moveTo>
                  <a:pt x="494" y="4415"/>
                </a:moveTo>
                <a:lnTo>
                  <a:pt x="1739" y="4420"/>
                </a:lnTo>
                <a:lnTo>
                  <a:pt x="524" y="0"/>
                </a:lnTo>
                <a:lnTo>
                  <a:pt x="0" y="7"/>
                </a:lnTo>
                <a:lnTo>
                  <a:pt x="494" y="4415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9" name="Freeform 17"/>
          <p:cNvSpPr>
            <a:spLocks/>
          </p:cNvSpPr>
          <p:nvPr/>
        </p:nvSpPr>
        <p:spPr bwMode="invGray">
          <a:xfrm>
            <a:off x="3048000" y="3948113"/>
            <a:ext cx="3302000" cy="604837"/>
          </a:xfrm>
          <a:custGeom>
            <a:avLst/>
            <a:gdLst>
              <a:gd name="T0" fmla="*/ 0 w 2080"/>
              <a:gd name="T1" fmla="*/ 2147483647 h 4338"/>
              <a:gd name="T2" fmla="*/ 2147483647 w 2080"/>
              <a:gd name="T3" fmla="*/ 2147483647 h 4338"/>
              <a:gd name="T4" fmla="*/ 2147483647 w 2080"/>
              <a:gd name="T5" fmla="*/ 2147483647 h 4338"/>
              <a:gd name="T6" fmla="*/ 2147483647 w 2080"/>
              <a:gd name="T7" fmla="*/ 0 h 4338"/>
              <a:gd name="T8" fmla="*/ 0 w 2080"/>
              <a:gd name="T9" fmla="*/ 2147483647 h 43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80" h="4338">
                <a:moveTo>
                  <a:pt x="0" y="7"/>
                </a:moveTo>
                <a:lnTo>
                  <a:pt x="1870" y="4338"/>
                </a:lnTo>
                <a:lnTo>
                  <a:pt x="2080" y="4338"/>
                </a:lnTo>
                <a:lnTo>
                  <a:pt x="1033" y="0"/>
                </a:lnTo>
                <a:lnTo>
                  <a:pt x="0" y="7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invGray">
          <a:xfrm>
            <a:off x="11113" y="3898900"/>
            <a:ext cx="9144000" cy="685800"/>
          </a:xfrm>
          <a:prstGeom prst="rect">
            <a:avLst/>
          </a:prstGeom>
          <a:solidFill>
            <a:schemeClr val="bg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1" name="Freeform 19"/>
          <p:cNvSpPr>
            <a:spLocks/>
          </p:cNvSpPr>
          <p:nvPr/>
        </p:nvSpPr>
        <p:spPr bwMode="invGray">
          <a:xfrm>
            <a:off x="4100513" y="3887788"/>
            <a:ext cx="1644650" cy="666750"/>
          </a:xfrm>
          <a:custGeom>
            <a:avLst/>
            <a:gdLst/>
            <a:ahLst/>
            <a:cxnLst>
              <a:cxn ang="0">
                <a:pos x="1027" y="0"/>
              </a:cxn>
              <a:cxn ang="0">
                <a:pos x="0" y="417"/>
              </a:cxn>
              <a:cxn ang="0">
                <a:pos x="24" y="420"/>
              </a:cxn>
              <a:cxn ang="0">
                <a:pos x="1036" y="16"/>
              </a:cxn>
              <a:cxn ang="0">
                <a:pos x="1027" y="0"/>
              </a:cxn>
            </a:cxnLst>
            <a:rect l="0" t="0" r="r" b="b"/>
            <a:pathLst>
              <a:path w="1036" h="420">
                <a:moveTo>
                  <a:pt x="1027" y="0"/>
                </a:moveTo>
                <a:cubicBezTo>
                  <a:pt x="508" y="159"/>
                  <a:pt x="167" y="347"/>
                  <a:pt x="0" y="417"/>
                </a:cubicBezTo>
                <a:cubicBezTo>
                  <a:pt x="0" y="417"/>
                  <a:pt x="12" y="418"/>
                  <a:pt x="24" y="420"/>
                </a:cubicBezTo>
                <a:cubicBezTo>
                  <a:pt x="237" y="321"/>
                  <a:pt x="708" y="105"/>
                  <a:pt x="1036" y="16"/>
                </a:cubicBezTo>
                <a:cubicBezTo>
                  <a:pt x="1036" y="16"/>
                  <a:pt x="1027" y="0"/>
                  <a:pt x="1027" y="0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2" name="Freeform 20"/>
          <p:cNvSpPr>
            <a:spLocks/>
          </p:cNvSpPr>
          <p:nvPr/>
        </p:nvSpPr>
        <p:spPr bwMode="invGray">
          <a:xfrm rot="18897039" flipH="1">
            <a:off x="2359025" y="3836988"/>
            <a:ext cx="1682750" cy="7620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3" name="Freeform 21"/>
          <p:cNvSpPr>
            <a:spLocks/>
          </p:cNvSpPr>
          <p:nvPr/>
        </p:nvSpPr>
        <p:spPr bwMode="invGray">
          <a:xfrm rot="18897039" flipH="1">
            <a:off x="1216025" y="3836988"/>
            <a:ext cx="1682750" cy="7620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4" name="Freeform 22"/>
          <p:cNvSpPr>
            <a:spLocks/>
          </p:cNvSpPr>
          <p:nvPr/>
        </p:nvSpPr>
        <p:spPr bwMode="invGray">
          <a:xfrm rot="18897039" flipH="1">
            <a:off x="48419" y="3786981"/>
            <a:ext cx="1641475" cy="773113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5" name="Freeform 23"/>
          <p:cNvSpPr>
            <a:spLocks/>
          </p:cNvSpPr>
          <p:nvPr/>
        </p:nvSpPr>
        <p:spPr bwMode="invGray">
          <a:xfrm flipH="1" flipV="1">
            <a:off x="914400" y="3875088"/>
            <a:ext cx="56388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6" name="Freeform 24"/>
          <p:cNvSpPr>
            <a:spLocks/>
          </p:cNvSpPr>
          <p:nvPr/>
        </p:nvSpPr>
        <p:spPr bwMode="invGray">
          <a:xfrm flipH="1" flipV="1">
            <a:off x="381000" y="3875088"/>
            <a:ext cx="24384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7" name="Freeform 25"/>
          <p:cNvSpPr>
            <a:spLocks/>
          </p:cNvSpPr>
          <p:nvPr/>
        </p:nvSpPr>
        <p:spPr bwMode="invGray">
          <a:xfrm flipH="1" flipV="1">
            <a:off x="4819650" y="3951288"/>
            <a:ext cx="2114550" cy="608012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8" name="Freeform 26"/>
          <p:cNvSpPr>
            <a:spLocks/>
          </p:cNvSpPr>
          <p:nvPr/>
        </p:nvSpPr>
        <p:spPr bwMode="invGray">
          <a:xfrm flipH="1" flipV="1">
            <a:off x="6324600" y="3875088"/>
            <a:ext cx="24384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9" name="Freeform 27"/>
          <p:cNvSpPr>
            <a:spLocks/>
          </p:cNvSpPr>
          <p:nvPr/>
        </p:nvSpPr>
        <p:spPr bwMode="invGray">
          <a:xfrm flipH="1" flipV="1">
            <a:off x="5486400" y="3875088"/>
            <a:ext cx="36576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invGray">
          <a:xfrm>
            <a:off x="0" y="3908425"/>
            <a:ext cx="9144000" cy="2222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accent1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hidden">
          <a:xfrm>
            <a:off x="0" y="4572000"/>
            <a:ext cx="9144000" cy="9144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2" name="Rectangle 30"/>
          <p:cNvSpPr>
            <a:spLocks noChangeArrowheads="1"/>
          </p:cNvSpPr>
          <p:nvPr/>
        </p:nvSpPr>
        <p:spPr bwMode="hidden">
          <a:xfrm>
            <a:off x="0" y="5410200"/>
            <a:ext cx="9144000" cy="1447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6175" name="Rectangle 31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Cliquez et modifiez le titre</a:t>
            </a:r>
          </a:p>
        </p:txBody>
      </p:sp>
      <p:sp>
        <p:nvSpPr>
          <p:cNvPr id="6176" name="Rectangle 32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 typeface="Times" charset="0"/>
              <a:buNone/>
              <a:defRPr/>
            </a:lvl1pPr>
          </a:lstStyle>
          <a:p>
            <a:r>
              <a:rPr lang="en-US"/>
              <a:t>Cliquez pour modifier le style des sous-titres du masque</a:t>
            </a:r>
          </a:p>
        </p:txBody>
      </p:sp>
      <p:sp>
        <p:nvSpPr>
          <p:cNvPr id="33" name="Rectangle 3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Rectangle 3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4C1CD-0002-4474-969C-061615195777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496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8DF25-8A88-4E5C-A67F-7792B13EA1B2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460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812800"/>
            <a:ext cx="1943100" cy="5283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812800"/>
            <a:ext cx="5676900" cy="5283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4197B-F05A-4407-A8CB-9A638954507B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007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812800"/>
            <a:ext cx="7772400" cy="736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EFA6C-DF3D-4088-B922-F8B1A963991C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986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685800" y="812800"/>
            <a:ext cx="7772400" cy="5283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6FF74-EE5C-4BCA-87F4-A54ED4869442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6617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685800" y="812800"/>
            <a:ext cx="7772400" cy="736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69CD3-4621-4477-825A-7845E8644ED1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426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hidden">
          <a:xfrm>
            <a:off x="2590800" y="-7938"/>
            <a:ext cx="2757488" cy="6878638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hidden">
          <a:xfrm>
            <a:off x="0" y="-11113"/>
            <a:ext cx="2757488" cy="6872288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hidden">
          <a:xfrm>
            <a:off x="5943600" y="-6350"/>
            <a:ext cx="2760663" cy="6873875"/>
          </a:xfrm>
          <a:custGeom>
            <a:avLst/>
            <a:gdLst>
              <a:gd name="T0" fmla="*/ 2147483647 w 1739"/>
              <a:gd name="T1" fmla="*/ 2147483647 h 4420"/>
              <a:gd name="T2" fmla="*/ 2147483647 w 1739"/>
              <a:gd name="T3" fmla="*/ 2147483647 h 4420"/>
              <a:gd name="T4" fmla="*/ 2147483647 w 1739"/>
              <a:gd name="T5" fmla="*/ 0 h 4420"/>
              <a:gd name="T6" fmla="*/ 0 w 1739"/>
              <a:gd name="T7" fmla="*/ 2147483647 h 4420"/>
              <a:gd name="T8" fmla="*/ 2147483647 w 1739"/>
              <a:gd name="T9" fmla="*/ 2147483647 h 44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9" h="4420">
                <a:moveTo>
                  <a:pt x="494" y="4415"/>
                </a:moveTo>
                <a:lnTo>
                  <a:pt x="1739" y="4420"/>
                </a:lnTo>
                <a:lnTo>
                  <a:pt x="524" y="0"/>
                </a:lnTo>
                <a:lnTo>
                  <a:pt x="0" y="7"/>
                </a:lnTo>
                <a:lnTo>
                  <a:pt x="494" y="4415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hidden">
          <a:xfrm>
            <a:off x="3048000" y="-14288"/>
            <a:ext cx="3302000" cy="6864351"/>
          </a:xfrm>
          <a:custGeom>
            <a:avLst/>
            <a:gdLst>
              <a:gd name="T0" fmla="*/ 0 w 2080"/>
              <a:gd name="T1" fmla="*/ 2147483647 h 4338"/>
              <a:gd name="T2" fmla="*/ 2147483647 w 2080"/>
              <a:gd name="T3" fmla="*/ 2147483647 h 4338"/>
              <a:gd name="T4" fmla="*/ 2147483647 w 2080"/>
              <a:gd name="T5" fmla="*/ 2147483647 h 4338"/>
              <a:gd name="T6" fmla="*/ 2147483647 w 2080"/>
              <a:gd name="T7" fmla="*/ 0 h 4338"/>
              <a:gd name="T8" fmla="*/ 0 w 2080"/>
              <a:gd name="T9" fmla="*/ 2147483647 h 43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80" h="4338">
                <a:moveTo>
                  <a:pt x="0" y="7"/>
                </a:moveTo>
                <a:lnTo>
                  <a:pt x="1870" y="4338"/>
                </a:lnTo>
                <a:lnTo>
                  <a:pt x="2080" y="4338"/>
                </a:lnTo>
                <a:lnTo>
                  <a:pt x="1033" y="0"/>
                </a:lnTo>
                <a:lnTo>
                  <a:pt x="0" y="7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185738" y="1539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hidden">
          <a:xfrm rot="2702961" flipH="1">
            <a:off x="1285875" y="1216025"/>
            <a:ext cx="4038600" cy="16002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hidden">
          <a:xfrm>
            <a:off x="131763" y="777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hidden">
          <a:xfrm rot="18704158">
            <a:off x="-1562100" y="16525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2" name="Freeform 10"/>
          <p:cNvSpPr>
            <a:spLocks/>
          </p:cNvSpPr>
          <p:nvPr/>
        </p:nvSpPr>
        <p:spPr bwMode="hidden">
          <a:xfrm rot="19294859">
            <a:off x="2112963" y="1449388"/>
            <a:ext cx="5705475" cy="2754312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3" name="Freeform 11"/>
          <p:cNvSpPr>
            <a:spLocks/>
          </p:cNvSpPr>
          <p:nvPr/>
        </p:nvSpPr>
        <p:spPr bwMode="hidden">
          <a:xfrm rot="2084418" flipH="1">
            <a:off x="2951163" y="13731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4" name="Freeform 12"/>
          <p:cNvSpPr>
            <a:spLocks/>
          </p:cNvSpPr>
          <p:nvPr/>
        </p:nvSpPr>
        <p:spPr bwMode="hidden">
          <a:xfrm>
            <a:off x="6746875" y="-11113"/>
            <a:ext cx="1728788" cy="3627438"/>
          </a:xfrm>
          <a:custGeom>
            <a:avLst/>
            <a:gdLst/>
            <a:ahLst/>
            <a:cxnLst>
              <a:cxn ang="0">
                <a:pos x="0" y="2265"/>
              </a:cxn>
              <a:cxn ang="0">
                <a:pos x="1030" y="0"/>
              </a:cxn>
              <a:cxn ang="0">
                <a:pos x="1089" y="0"/>
              </a:cxn>
              <a:cxn ang="0">
                <a:pos x="37" y="2285"/>
              </a:cxn>
              <a:cxn ang="0">
                <a:pos x="0" y="2265"/>
              </a:cxn>
            </a:cxnLst>
            <a:rect l="0" t="0" r="r" b="b"/>
            <a:pathLst>
              <a:path w="1089" h="2285">
                <a:moveTo>
                  <a:pt x="0" y="2265"/>
                </a:moveTo>
                <a:cubicBezTo>
                  <a:pt x="438" y="996"/>
                  <a:pt x="865" y="377"/>
                  <a:pt x="1030" y="0"/>
                </a:cubicBezTo>
                <a:cubicBezTo>
                  <a:pt x="1030" y="0"/>
                  <a:pt x="1059" y="0"/>
                  <a:pt x="1089" y="0"/>
                </a:cubicBezTo>
                <a:cubicBezTo>
                  <a:pt x="565" y="834"/>
                  <a:pt x="181" y="1853"/>
                  <a:pt x="37" y="2285"/>
                </a:cubicBezTo>
                <a:cubicBezTo>
                  <a:pt x="37" y="2285"/>
                  <a:pt x="0" y="2265"/>
                  <a:pt x="0" y="2265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invGray">
          <a:xfrm>
            <a:off x="0" y="3875088"/>
            <a:ext cx="9144000" cy="6858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6" name="Freeform 14"/>
          <p:cNvSpPr>
            <a:spLocks/>
          </p:cNvSpPr>
          <p:nvPr/>
        </p:nvSpPr>
        <p:spPr bwMode="invGray">
          <a:xfrm>
            <a:off x="2590800" y="3948113"/>
            <a:ext cx="2757488" cy="606425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7" name="Freeform 15"/>
          <p:cNvSpPr>
            <a:spLocks/>
          </p:cNvSpPr>
          <p:nvPr/>
        </p:nvSpPr>
        <p:spPr bwMode="invGray">
          <a:xfrm>
            <a:off x="0" y="3948113"/>
            <a:ext cx="2757488" cy="604837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8" name="Freeform 16"/>
          <p:cNvSpPr>
            <a:spLocks/>
          </p:cNvSpPr>
          <p:nvPr/>
        </p:nvSpPr>
        <p:spPr bwMode="invGray">
          <a:xfrm>
            <a:off x="5943600" y="3948113"/>
            <a:ext cx="2760663" cy="606425"/>
          </a:xfrm>
          <a:custGeom>
            <a:avLst/>
            <a:gdLst>
              <a:gd name="T0" fmla="*/ 2147483647 w 1739"/>
              <a:gd name="T1" fmla="*/ 2147483647 h 4420"/>
              <a:gd name="T2" fmla="*/ 2147483647 w 1739"/>
              <a:gd name="T3" fmla="*/ 2147483647 h 4420"/>
              <a:gd name="T4" fmla="*/ 2147483647 w 1739"/>
              <a:gd name="T5" fmla="*/ 0 h 4420"/>
              <a:gd name="T6" fmla="*/ 0 w 1739"/>
              <a:gd name="T7" fmla="*/ 2147483647 h 4420"/>
              <a:gd name="T8" fmla="*/ 2147483647 w 1739"/>
              <a:gd name="T9" fmla="*/ 2147483647 h 44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9" h="4420">
                <a:moveTo>
                  <a:pt x="494" y="4415"/>
                </a:moveTo>
                <a:lnTo>
                  <a:pt x="1739" y="4420"/>
                </a:lnTo>
                <a:lnTo>
                  <a:pt x="524" y="0"/>
                </a:lnTo>
                <a:lnTo>
                  <a:pt x="0" y="7"/>
                </a:lnTo>
                <a:lnTo>
                  <a:pt x="494" y="4415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9" name="Freeform 17"/>
          <p:cNvSpPr>
            <a:spLocks/>
          </p:cNvSpPr>
          <p:nvPr/>
        </p:nvSpPr>
        <p:spPr bwMode="invGray">
          <a:xfrm>
            <a:off x="3048000" y="3948113"/>
            <a:ext cx="3302000" cy="604837"/>
          </a:xfrm>
          <a:custGeom>
            <a:avLst/>
            <a:gdLst>
              <a:gd name="T0" fmla="*/ 0 w 2080"/>
              <a:gd name="T1" fmla="*/ 2147483647 h 4338"/>
              <a:gd name="T2" fmla="*/ 2147483647 w 2080"/>
              <a:gd name="T3" fmla="*/ 2147483647 h 4338"/>
              <a:gd name="T4" fmla="*/ 2147483647 w 2080"/>
              <a:gd name="T5" fmla="*/ 2147483647 h 4338"/>
              <a:gd name="T6" fmla="*/ 2147483647 w 2080"/>
              <a:gd name="T7" fmla="*/ 0 h 4338"/>
              <a:gd name="T8" fmla="*/ 0 w 2080"/>
              <a:gd name="T9" fmla="*/ 2147483647 h 43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80" h="4338">
                <a:moveTo>
                  <a:pt x="0" y="7"/>
                </a:moveTo>
                <a:lnTo>
                  <a:pt x="1870" y="4338"/>
                </a:lnTo>
                <a:lnTo>
                  <a:pt x="2080" y="4338"/>
                </a:lnTo>
                <a:lnTo>
                  <a:pt x="1033" y="0"/>
                </a:lnTo>
                <a:lnTo>
                  <a:pt x="0" y="7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invGray">
          <a:xfrm>
            <a:off x="11113" y="3898900"/>
            <a:ext cx="9144000" cy="685800"/>
          </a:xfrm>
          <a:prstGeom prst="rect">
            <a:avLst/>
          </a:prstGeom>
          <a:solidFill>
            <a:schemeClr val="bg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1" name="Freeform 19"/>
          <p:cNvSpPr>
            <a:spLocks/>
          </p:cNvSpPr>
          <p:nvPr/>
        </p:nvSpPr>
        <p:spPr bwMode="invGray">
          <a:xfrm>
            <a:off x="4100513" y="3887788"/>
            <a:ext cx="1644650" cy="666750"/>
          </a:xfrm>
          <a:custGeom>
            <a:avLst/>
            <a:gdLst/>
            <a:ahLst/>
            <a:cxnLst>
              <a:cxn ang="0">
                <a:pos x="1027" y="0"/>
              </a:cxn>
              <a:cxn ang="0">
                <a:pos x="0" y="417"/>
              </a:cxn>
              <a:cxn ang="0">
                <a:pos x="24" y="420"/>
              </a:cxn>
              <a:cxn ang="0">
                <a:pos x="1036" y="16"/>
              </a:cxn>
              <a:cxn ang="0">
                <a:pos x="1027" y="0"/>
              </a:cxn>
            </a:cxnLst>
            <a:rect l="0" t="0" r="r" b="b"/>
            <a:pathLst>
              <a:path w="1036" h="420">
                <a:moveTo>
                  <a:pt x="1027" y="0"/>
                </a:moveTo>
                <a:cubicBezTo>
                  <a:pt x="508" y="159"/>
                  <a:pt x="167" y="347"/>
                  <a:pt x="0" y="417"/>
                </a:cubicBezTo>
                <a:cubicBezTo>
                  <a:pt x="0" y="417"/>
                  <a:pt x="12" y="418"/>
                  <a:pt x="24" y="420"/>
                </a:cubicBezTo>
                <a:cubicBezTo>
                  <a:pt x="237" y="321"/>
                  <a:pt x="708" y="105"/>
                  <a:pt x="1036" y="16"/>
                </a:cubicBezTo>
                <a:cubicBezTo>
                  <a:pt x="1036" y="16"/>
                  <a:pt x="1027" y="0"/>
                  <a:pt x="1027" y="0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2" name="Freeform 20"/>
          <p:cNvSpPr>
            <a:spLocks/>
          </p:cNvSpPr>
          <p:nvPr/>
        </p:nvSpPr>
        <p:spPr bwMode="invGray">
          <a:xfrm rot="18897039" flipH="1">
            <a:off x="2359025" y="3836988"/>
            <a:ext cx="1682750" cy="7620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3" name="Freeform 21"/>
          <p:cNvSpPr>
            <a:spLocks/>
          </p:cNvSpPr>
          <p:nvPr/>
        </p:nvSpPr>
        <p:spPr bwMode="invGray">
          <a:xfrm rot="18897039" flipH="1">
            <a:off x="1216025" y="3836988"/>
            <a:ext cx="1682750" cy="7620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4" name="Freeform 22"/>
          <p:cNvSpPr>
            <a:spLocks/>
          </p:cNvSpPr>
          <p:nvPr/>
        </p:nvSpPr>
        <p:spPr bwMode="invGray">
          <a:xfrm rot="18897039" flipH="1">
            <a:off x="48419" y="3786981"/>
            <a:ext cx="1641475" cy="773113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5" name="Freeform 23"/>
          <p:cNvSpPr>
            <a:spLocks/>
          </p:cNvSpPr>
          <p:nvPr/>
        </p:nvSpPr>
        <p:spPr bwMode="invGray">
          <a:xfrm flipH="1" flipV="1">
            <a:off x="914400" y="3875088"/>
            <a:ext cx="56388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6" name="Freeform 24"/>
          <p:cNvSpPr>
            <a:spLocks/>
          </p:cNvSpPr>
          <p:nvPr/>
        </p:nvSpPr>
        <p:spPr bwMode="invGray">
          <a:xfrm flipH="1" flipV="1">
            <a:off x="381000" y="3875088"/>
            <a:ext cx="24384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7" name="Freeform 25"/>
          <p:cNvSpPr>
            <a:spLocks/>
          </p:cNvSpPr>
          <p:nvPr/>
        </p:nvSpPr>
        <p:spPr bwMode="invGray">
          <a:xfrm flipH="1" flipV="1">
            <a:off x="4819650" y="3951288"/>
            <a:ext cx="2114550" cy="608012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8" name="Freeform 26"/>
          <p:cNvSpPr>
            <a:spLocks/>
          </p:cNvSpPr>
          <p:nvPr/>
        </p:nvSpPr>
        <p:spPr bwMode="invGray">
          <a:xfrm flipH="1" flipV="1">
            <a:off x="6324600" y="3875088"/>
            <a:ext cx="24384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9" name="Freeform 27"/>
          <p:cNvSpPr>
            <a:spLocks/>
          </p:cNvSpPr>
          <p:nvPr/>
        </p:nvSpPr>
        <p:spPr bwMode="invGray">
          <a:xfrm flipH="1" flipV="1">
            <a:off x="5486400" y="3875088"/>
            <a:ext cx="36576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invGray">
          <a:xfrm>
            <a:off x="0" y="3908425"/>
            <a:ext cx="9144000" cy="2222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accent1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hidden">
          <a:xfrm>
            <a:off x="0" y="4572000"/>
            <a:ext cx="9144000" cy="9144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2" name="Rectangle 30"/>
          <p:cNvSpPr>
            <a:spLocks noChangeArrowheads="1"/>
          </p:cNvSpPr>
          <p:nvPr/>
        </p:nvSpPr>
        <p:spPr bwMode="hidden">
          <a:xfrm>
            <a:off x="0" y="5410200"/>
            <a:ext cx="9144000" cy="1447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6175" name="Rectangle 31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Cliquez et modifiez le titre</a:t>
            </a:r>
          </a:p>
        </p:txBody>
      </p:sp>
      <p:sp>
        <p:nvSpPr>
          <p:cNvPr id="6176" name="Rectangle 32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 typeface="Times" charset="0"/>
              <a:buNone/>
              <a:defRPr/>
            </a:lvl1pPr>
          </a:lstStyle>
          <a:p>
            <a:r>
              <a:rPr lang="en-US"/>
              <a:t>Cliquez pour modifier le style des sous-titres du masque</a:t>
            </a:r>
          </a:p>
        </p:txBody>
      </p:sp>
      <p:sp>
        <p:nvSpPr>
          <p:cNvPr id="33" name="Rectangle 3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Rectangle 3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E5B84-8AA4-45B5-8593-FA86AB286BF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602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29A9E-A307-425B-B93D-D12217962EF6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145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CAAD9-7FEB-48AA-A739-5F629D003DE7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58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CDFF9-4271-46E8-9E72-DCDBD2CB49C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0985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5F870-CD39-4B1E-9DE9-630554C148B9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136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C1DAE-6293-41E1-8FBC-52C17461D75E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140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349F4-C594-4B6D-8ACB-1B89F40B642E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8742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C1A1E-94FA-422C-A161-9F6B41CCDFC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4824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237A3-62F9-4CCD-A93D-2988AE05B09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5290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49D85-B908-4B8B-98E3-AA49FCDF9A2E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8398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7C2BE-9849-4052-99D4-9E2CC138891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411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812800"/>
            <a:ext cx="1943100" cy="5283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812800"/>
            <a:ext cx="5676900" cy="5283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46ABB-72A1-4EDD-B44C-6A7DB8477AF4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4851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812800"/>
            <a:ext cx="7772400" cy="736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83C86-F3A4-4387-894F-7EDFE3DC92E2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708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685800" y="812800"/>
            <a:ext cx="7772400" cy="5283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DCFCD-A65F-4A63-B555-FDD9577E2D9D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5639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685800" y="812800"/>
            <a:ext cx="7772400" cy="736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73EC9-C434-4C1A-9D7A-7C1186E8F88E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113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702D-62EF-437C-A706-99B0E545D8A9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748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C8116-0F15-4871-B8E4-12A85929454C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04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B5378-852F-4173-9D58-843B4A6155F4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234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4643F-23F5-4C4D-85E4-E95279EFC0B4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65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E51CC-5F65-4AD9-8737-2DAF149617B2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785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85093-DCCA-4231-A345-98CE8E4D33BF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71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D062D-3B20-4BA8-9D6C-63D87661FBFC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217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1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505 h 4320"/>
                <a:gd name="T2" fmla="*/ 1737 w 1737"/>
                <a:gd name="T3" fmla="*/ 4517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505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2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444 h 4320"/>
                <a:gd name="T2" fmla="*/ 1737 w 1737"/>
                <a:gd name="T3" fmla="*/ 4455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444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3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3243 h 4420"/>
                <a:gd name="T2" fmla="*/ 1739 w 1739"/>
                <a:gd name="T3" fmla="*/ 3247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3243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4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131 h 4338"/>
                <a:gd name="T4" fmla="*/ 2080 w 2080"/>
                <a:gd name="T5" fmla="*/ 4131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2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3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0 h 4320"/>
                <a:gd name="T2" fmla="*/ 1737 w 1737"/>
                <a:gd name="T3" fmla="*/ 0 h 4320"/>
                <a:gd name="T4" fmla="*/ 524 w 1737"/>
                <a:gd name="T5" fmla="*/ 0 h 4320"/>
                <a:gd name="T6" fmla="*/ 0 w 1737"/>
                <a:gd name="T7" fmla="*/ 0 h 4320"/>
                <a:gd name="T8" fmla="*/ 494 w 1737"/>
                <a:gd name="T9" fmla="*/ 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4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0 h 4320"/>
                <a:gd name="T2" fmla="*/ 1737 w 1737"/>
                <a:gd name="T3" fmla="*/ 0 h 4320"/>
                <a:gd name="T4" fmla="*/ 524 w 1737"/>
                <a:gd name="T5" fmla="*/ 0 h 4320"/>
                <a:gd name="T6" fmla="*/ 0 w 1737"/>
                <a:gd name="T7" fmla="*/ 0 h 4320"/>
                <a:gd name="T8" fmla="*/ 494 w 1737"/>
                <a:gd name="T9" fmla="*/ 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5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0 h 4420"/>
                <a:gd name="T2" fmla="*/ 1739 w 1739"/>
                <a:gd name="T3" fmla="*/ 0 h 4420"/>
                <a:gd name="T4" fmla="*/ 524 w 1739"/>
                <a:gd name="T5" fmla="*/ 0 h 4420"/>
                <a:gd name="T6" fmla="*/ 0 w 1739"/>
                <a:gd name="T7" fmla="*/ 0 h 4420"/>
                <a:gd name="T8" fmla="*/ 494 w 1739"/>
                <a:gd name="T9" fmla="*/ 0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6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0 h 4338"/>
                <a:gd name="T2" fmla="*/ 1870 w 2080"/>
                <a:gd name="T3" fmla="*/ 0 h 4338"/>
                <a:gd name="T4" fmla="*/ 2080 w 2080"/>
                <a:gd name="T5" fmla="*/ 0 h 4338"/>
                <a:gd name="T6" fmla="*/ 1033 w 2080"/>
                <a:gd name="T7" fmla="*/ 0 h 4338"/>
                <a:gd name="T8" fmla="*/ 0 w 2080"/>
                <a:gd name="T9" fmla="*/ 0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7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4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5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8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9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12800"/>
            <a:ext cx="77724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Cliquez et modifiez le titre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5154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3DC32A-7D6E-40D3-820F-5B457D8AD9DF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2054" name="Text Box 35"/>
          <p:cNvSpPr txBox="1">
            <a:spLocks noChangeArrowheads="1"/>
          </p:cNvSpPr>
          <p:nvPr userDrawn="1"/>
        </p:nvSpPr>
        <p:spPr bwMode="auto">
          <a:xfrm>
            <a:off x="228600" y="6248400"/>
            <a:ext cx="594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400" smtClean="0">
                <a:solidFill>
                  <a:srgbClr val="FFFFFF"/>
                </a:solidFill>
              </a:rPr>
              <a:t>S. Mayol	cours de marketing fondamental</a:t>
            </a:r>
          </a:p>
        </p:txBody>
      </p:sp>
    </p:spTree>
    <p:extLst>
      <p:ext uri="{BB962C8B-B14F-4D97-AF65-F5344CB8AC3E}">
        <p14:creationId xmlns:p14="http://schemas.microsoft.com/office/powerpoint/2010/main" val="207328368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40000"/>
        <a:buFont typeface="Time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1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519 h 4320"/>
                <a:gd name="T2" fmla="*/ 1737 w 1737"/>
                <a:gd name="T3" fmla="*/ 4531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519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2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453 h 4320"/>
                <a:gd name="T2" fmla="*/ 1737 w 1737"/>
                <a:gd name="T3" fmla="*/ 4464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453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3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3177 h 4420"/>
                <a:gd name="T2" fmla="*/ 1739 w 1739"/>
                <a:gd name="T3" fmla="*/ 3181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3177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4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118 h 4338"/>
                <a:gd name="T4" fmla="*/ 2080 w 2080"/>
                <a:gd name="T5" fmla="*/ 4118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2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3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0 h 4320"/>
                <a:gd name="T2" fmla="*/ 1737 w 1737"/>
                <a:gd name="T3" fmla="*/ 0 h 4320"/>
                <a:gd name="T4" fmla="*/ 524 w 1737"/>
                <a:gd name="T5" fmla="*/ 0 h 4320"/>
                <a:gd name="T6" fmla="*/ 0 w 1737"/>
                <a:gd name="T7" fmla="*/ 0 h 4320"/>
                <a:gd name="T8" fmla="*/ 494 w 1737"/>
                <a:gd name="T9" fmla="*/ 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4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0 h 4320"/>
                <a:gd name="T2" fmla="*/ 1737 w 1737"/>
                <a:gd name="T3" fmla="*/ 0 h 4320"/>
                <a:gd name="T4" fmla="*/ 524 w 1737"/>
                <a:gd name="T5" fmla="*/ 0 h 4320"/>
                <a:gd name="T6" fmla="*/ 0 w 1737"/>
                <a:gd name="T7" fmla="*/ 0 h 4320"/>
                <a:gd name="T8" fmla="*/ 494 w 1737"/>
                <a:gd name="T9" fmla="*/ 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5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0 h 4420"/>
                <a:gd name="T2" fmla="*/ 1739 w 1739"/>
                <a:gd name="T3" fmla="*/ 0 h 4420"/>
                <a:gd name="T4" fmla="*/ 524 w 1739"/>
                <a:gd name="T5" fmla="*/ 0 h 4420"/>
                <a:gd name="T6" fmla="*/ 0 w 1739"/>
                <a:gd name="T7" fmla="*/ 0 h 4420"/>
                <a:gd name="T8" fmla="*/ 494 w 1739"/>
                <a:gd name="T9" fmla="*/ 0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6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0 h 4338"/>
                <a:gd name="T2" fmla="*/ 1870 w 2080"/>
                <a:gd name="T3" fmla="*/ 0 h 4338"/>
                <a:gd name="T4" fmla="*/ 2080 w 2080"/>
                <a:gd name="T5" fmla="*/ 0 h 4338"/>
                <a:gd name="T6" fmla="*/ 1033 w 2080"/>
                <a:gd name="T7" fmla="*/ 0 h 4338"/>
                <a:gd name="T8" fmla="*/ 0 w 2080"/>
                <a:gd name="T9" fmla="*/ 0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7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4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5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8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9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12800"/>
            <a:ext cx="77724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Cliquez et modifiez le titre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5154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EBF15D-3682-4830-BC7F-3F6813CA1780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2054" name="Text Box 35"/>
          <p:cNvSpPr txBox="1">
            <a:spLocks noChangeArrowheads="1"/>
          </p:cNvSpPr>
          <p:nvPr userDrawn="1"/>
        </p:nvSpPr>
        <p:spPr bwMode="auto">
          <a:xfrm>
            <a:off x="228600" y="6248400"/>
            <a:ext cx="594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400" smtClean="0">
                <a:solidFill>
                  <a:srgbClr val="FFFFFF"/>
                </a:solidFill>
              </a:rPr>
              <a:t>S. Mayol	cours de marketing fondamental</a:t>
            </a:r>
          </a:p>
        </p:txBody>
      </p:sp>
    </p:spTree>
    <p:extLst>
      <p:ext uri="{BB962C8B-B14F-4D97-AF65-F5344CB8AC3E}">
        <p14:creationId xmlns:p14="http://schemas.microsoft.com/office/powerpoint/2010/main" val="225663421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40000"/>
        <a:buFont typeface="Time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tilamia650@yahoo.fr" TargetMode="Externa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Layout" Target="../diagrams/layout5.xml"/><Relationship Id="rId7" Type="http://schemas.openxmlformats.org/officeDocument/2006/relationships/image" Target="../media/image7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E28627-EC2A-4173-B00E-D1D44BEF1A3F}" type="slidenum">
              <a:rPr lang="en-US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62025" y="2340650"/>
            <a:ext cx="7210425" cy="1600438"/>
          </a:xfrm>
        </p:spPr>
        <p:txBody>
          <a:bodyPr/>
          <a:lstStyle/>
          <a:p>
            <a:pPr algn="ctr" rtl="1" eaLnBrk="1" hangingPunct="1"/>
            <a:r>
              <a:rPr lang="ar-DZ" sz="6600" dirty="0" smtClean="0"/>
              <a:t> </a:t>
            </a:r>
            <a:r>
              <a:rPr lang="ar-DZ" sz="3200" dirty="0"/>
              <a:t>المحاضرة </a:t>
            </a:r>
            <a:r>
              <a:rPr lang="ar-DZ" sz="3200" dirty="0" smtClean="0"/>
              <a:t>رقم </a:t>
            </a:r>
            <a:r>
              <a:rPr lang="fr-FR" sz="3200" dirty="0" smtClean="0"/>
              <a:t>06</a:t>
            </a:r>
            <a:r>
              <a:rPr lang="ar-DZ" sz="3200" dirty="0" smtClean="0"/>
              <a:t>:</a:t>
            </a:r>
            <a:r>
              <a:rPr lang="ar-DZ" sz="3200" dirty="0" smtClean="0"/>
              <a:t/>
            </a:r>
            <a:br>
              <a:rPr lang="ar-DZ" sz="3200" dirty="0" smtClean="0"/>
            </a:br>
            <a:r>
              <a:rPr lang="ar-DZ" sz="3200" dirty="0" smtClean="0"/>
              <a:t>المزيج التسويقي</a:t>
            </a:r>
            <a:endParaRPr lang="fr-FR" sz="3200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95513" y="4797425"/>
            <a:ext cx="4105275" cy="935831"/>
          </a:xfrm>
        </p:spPr>
        <p:txBody>
          <a:bodyPr/>
          <a:lstStyle/>
          <a:p>
            <a:pPr eaLnBrk="1" hangingPunct="1"/>
            <a:r>
              <a:rPr lang="ar-DZ" sz="2400" dirty="0" smtClean="0">
                <a:solidFill>
                  <a:srgbClr val="92D050"/>
                </a:solidFill>
              </a:rPr>
              <a:t>د/</a:t>
            </a:r>
            <a:r>
              <a:rPr lang="ar-DZ" sz="2400" dirty="0">
                <a:solidFill>
                  <a:srgbClr val="92D050"/>
                </a:solidFill>
              </a:rPr>
              <a:t> عاتي </a:t>
            </a:r>
            <a:r>
              <a:rPr lang="ar-DZ" sz="2400" dirty="0" smtClean="0">
                <a:solidFill>
                  <a:srgbClr val="92D050"/>
                </a:solidFill>
              </a:rPr>
              <a:t>لامية </a:t>
            </a:r>
            <a:endParaRPr lang="fr-FR" sz="2400" dirty="0" smtClean="0">
              <a:solidFill>
                <a:srgbClr val="92D050"/>
              </a:solidFill>
            </a:endParaRPr>
          </a:p>
          <a:p>
            <a:pPr eaLnBrk="1" hangingPunct="1"/>
            <a:r>
              <a:rPr lang="fr-FR" sz="1800" dirty="0" smtClean="0">
                <a:solidFill>
                  <a:srgbClr val="92D050"/>
                </a:solidFill>
                <a:hlinkClick r:id="rId2"/>
              </a:rPr>
              <a:t>atilamia650@yahoo.fr</a:t>
            </a:r>
            <a:endParaRPr lang="fr-FR" sz="1800" dirty="0" smtClean="0">
              <a:solidFill>
                <a:srgbClr val="92D050"/>
              </a:solidFill>
            </a:endParaRPr>
          </a:p>
          <a:p>
            <a:pPr eaLnBrk="1" hangingPunct="1"/>
            <a:endParaRPr lang="fr-FR" sz="1800" dirty="0" smtClean="0">
              <a:solidFill>
                <a:srgbClr val="92D050"/>
              </a:solidFill>
            </a:endParaRPr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533400" y="457200"/>
            <a:ext cx="1779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400" dirty="0">
                <a:solidFill>
                  <a:srgbClr val="FFFFFF"/>
                </a:solidFill>
              </a:rPr>
              <a:t>جامعة أم البواقي</a:t>
            </a:r>
            <a:endParaRPr lang="fr-FR" sz="2400" dirty="0">
              <a:solidFill>
                <a:srgbClr val="FFFFFF"/>
              </a:solidFill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483768" y="6019799"/>
            <a:ext cx="40110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dirty="0">
                <a:solidFill>
                  <a:srgbClr val="FFFFFF"/>
                </a:solidFill>
              </a:rPr>
              <a:t>Année universitaire 2021-2022</a:t>
            </a:r>
          </a:p>
        </p:txBody>
      </p:sp>
      <p:sp>
        <p:nvSpPr>
          <p:cNvPr id="3079" name="ZoneTexte 1"/>
          <p:cNvSpPr txBox="1">
            <a:spLocks noChangeArrowheads="1"/>
          </p:cNvSpPr>
          <p:nvPr/>
        </p:nvSpPr>
        <p:spPr bwMode="auto">
          <a:xfrm>
            <a:off x="5076825" y="919163"/>
            <a:ext cx="37433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>
                <a:solidFill>
                  <a:srgbClr val="FFFFFF"/>
                </a:solidFill>
              </a:rPr>
              <a:t>كلية العلوم الاقتصادية و العلوم التجارية و علوم التسيير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3080" name="ZoneTexte 7"/>
          <p:cNvSpPr txBox="1">
            <a:spLocks noChangeArrowheads="1"/>
          </p:cNvSpPr>
          <p:nvPr/>
        </p:nvSpPr>
        <p:spPr bwMode="auto">
          <a:xfrm>
            <a:off x="5508625" y="1717675"/>
            <a:ext cx="3449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>
                <a:solidFill>
                  <a:srgbClr val="FFFFFF"/>
                </a:solidFill>
              </a:rPr>
              <a:t>قسم التسيير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3081" name="ZoneTexte 9"/>
          <p:cNvSpPr txBox="1">
            <a:spLocks noChangeArrowheads="1"/>
          </p:cNvSpPr>
          <p:nvPr/>
        </p:nvSpPr>
        <p:spPr bwMode="auto">
          <a:xfrm>
            <a:off x="2590800" y="4292600"/>
            <a:ext cx="3449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>
                <a:solidFill>
                  <a:srgbClr val="FFFFFF"/>
                </a:solidFill>
              </a:rPr>
              <a:t>موجهة  الى طلبة سنة ثانية تسيير</a:t>
            </a: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18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D3D159-AE3F-4843-831A-C430B227EA45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74040380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6327" name="Ellipse 2"/>
          <p:cNvSpPr>
            <a:spLocks noChangeArrowheads="1"/>
          </p:cNvSpPr>
          <p:nvPr/>
        </p:nvSpPr>
        <p:spPr bwMode="auto">
          <a:xfrm>
            <a:off x="179388" y="763588"/>
            <a:ext cx="1871662" cy="1657350"/>
          </a:xfrm>
          <a:prstGeom prst="ellipse">
            <a:avLst/>
          </a:prstGeom>
          <a:blipFill dpi="0" rotWithShape="1">
            <a:blip r:embed="rId7"/>
            <a:srcRect/>
            <a:stretch>
              <a:fillRect/>
            </a:stretch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56328" name="Ellipse 11"/>
          <p:cNvSpPr>
            <a:spLocks noChangeArrowheads="1"/>
          </p:cNvSpPr>
          <p:nvPr/>
        </p:nvSpPr>
        <p:spPr bwMode="auto">
          <a:xfrm>
            <a:off x="107950" y="3027363"/>
            <a:ext cx="1943100" cy="1697037"/>
          </a:xfrm>
          <a:prstGeom prst="ellipse">
            <a:avLst/>
          </a:prstGeom>
          <a:blipFill dpi="0" rotWithShape="1">
            <a:blip r:embed="rId8"/>
            <a:srcRect/>
            <a:stretch>
              <a:fillRect/>
            </a:stretch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 bwMode="auto">
          <a:xfrm>
            <a:off x="2268538" y="350034"/>
            <a:ext cx="47529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marL="514350" indent="-514350" algn="ct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ar-DZ" sz="2800" dirty="0" smtClean="0">
                <a:solidFill>
                  <a:srgbClr val="FFCC00"/>
                </a:solidFill>
                <a:latin typeface="Arial Black" pitchFamily="34" charset="0"/>
              </a:rPr>
              <a:t>المنتج</a:t>
            </a:r>
            <a:endParaRPr lang="fr-FR" sz="2800" dirty="0" smtClean="0">
              <a:solidFill>
                <a:srgbClr val="FFCC00"/>
              </a:solidFill>
              <a:latin typeface="Arial Black" pitchFamily="34" charset="0"/>
            </a:endParaRPr>
          </a:p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800" dirty="0" smtClean="0">
                <a:solidFill>
                  <a:srgbClr val="92D050"/>
                </a:solidFill>
                <a:latin typeface="Arial Black" pitchFamily="34" charset="0"/>
              </a:rPr>
              <a:t>التغليف و الحفظ</a:t>
            </a:r>
          </a:p>
        </p:txBody>
      </p:sp>
    </p:spTree>
    <p:extLst>
      <p:ext uri="{BB962C8B-B14F-4D97-AF65-F5344CB8AC3E}">
        <p14:creationId xmlns:p14="http://schemas.microsoft.com/office/powerpoint/2010/main" val="127636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936D61-AC54-4B4A-A850-06A9DE4EE098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7350" name="Rectangle 1"/>
          <p:cNvSpPr>
            <a:spLocks noChangeArrowheads="1"/>
          </p:cNvSpPr>
          <p:nvPr/>
        </p:nvSpPr>
        <p:spPr bwMode="auto">
          <a:xfrm>
            <a:off x="1187450" y="1989138"/>
            <a:ext cx="6048375" cy="3455987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 bwMode="auto">
          <a:xfrm>
            <a:off x="2268538" y="350034"/>
            <a:ext cx="47529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marL="514350" indent="-514350" algn="ct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ar-DZ" sz="2800" dirty="0" smtClean="0">
                <a:solidFill>
                  <a:srgbClr val="FFCC00"/>
                </a:solidFill>
                <a:latin typeface="Arial Black" pitchFamily="34" charset="0"/>
              </a:rPr>
              <a:t>المنتج</a:t>
            </a:r>
            <a:endParaRPr lang="fr-FR" sz="2800" dirty="0" smtClean="0">
              <a:solidFill>
                <a:srgbClr val="FFCC00"/>
              </a:solidFill>
              <a:latin typeface="Arial Black" pitchFamily="34" charset="0"/>
            </a:endParaRPr>
          </a:p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 err="1">
                <a:solidFill>
                  <a:srgbClr val="92D050"/>
                </a:solidFill>
                <a:latin typeface="Arial Black" pitchFamily="34" charset="0"/>
              </a:rPr>
              <a:t>B</a:t>
            </a:r>
            <a:r>
              <a:rPr lang="fr-FR" sz="2800" dirty="0" err="1" smtClean="0">
                <a:solidFill>
                  <a:srgbClr val="92D050"/>
                </a:solidFill>
                <a:latin typeface="Arial Black" pitchFamily="34" charset="0"/>
              </a:rPr>
              <a:t>randing</a:t>
            </a:r>
            <a:endParaRPr lang="ar-DZ" sz="2800" dirty="0" smtClean="0">
              <a:solidFill>
                <a:srgbClr val="92D05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95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91055-3A22-494B-ACAD-6C09AE9F0AC3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3" name="Diagramme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re 1"/>
          <p:cNvSpPr txBox="1">
            <a:spLocks/>
          </p:cNvSpPr>
          <p:nvPr/>
        </p:nvSpPr>
        <p:spPr bwMode="auto">
          <a:xfrm>
            <a:off x="2268538" y="350034"/>
            <a:ext cx="47529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marL="514350" indent="-514350" algn="ct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ar-DZ" sz="2800" dirty="0" smtClean="0">
                <a:solidFill>
                  <a:srgbClr val="FFCC00"/>
                </a:solidFill>
                <a:latin typeface="Arial Black" pitchFamily="34" charset="0"/>
              </a:rPr>
              <a:t>المنتج</a:t>
            </a:r>
            <a:endParaRPr lang="fr-FR" sz="2800" dirty="0" smtClean="0">
              <a:solidFill>
                <a:srgbClr val="FFCC00"/>
              </a:solidFill>
              <a:latin typeface="Arial Black" pitchFamily="34" charset="0"/>
            </a:endParaRPr>
          </a:p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 err="1">
                <a:solidFill>
                  <a:srgbClr val="92D050"/>
                </a:solidFill>
                <a:latin typeface="Arial Black" pitchFamily="34" charset="0"/>
              </a:rPr>
              <a:t>B</a:t>
            </a:r>
            <a:r>
              <a:rPr lang="fr-FR" sz="2800" dirty="0" err="1" smtClean="0">
                <a:solidFill>
                  <a:srgbClr val="92D050"/>
                </a:solidFill>
                <a:latin typeface="Arial Black" pitchFamily="34" charset="0"/>
              </a:rPr>
              <a:t>randing</a:t>
            </a:r>
            <a:endParaRPr lang="ar-DZ" sz="2800" dirty="0" smtClean="0">
              <a:solidFill>
                <a:srgbClr val="92D05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55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156CF0-5CBA-442E-975B-C37487C8D63C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200868407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re 1"/>
          <p:cNvSpPr txBox="1">
            <a:spLocks/>
          </p:cNvSpPr>
          <p:nvPr/>
        </p:nvSpPr>
        <p:spPr bwMode="auto">
          <a:xfrm>
            <a:off x="2268538" y="565477"/>
            <a:ext cx="47529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marL="514350" indent="-514350" algn="ct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</a:pPr>
            <a:r>
              <a:rPr lang="ar-DZ" sz="2800" dirty="0" smtClean="0">
                <a:solidFill>
                  <a:srgbClr val="FFCC00"/>
                </a:solidFill>
                <a:latin typeface="Arial Black" pitchFamily="34" charset="0"/>
              </a:rPr>
              <a:t>التسعير</a:t>
            </a:r>
          </a:p>
        </p:txBody>
      </p:sp>
    </p:spTree>
    <p:extLst>
      <p:ext uri="{BB962C8B-B14F-4D97-AF65-F5344CB8AC3E}">
        <p14:creationId xmlns:p14="http://schemas.microsoft.com/office/powerpoint/2010/main" val="134717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B378E2-1D89-4F7D-B9E1-53A83E0ADF33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0422" name="Bulle ronde 1"/>
          <p:cNvSpPr>
            <a:spLocks noChangeArrowheads="1"/>
          </p:cNvSpPr>
          <p:nvPr/>
        </p:nvSpPr>
        <p:spPr bwMode="auto">
          <a:xfrm>
            <a:off x="2609850" y="1484313"/>
            <a:ext cx="4554438" cy="2736775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3200" dirty="0">
                <a:solidFill>
                  <a:schemeClr val="bg2">
                    <a:lumMod val="50000"/>
                    <a:lumOff val="50000"/>
                  </a:schemeClr>
                </a:solidFill>
                <a:latin typeface="Times" charset="0"/>
              </a:rPr>
              <a:t>السعر هو مقدار نقدي يدفعه المستهلك نظير  حصوله على المنتج او الخدمة</a:t>
            </a:r>
            <a:r>
              <a:rPr lang="fr-FR" sz="3200" dirty="0">
                <a:solidFill>
                  <a:schemeClr val="bg2">
                    <a:lumMod val="50000"/>
                    <a:lumOff val="50000"/>
                  </a:schemeClr>
                </a:solidFill>
                <a:latin typeface="Times" charset="0"/>
              </a:rPr>
              <a:t>  </a:t>
            </a:r>
            <a:r>
              <a:rPr lang="ar-DZ" sz="3200" dirty="0">
                <a:solidFill>
                  <a:schemeClr val="bg2">
                    <a:lumMod val="50000"/>
                    <a:lumOff val="50000"/>
                  </a:schemeClr>
                </a:solidFill>
                <a:latin typeface="Times" charset="0"/>
              </a:rPr>
              <a:t> على</a:t>
            </a:r>
            <a:r>
              <a:rPr lang="fr-FR" dirty="0">
                <a:solidFill>
                  <a:schemeClr val="bg2">
                    <a:lumMod val="50000"/>
                    <a:lumOff val="50000"/>
                  </a:schemeClr>
                </a:solidFill>
                <a:latin typeface="Times" charset="0"/>
              </a:rPr>
              <a:t> </a:t>
            </a:r>
            <a:endParaRPr lang="ar-DZ" dirty="0">
              <a:solidFill>
                <a:schemeClr val="bg2">
                  <a:lumMod val="50000"/>
                  <a:lumOff val="50000"/>
                </a:schemeClr>
              </a:solidFill>
              <a:latin typeface="Times" charset="0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 bwMode="auto">
          <a:xfrm>
            <a:off x="2268538" y="350034"/>
            <a:ext cx="47529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marL="514350" indent="-514350" algn="ct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</a:pPr>
            <a:r>
              <a:rPr lang="ar-DZ" sz="2800" dirty="0" smtClean="0">
                <a:solidFill>
                  <a:srgbClr val="FFCC00"/>
                </a:solidFill>
                <a:latin typeface="Arial Black" pitchFamily="34" charset="0"/>
              </a:rPr>
              <a:t>التسعير</a:t>
            </a:r>
          </a:p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800" dirty="0" smtClean="0">
                <a:solidFill>
                  <a:srgbClr val="92D050"/>
                </a:solidFill>
                <a:latin typeface="Arial Black" pitchFamily="34" charset="0"/>
              </a:rPr>
              <a:t>تعريف</a:t>
            </a:r>
          </a:p>
        </p:txBody>
      </p:sp>
    </p:spTree>
    <p:extLst>
      <p:ext uri="{BB962C8B-B14F-4D97-AF65-F5344CB8AC3E}">
        <p14:creationId xmlns:p14="http://schemas.microsoft.com/office/powerpoint/2010/main" val="125928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6D34F-F147-418E-8C00-66A173CC04E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2" name="Diagramme 1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re 1"/>
          <p:cNvSpPr txBox="1">
            <a:spLocks/>
          </p:cNvSpPr>
          <p:nvPr/>
        </p:nvSpPr>
        <p:spPr bwMode="auto">
          <a:xfrm>
            <a:off x="2268538" y="350034"/>
            <a:ext cx="47529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marL="514350" indent="-514350" algn="ct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</a:pPr>
            <a:r>
              <a:rPr lang="ar-DZ" sz="2800" dirty="0" smtClean="0">
                <a:solidFill>
                  <a:srgbClr val="FFCC00"/>
                </a:solidFill>
                <a:latin typeface="Arial Black" pitchFamily="34" charset="0"/>
              </a:rPr>
              <a:t>التسعير</a:t>
            </a:r>
          </a:p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800" dirty="0" smtClean="0">
                <a:solidFill>
                  <a:srgbClr val="92D050"/>
                </a:solidFill>
                <a:latin typeface="Arial Black" pitchFamily="34" charset="0"/>
              </a:rPr>
              <a:t>أهداف</a:t>
            </a:r>
          </a:p>
        </p:txBody>
      </p:sp>
    </p:spTree>
    <p:extLst>
      <p:ext uri="{BB962C8B-B14F-4D97-AF65-F5344CB8AC3E}">
        <p14:creationId xmlns:p14="http://schemas.microsoft.com/office/powerpoint/2010/main" val="123778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04233F-ADB4-414C-8055-5F7D1DD3D334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2" name="Diagramme 1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re 1"/>
          <p:cNvSpPr txBox="1">
            <a:spLocks/>
          </p:cNvSpPr>
          <p:nvPr/>
        </p:nvSpPr>
        <p:spPr bwMode="auto">
          <a:xfrm>
            <a:off x="2268538" y="350034"/>
            <a:ext cx="47529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marL="514350" indent="-514350" algn="ct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</a:pPr>
            <a:r>
              <a:rPr lang="ar-DZ" sz="2800" dirty="0" smtClean="0">
                <a:solidFill>
                  <a:srgbClr val="FFCC00"/>
                </a:solidFill>
                <a:latin typeface="Arial Black" pitchFamily="34" charset="0"/>
              </a:rPr>
              <a:t>التسعير</a:t>
            </a:r>
          </a:p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800" dirty="0" smtClean="0">
                <a:solidFill>
                  <a:srgbClr val="92D050"/>
                </a:solidFill>
                <a:latin typeface="Arial Black" pitchFamily="34" charset="0"/>
              </a:rPr>
              <a:t>استراتيجيات</a:t>
            </a:r>
          </a:p>
        </p:txBody>
      </p:sp>
    </p:spTree>
    <p:extLst>
      <p:ext uri="{BB962C8B-B14F-4D97-AF65-F5344CB8AC3E}">
        <p14:creationId xmlns:p14="http://schemas.microsoft.com/office/powerpoint/2010/main" val="194976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27259E-5D4C-4078-BCFE-F1800F1F0E1A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4518" name="Bulle ronde 1"/>
          <p:cNvSpPr>
            <a:spLocks noChangeArrowheads="1"/>
          </p:cNvSpPr>
          <p:nvPr/>
        </p:nvSpPr>
        <p:spPr bwMode="auto">
          <a:xfrm>
            <a:off x="1116013" y="2133600"/>
            <a:ext cx="5760243" cy="3023592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dirty="0">
                <a:solidFill>
                  <a:srgbClr val="FFFFFF"/>
                </a:solidFill>
                <a:latin typeface="Times" charset="0"/>
              </a:rPr>
              <a:t>"</a:t>
            </a:r>
            <a:r>
              <a:rPr lang="ar-DZ" sz="2800" dirty="0">
                <a:solidFill>
                  <a:schemeClr val="bg2">
                    <a:lumMod val="50000"/>
                    <a:lumOff val="50000"/>
                  </a:schemeClr>
                </a:solidFill>
                <a:latin typeface="Times" charset="0"/>
              </a:rPr>
              <a:t>النشاط الّذي يساعد على انسياب السلع والخدمات من المن تِج إلى المستهلك أو المستعمل بكفاءة وفعالية، وبالكمية والنوعية والوقت الملائمين من خلال قنوات </a:t>
            </a:r>
            <a:r>
              <a:rPr lang="ar-DZ" dirty="0">
                <a:solidFill>
                  <a:schemeClr val="bg2">
                    <a:lumMod val="50000"/>
                    <a:lumOff val="50000"/>
                  </a:schemeClr>
                </a:solidFill>
                <a:latin typeface="Times" charset="0"/>
              </a:rPr>
              <a:t>التوزيع</a:t>
            </a:r>
            <a:r>
              <a:rPr lang="ar-DZ" dirty="0">
                <a:solidFill>
                  <a:srgbClr val="FFFFFF"/>
                </a:solidFill>
                <a:latin typeface="Times" charset="0"/>
              </a:rPr>
              <a:t>"</a:t>
            </a:r>
            <a:endParaRPr lang="fr-FR" dirty="0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2268538" y="350034"/>
            <a:ext cx="47529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marL="514350" indent="-514350" algn="ct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3"/>
            </a:pPr>
            <a:r>
              <a:rPr lang="ar-DZ" sz="2800" dirty="0" smtClean="0">
                <a:solidFill>
                  <a:srgbClr val="FFCC00"/>
                </a:solidFill>
                <a:latin typeface="Arial Black" pitchFamily="34" charset="0"/>
              </a:rPr>
              <a:t>التوزيع</a:t>
            </a:r>
          </a:p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800" dirty="0" smtClean="0">
                <a:solidFill>
                  <a:srgbClr val="92D050"/>
                </a:solidFill>
                <a:latin typeface="Arial Black" pitchFamily="34" charset="0"/>
              </a:rPr>
              <a:t>تعريف</a:t>
            </a:r>
          </a:p>
        </p:txBody>
      </p:sp>
    </p:spTree>
    <p:extLst>
      <p:ext uri="{BB962C8B-B14F-4D97-AF65-F5344CB8AC3E}">
        <p14:creationId xmlns:p14="http://schemas.microsoft.com/office/powerpoint/2010/main" val="9316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67238-A4ED-446C-A343-2D545489FFE3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402987279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re 1"/>
          <p:cNvSpPr txBox="1">
            <a:spLocks/>
          </p:cNvSpPr>
          <p:nvPr/>
        </p:nvSpPr>
        <p:spPr bwMode="auto">
          <a:xfrm>
            <a:off x="2268538" y="350034"/>
            <a:ext cx="47529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marL="514350" indent="-514350" algn="ct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3"/>
            </a:pPr>
            <a:r>
              <a:rPr lang="ar-DZ" sz="2800" dirty="0" smtClean="0">
                <a:solidFill>
                  <a:srgbClr val="FFCC00"/>
                </a:solidFill>
                <a:latin typeface="Arial Black" pitchFamily="34" charset="0"/>
              </a:rPr>
              <a:t>التوزيع</a:t>
            </a:r>
          </a:p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ar-DZ" sz="2800" dirty="0" smtClean="0">
              <a:solidFill>
                <a:srgbClr val="92D05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2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8E96C-89CA-4E10-ADF7-9B46543EDE00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7876219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re 1"/>
          <p:cNvSpPr txBox="1">
            <a:spLocks/>
          </p:cNvSpPr>
          <p:nvPr/>
        </p:nvSpPr>
        <p:spPr bwMode="auto">
          <a:xfrm>
            <a:off x="2268538" y="350034"/>
            <a:ext cx="47529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marL="514350" indent="-514350" algn="ct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3"/>
            </a:pPr>
            <a:r>
              <a:rPr lang="ar-DZ" sz="2800" dirty="0" smtClean="0">
                <a:solidFill>
                  <a:srgbClr val="FFCC00"/>
                </a:solidFill>
                <a:latin typeface="Arial Black" pitchFamily="34" charset="0"/>
              </a:rPr>
              <a:t>التوزيع</a:t>
            </a:r>
          </a:p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800" dirty="0" smtClean="0">
                <a:solidFill>
                  <a:srgbClr val="92D050"/>
                </a:solidFill>
                <a:latin typeface="Arial Black" pitchFamily="34" charset="0"/>
              </a:rPr>
              <a:t>قنوات</a:t>
            </a:r>
          </a:p>
        </p:txBody>
      </p:sp>
    </p:spTree>
    <p:extLst>
      <p:ext uri="{BB962C8B-B14F-4D97-AF65-F5344CB8AC3E}">
        <p14:creationId xmlns:p14="http://schemas.microsoft.com/office/powerpoint/2010/main" val="338443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4C1CD-0002-4474-969C-061615195777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987824" y="620688"/>
            <a:ext cx="3600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3200" dirty="0" smtClean="0">
                <a:solidFill>
                  <a:srgbClr val="92D050"/>
                </a:solidFill>
              </a:rPr>
              <a:t> الاهداف المرجوة</a:t>
            </a:r>
          </a:p>
          <a:p>
            <a:endParaRPr lang="ar-DZ" sz="3200" dirty="0">
              <a:solidFill>
                <a:srgbClr val="92D050"/>
              </a:solidFill>
            </a:endParaRPr>
          </a:p>
          <a:p>
            <a:endParaRPr lang="ar-DZ" sz="3200" dirty="0" smtClean="0">
              <a:solidFill>
                <a:srgbClr val="92D050"/>
              </a:solidFill>
            </a:endParaRPr>
          </a:p>
          <a:p>
            <a:endParaRPr lang="ar-DZ" sz="3200" dirty="0">
              <a:solidFill>
                <a:srgbClr val="92D050"/>
              </a:solidFill>
            </a:endParaRPr>
          </a:p>
          <a:p>
            <a:endParaRPr lang="fr-FR" sz="3200" dirty="0">
              <a:solidFill>
                <a:srgbClr val="92D05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63688" y="1628800"/>
            <a:ext cx="66247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sz="3200" dirty="0" smtClean="0">
                <a:solidFill>
                  <a:srgbClr val="FFC000"/>
                </a:solidFill>
              </a:rPr>
              <a:t>-توضيح العلاقة بين عناصر المزيج التسويقي</a:t>
            </a:r>
          </a:p>
          <a:p>
            <a:pPr algn="r"/>
            <a:endParaRPr lang="ar-DZ" sz="3200" dirty="0" smtClean="0">
              <a:solidFill>
                <a:srgbClr val="FFC000"/>
              </a:solidFill>
            </a:endParaRPr>
          </a:p>
          <a:p>
            <a:pPr algn="r"/>
            <a:r>
              <a:rPr lang="ar-DZ" sz="3200" dirty="0" smtClean="0">
                <a:solidFill>
                  <a:srgbClr val="FFC000"/>
                </a:solidFill>
              </a:rPr>
              <a:t>-تبيان العناصر  المهمة المشكلة  لكل مركبة من مركبات المزيج</a:t>
            </a:r>
            <a:endParaRPr lang="fr-FR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26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25ACB7-96A7-485D-B9B1-9E4E345ADA72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20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7" name="Diagramme 6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re 1"/>
          <p:cNvSpPr txBox="1">
            <a:spLocks/>
          </p:cNvSpPr>
          <p:nvPr/>
        </p:nvSpPr>
        <p:spPr bwMode="auto">
          <a:xfrm>
            <a:off x="2268538" y="350034"/>
            <a:ext cx="47529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marL="514350" indent="-514350" algn="ct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3"/>
            </a:pPr>
            <a:r>
              <a:rPr lang="ar-DZ" sz="2800" dirty="0" smtClean="0">
                <a:solidFill>
                  <a:srgbClr val="FFCC00"/>
                </a:solidFill>
                <a:latin typeface="Arial Black" pitchFamily="34" charset="0"/>
              </a:rPr>
              <a:t>التوزيع</a:t>
            </a:r>
          </a:p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800" dirty="0" smtClean="0">
                <a:solidFill>
                  <a:srgbClr val="92D050"/>
                </a:solidFill>
                <a:latin typeface="Arial Black" pitchFamily="34" charset="0"/>
              </a:rPr>
              <a:t>قنوات</a:t>
            </a:r>
          </a:p>
        </p:txBody>
      </p:sp>
    </p:spTree>
    <p:extLst>
      <p:ext uri="{BB962C8B-B14F-4D97-AF65-F5344CB8AC3E}">
        <p14:creationId xmlns:p14="http://schemas.microsoft.com/office/powerpoint/2010/main" val="249893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6D6ED0-985A-458C-BF9B-5878A8FAAE8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21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71812274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re 1"/>
          <p:cNvSpPr txBox="1">
            <a:spLocks/>
          </p:cNvSpPr>
          <p:nvPr/>
        </p:nvSpPr>
        <p:spPr bwMode="auto">
          <a:xfrm>
            <a:off x="2268538" y="350034"/>
            <a:ext cx="47529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marL="514350" indent="-514350" algn="ct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4"/>
            </a:pPr>
            <a:r>
              <a:rPr lang="ar-DZ" sz="2800" dirty="0" smtClean="0">
                <a:solidFill>
                  <a:srgbClr val="FFCC00"/>
                </a:solidFill>
                <a:latin typeface="Arial Black" pitchFamily="34" charset="0"/>
              </a:rPr>
              <a:t>الترويج</a:t>
            </a:r>
          </a:p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ar-DZ" sz="2800" dirty="0" smtClean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30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C3D40-E6C7-4E5E-AEF6-C89835D04A1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8614" name="Bulle ronde 15"/>
          <p:cNvSpPr>
            <a:spLocks noChangeArrowheads="1"/>
          </p:cNvSpPr>
          <p:nvPr/>
        </p:nvSpPr>
        <p:spPr bwMode="auto">
          <a:xfrm>
            <a:off x="395288" y="1916113"/>
            <a:ext cx="6940550" cy="2881312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800" dirty="0">
                <a:solidFill>
                  <a:schemeClr val="bg2">
                    <a:lumMod val="50000"/>
                    <a:lumOff val="50000"/>
                  </a:schemeClr>
                </a:solidFill>
                <a:latin typeface="Times" charset="0"/>
              </a:rPr>
              <a:t>"الاتصال بالآخرين وتعريفهم بالمنتج و مزاياه ، وحثهم على الحصول عليه، وبالتالي تنشيط الطلب وزيادة المبيعات وتحقيق الأرباح للمؤسسة من خلال وسائل الاتصال"</a:t>
            </a:r>
            <a:endParaRPr lang="fr-FR" sz="2800" dirty="0">
              <a:solidFill>
                <a:schemeClr val="bg2">
                  <a:lumMod val="50000"/>
                  <a:lumOff val="50000"/>
                </a:schemeClr>
              </a:solidFill>
              <a:latin typeface="Times" charset="0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2268538" y="319256"/>
            <a:ext cx="475297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marL="514350" indent="-514350" algn="ct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4"/>
            </a:pPr>
            <a:r>
              <a:rPr lang="ar-DZ" sz="3200" dirty="0" smtClean="0">
                <a:solidFill>
                  <a:srgbClr val="FFCC00"/>
                </a:solidFill>
                <a:latin typeface="Arial Black" pitchFamily="34" charset="0"/>
              </a:rPr>
              <a:t>الترويج</a:t>
            </a:r>
          </a:p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ar-DZ" sz="2800" dirty="0" smtClean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29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42F1E-4A5A-4D98-A5BB-1B29AE719424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23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59507436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re 1"/>
          <p:cNvSpPr txBox="1">
            <a:spLocks/>
          </p:cNvSpPr>
          <p:nvPr/>
        </p:nvSpPr>
        <p:spPr bwMode="auto">
          <a:xfrm>
            <a:off x="1907704" y="188640"/>
            <a:ext cx="4752975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marL="514350" indent="-514350" algn="ct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4"/>
            </a:pPr>
            <a:r>
              <a:rPr lang="ar-DZ" sz="3200" dirty="0" smtClean="0">
                <a:solidFill>
                  <a:srgbClr val="FFCC00"/>
                </a:solidFill>
                <a:latin typeface="Arial Black" pitchFamily="34" charset="0"/>
              </a:rPr>
              <a:t>الترويج</a:t>
            </a:r>
          </a:p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3200" dirty="0" smtClean="0">
                <a:solidFill>
                  <a:srgbClr val="92D050"/>
                </a:solidFill>
                <a:latin typeface="Arial Black" pitchFamily="34" charset="0"/>
              </a:rPr>
              <a:t>   </a:t>
            </a:r>
            <a:r>
              <a:rPr lang="ar-DZ" sz="2400" dirty="0" smtClean="0">
                <a:solidFill>
                  <a:srgbClr val="92D050"/>
                </a:solidFill>
                <a:latin typeface="Arial Black" pitchFamily="34" charset="0"/>
              </a:rPr>
              <a:t>استراتيجيات</a:t>
            </a:r>
          </a:p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ar-DZ" sz="2800" dirty="0" smtClean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63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4525BC-7CE8-419A-AB69-14B5438C1490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24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0" name="Diagramme 9"/>
          <p:cNvGraphicFramePr/>
          <p:nvPr/>
        </p:nvGraphicFramePr>
        <p:xfrm>
          <a:off x="1524000" y="1397000"/>
          <a:ext cx="5992019" cy="5344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itre 1"/>
          <p:cNvSpPr txBox="1">
            <a:spLocks/>
          </p:cNvSpPr>
          <p:nvPr/>
        </p:nvSpPr>
        <p:spPr bwMode="auto">
          <a:xfrm>
            <a:off x="2268538" y="134590"/>
            <a:ext cx="475297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marL="514350" indent="-514350" algn="ct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4"/>
            </a:pPr>
            <a:r>
              <a:rPr lang="ar-DZ" sz="3200" b="1" dirty="0" smtClean="0">
                <a:solidFill>
                  <a:srgbClr val="FFCC00"/>
                </a:solidFill>
                <a:latin typeface="Arial Black" pitchFamily="34" charset="0"/>
              </a:rPr>
              <a:t>الترويج</a:t>
            </a:r>
          </a:p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400" dirty="0" smtClean="0">
                <a:solidFill>
                  <a:srgbClr val="92D050"/>
                </a:solidFill>
                <a:latin typeface="Arial Black" pitchFamily="34" charset="0"/>
              </a:rPr>
              <a:t>المزيج الترويجي</a:t>
            </a:r>
          </a:p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ar-DZ" sz="2800" dirty="0" smtClean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40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B8F045-9B4E-4EE4-A0B1-609DDD7726E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2" name="Diagramme 1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2699792" y="516854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3600" dirty="0" smtClean="0">
                <a:solidFill>
                  <a:srgbClr val="FFC000"/>
                </a:solidFill>
              </a:rPr>
              <a:t>عناصر المزيج التسويقي</a:t>
            </a:r>
            <a:endParaRPr lang="fr-FR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88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C2C710-D36C-4D65-9DF1-056DC8D12337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0180" name="Titre 1"/>
          <p:cNvSpPr txBox="1">
            <a:spLocks/>
          </p:cNvSpPr>
          <p:nvPr/>
        </p:nvSpPr>
        <p:spPr bwMode="auto">
          <a:xfrm>
            <a:off x="2268538" y="565150"/>
            <a:ext cx="4752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marL="514350" indent="-514350" algn="ct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ar-DZ" sz="2800" dirty="0">
                <a:solidFill>
                  <a:srgbClr val="FFCC00"/>
                </a:solidFill>
                <a:latin typeface="Arial Black" pitchFamily="34" charset="0"/>
              </a:rPr>
              <a:t>المنتج</a:t>
            </a:r>
            <a:endParaRPr lang="fr-FR" sz="2800" dirty="0">
              <a:solidFill>
                <a:srgbClr val="FFCC00"/>
              </a:solidFill>
              <a:latin typeface="Arial Black" pitchFamily="34" charset="0"/>
            </a:endParaRP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31181221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264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E2973-123D-40E5-8FA0-DA2E66ED6BB5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3" name="Diagramme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re 1"/>
          <p:cNvSpPr txBox="1">
            <a:spLocks/>
          </p:cNvSpPr>
          <p:nvPr/>
        </p:nvSpPr>
        <p:spPr bwMode="auto">
          <a:xfrm>
            <a:off x="2268538" y="350034"/>
            <a:ext cx="47529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marL="514350" indent="-514350" algn="ct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ar-DZ" sz="2800" dirty="0" smtClean="0">
                <a:solidFill>
                  <a:srgbClr val="FFCC00"/>
                </a:solidFill>
                <a:latin typeface="Arial Black" pitchFamily="34" charset="0"/>
              </a:rPr>
              <a:t>المنتج</a:t>
            </a:r>
          </a:p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800" dirty="0" smtClean="0">
                <a:solidFill>
                  <a:srgbClr val="92D050"/>
                </a:solidFill>
                <a:latin typeface="Arial Black" pitchFamily="34" charset="0"/>
              </a:rPr>
              <a:t>تعريف</a:t>
            </a:r>
            <a:endParaRPr lang="fr-FR" sz="2800" dirty="0">
              <a:solidFill>
                <a:srgbClr val="92D05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25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560FB-1A0D-4905-A4F4-40D1B1350997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2" name="Diagramme 1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76672"/>
            <a:ext cx="4754563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943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BC097-30D2-463A-941E-71B8FB94FE39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3254" name="Rectangle 1"/>
          <p:cNvSpPr>
            <a:spLocks noChangeArrowheads="1"/>
          </p:cNvSpPr>
          <p:nvPr/>
        </p:nvSpPr>
        <p:spPr bwMode="auto">
          <a:xfrm>
            <a:off x="2051050" y="1773238"/>
            <a:ext cx="4753198" cy="338455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 bwMode="auto">
          <a:xfrm>
            <a:off x="2268538" y="350034"/>
            <a:ext cx="47529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marL="514350" indent="-514350" algn="ct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ar-DZ" sz="2800" dirty="0" smtClean="0">
                <a:solidFill>
                  <a:srgbClr val="FFCC00"/>
                </a:solidFill>
                <a:latin typeface="Arial Black" pitchFamily="34" charset="0"/>
              </a:rPr>
              <a:t>المنتج</a:t>
            </a:r>
          </a:p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800" dirty="0" smtClean="0">
                <a:solidFill>
                  <a:srgbClr val="92D050"/>
                </a:solidFill>
                <a:latin typeface="Arial Black" pitchFamily="34" charset="0"/>
              </a:rPr>
              <a:t>دورة الحياة</a:t>
            </a:r>
            <a:endParaRPr lang="fr-FR" sz="2800" dirty="0">
              <a:solidFill>
                <a:srgbClr val="92D05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0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FAFD0D-FF7B-4C18-8491-A4A48868AA68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4278" name="Rectangle 2"/>
          <p:cNvSpPr>
            <a:spLocks noChangeArrowheads="1"/>
          </p:cNvSpPr>
          <p:nvPr/>
        </p:nvSpPr>
        <p:spPr bwMode="auto">
          <a:xfrm>
            <a:off x="1691680" y="1557338"/>
            <a:ext cx="5040908" cy="360045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 bwMode="auto">
          <a:xfrm>
            <a:off x="2268538" y="350034"/>
            <a:ext cx="47529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marL="514350" indent="-514350" algn="ct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ar-DZ" sz="2800" dirty="0" smtClean="0">
                <a:solidFill>
                  <a:srgbClr val="FFCC00"/>
                </a:solidFill>
                <a:latin typeface="Arial Black" pitchFamily="34" charset="0"/>
              </a:rPr>
              <a:t>المنتج</a:t>
            </a:r>
          </a:p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800" dirty="0" smtClean="0">
                <a:solidFill>
                  <a:srgbClr val="92D050"/>
                </a:solidFill>
                <a:latin typeface="Arial Black" pitchFamily="34" charset="0"/>
              </a:rPr>
              <a:t>التشكيلة</a:t>
            </a:r>
            <a:endParaRPr lang="fr-FR" sz="2800" dirty="0">
              <a:solidFill>
                <a:srgbClr val="92D05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29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2EAA06-B33B-4994-AB17-A0E4DB811EDC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5302" name="Rectangle 1"/>
          <p:cNvSpPr>
            <a:spLocks noChangeArrowheads="1"/>
          </p:cNvSpPr>
          <p:nvPr/>
        </p:nvSpPr>
        <p:spPr bwMode="auto">
          <a:xfrm>
            <a:off x="2051721" y="1628800"/>
            <a:ext cx="4752528" cy="338455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 bwMode="auto">
          <a:xfrm>
            <a:off x="2268538" y="350034"/>
            <a:ext cx="47529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marL="514350" indent="-514350" algn="ct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ar-DZ" sz="2800" dirty="0" smtClean="0">
                <a:solidFill>
                  <a:srgbClr val="FFCC00"/>
                </a:solidFill>
                <a:latin typeface="Arial Black" pitchFamily="34" charset="0"/>
              </a:rPr>
              <a:t>المنتج</a:t>
            </a:r>
          </a:p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800" dirty="0" smtClean="0">
                <a:solidFill>
                  <a:srgbClr val="92D050"/>
                </a:solidFill>
                <a:latin typeface="Arial Black" pitchFamily="34" charset="0"/>
              </a:rPr>
              <a:t>التشكيلة مثال </a:t>
            </a:r>
            <a:r>
              <a:rPr lang="fr-FR" sz="2800" dirty="0" err="1" smtClean="0">
                <a:solidFill>
                  <a:srgbClr val="92D050"/>
                </a:solidFill>
                <a:latin typeface="Arial Black" pitchFamily="34" charset="0"/>
              </a:rPr>
              <a:t>yves</a:t>
            </a:r>
            <a:r>
              <a:rPr lang="fr-FR" sz="2800" dirty="0" smtClean="0">
                <a:solidFill>
                  <a:srgbClr val="92D050"/>
                </a:solidFill>
                <a:latin typeface="Arial Black" pitchFamily="34" charset="0"/>
              </a:rPr>
              <a:t> rocher</a:t>
            </a:r>
            <a:endParaRPr lang="fr-FR" sz="2800" dirty="0">
              <a:solidFill>
                <a:srgbClr val="92D05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55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éseau">
  <a:themeElements>
    <a:clrScheme name="Réseau 1">
      <a:dk1>
        <a:srgbClr val="000044"/>
      </a:dk1>
      <a:lt1>
        <a:srgbClr val="FFFFFF"/>
      </a:lt1>
      <a:dk2>
        <a:srgbClr val="000066"/>
      </a:dk2>
      <a:lt2>
        <a:srgbClr val="FFCC00"/>
      </a:lt2>
      <a:accent1>
        <a:srgbClr val="9CE157"/>
      </a:accent1>
      <a:accent2>
        <a:srgbClr val="2663A0"/>
      </a:accent2>
      <a:accent3>
        <a:srgbClr val="AAAAB8"/>
      </a:accent3>
      <a:accent4>
        <a:srgbClr val="DADADA"/>
      </a:accent4>
      <a:accent5>
        <a:srgbClr val="CBEEB4"/>
      </a:accent5>
      <a:accent6>
        <a:srgbClr val="215991"/>
      </a:accent6>
      <a:hlink>
        <a:srgbClr val="F98D43"/>
      </a:hlink>
      <a:folHlink>
        <a:srgbClr val="CC3300"/>
      </a:folHlink>
    </a:clrScheme>
    <a:fontScheme name="Réseau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Réseau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éseau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éseau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Réseau">
  <a:themeElements>
    <a:clrScheme name="Réseau 1">
      <a:dk1>
        <a:srgbClr val="000044"/>
      </a:dk1>
      <a:lt1>
        <a:srgbClr val="FFFFFF"/>
      </a:lt1>
      <a:dk2>
        <a:srgbClr val="000066"/>
      </a:dk2>
      <a:lt2>
        <a:srgbClr val="FFCC00"/>
      </a:lt2>
      <a:accent1>
        <a:srgbClr val="9CE157"/>
      </a:accent1>
      <a:accent2>
        <a:srgbClr val="2663A0"/>
      </a:accent2>
      <a:accent3>
        <a:srgbClr val="AAAAB8"/>
      </a:accent3>
      <a:accent4>
        <a:srgbClr val="DADADA"/>
      </a:accent4>
      <a:accent5>
        <a:srgbClr val="CBEEB4"/>
      </a:accent5>
      <a:accent6>
        <a:srgbClr val="215991"/>
      </a:accent6>
      <a:hlink>
        <a:srgbClr val="F98D43"/>
      </a:hlink>
      <a:folHlink>
        <a:srgbClr val="CC3300"/>
      </a:folHlink>
    </a:clrScheme>
    <a:fontScheme name="Réseau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Réseau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éseau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éseau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294</Words>
  <Application>Microsoft Office PowerPoint</Application>
  <PresentationFormat>Affichage à l'écran (4:3)</PresentationFormat>
  <Paragraphs>136</Paragraphs>
  <Slides>24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24</vt:i4>
      </vt:variant>
    </vt:vector>
  </HeadingPairs>
  <TitlesOfParts>
    <vt:vector size="26" baseType="lpstr">
      <vt:lpstr>Réseau</vt:lpstr>
      <vt:lpstr>1_Réseau</vt:lpstr>
      <vt:lpstr> المحاضرة رقم 06: المزيج التسويقي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Titan</dc:creator>
  <cp:lastModifiedBy>Titan</cp:lastModifiedBy>
  <cp:revision>28</cp:revision>
  <dcterms:created xsi:type="dcterms:W3CDTF">2022-03-11T16:55:44Z</dcterms:created>
  <dcterms:modified xsi:type="dcterms:W3CDTF">2022-03-11T18:52:20Z</dcterms:modified>
</cp:coreProperties>
</file>