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6"/>
  </p:notesMasterIdLst>
  <p:sldIdLst>
    <p:sldId id="256" r:id="rId2"/>
    <p:sldId id="259" r:id="rId3"/>
    <p:sldId id="306" r:id="rId4"/>
    <p:sldId id="315" r:id="rId5"/>
    <p:sldId id="384" r:id="rId6"/>
    <p:sldId id="348" r:id="rId7"/>
    <p:sldId id="385" r:id="rId8"/>
    <p:sldId id="386" r:id="rId9"/>
    <p:sldId id="387" r:id="rId10"/>
    <p:sldId id="389" r:id="rId11"/>
    <p:sldId id="388" r:id="rId12"/>
    <p:sldId id="268" r:id="rId13"/>
    <p:sldId id="383" r:id="rId14"/>
    <p:sldId id="338" r:id="rId15"/>
  </p:sldIdLst>
  <p:sldSz cx="9144000" cy="5143500" type="screen16x9"/>
  <p:notesSz cx="6858000" cy="9144000"/>
  <p:embeddedFontLst>
    <p:embeddedFont>
      <p:font typeface="Livvic" pitchFamily="2" charset="0"/>
      <p:regular r:id="rId17"/>
      <p:bold r:id="rId18"/>
      <p:italic r:id="rId19"/>
      <p:boldItalic r:id="rId20"/>
    </p:embeddedFont>
    <p:embeddedFont>
      <p:font typeface="Merriweather" panose="00000500000000000000" pitchFamily="2" charset="0"/>
      <p:regular r:id="rId21"/>
      <p:bold r:id="rId22"/>
      <p:italic r:id="rId23"/>
      <p:boldItalic r:id="rId24"/>
    </p:embeddedFont>
    <p:embeddedFont>
      <p:font typeface="Nunito Light" pitchFamily="2" charset="0"/>
      <p:regular r:id="rId25"/>
      <p: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BDA8889-4E32-42C1-BF95-809C2DD56890}">
          <p14:sldIdLst>
            <p14:sldId id="256"/>
            <p14:sldId id="259"/>
            <p14:sldId id="306"/>
            <p14:sldId id="315"/>
            <p14:sldId id="384"/>
            <p14:sldId id="348"/>
            <p14:sldId id="385"/>
            <p14:sldId id="386"/>
            <p14:sldId id="387"/>
            <p14:sldId id="389"/>
            <p14:sldId id="388"/>
            <p14:sldId id="268"/>
            <p14:sldId id="383"/>
            <p14:sldId id="338"/>
          </p14:sldIdLst>
        </p14:section>
        <p14:section name="Untitled Section" id="{7A4C8EB6-BBE5-4567-A6B3-15DDA1C2695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78860" autoAdjust="0"/>
  </p:normalViewPr>
  <p:slideViewPr>
    <p:cSldViewPr snapToGrid="0">
      <p:cViewPr varScale="1">
        <p:scale>
          <a:sx n="65" d="100"/>
          <a:sy n="65" d="100"/>
        </p:scale>
        <p:origin x="97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Laichi" userId="6bc492d1f8b44f4f" providerId="LiveId" clId="{F2ADABBF-63C0-4AB1-B5ED-AA94BAAAB6F9}"/>
    <pc:docChg chg="undo redo custSel addSld delSld modSld">
      <pc:chgData name="Kenza Laichi" userId="6bc492d1f8b44f4f" providerId="LiveId" clId="{F2ADABBF-63C0-4AB1-B5ED-AA94BAAAB6F9}" dt="2022-10-26T21:26:10.205" v="5220" actId="113"/>
      <pc:docMkLst>
        <pc:docMk/>
      </pc:docMkLst>
      <pc:sldChg chg="addSp modSp mod">
        <pc:chgData name="Kenza Laichi" userId="6bc492d1f8b44f4f" providerId="LiveId" clId="{F2ADABBF-63C0-4AB1-B5ED-AA94BAAAB6F9}" dt="2022-10-26T21:15:20.736" v="5192" actId="14100"/>
        <pc:sldMkLst>
          <pc:docMk/>
          <pc:sldMk cId="0" sldId="256"/>
        </pc:sldMkLst>
        <pc:spChg chg="mod">
          <ac:chgData name="Kenza Laichi" userId="6bc492d1f8b44f4f" providerId="LiveId" clId="{F2ADABBF-63C0-4AB1-B5ED-AA94BAAAB6F9}" dt="2022-10-26T21:15:20.736" v="5192" actId="14100"/>
          <ac:spMkLst>
            <pc:docMk/>
            <pc:sldMk cId="0" sldId="256"/>
            <ac:spMk id="3" creationId="{4269488A-828F-DBA7-3964-4CD2ED48EFD1}"/>
          </ac:spMkLst>
        </pc:spChg>
        <pc:picChg chg="add mod">
          <ac:chgData name="Kenza Laichi" userId="6bc492d1f8b44f4f" providerId="LiveId" clId="{F2ADABBF-63C0-4AB1-B5ED-AA94BAAAB6F9}" dt="2022-10-26T17:50:38.042" v="3006" actId="1076"/>
          <ac:picMkLst>
            <pc:docMk/>
            <pc:sldMk cId="0" sldId="256"/>
            <ac:picMk id="4" creationId="{8DD836BC-2C85-093D-B03A-12C4988C94E3}"/>
          </ac:picMkLst>
        </pc:picChg>
      </pc:sldChg>
      <pc:sldChg chg="modSp mod">
        <pc:chgData name="Kenza Laichi" userId="6bc492d1f8b44f4f" providerId="LiveId" clId="{F2ADABBF-63C0-4AB1-B5ED-AA94BAAAB6F9}" dt="2022-10-24T17:09:45.718" v="39" actId="20577"/>
        <pc:sldMkLst>
          <pc:docMk/>
          <pc:sldMk cId="0" sldId="262"/>
        </pc:sldMkLst>
        <pc:spChg chg="mod">
          <ac:chgData name="Kenza Laichi" userId="6bc492d1f8b44f4f" providerId="LiveId" clId="{F2ADABBF-63C0-4AB1-B5ED-AA94BAAAB6F9}" dt="2022-10-24T17:09:45.718" v="39" actId="20577"/>
          <ac:spMkLst>
            <pc:docMk/>
            <pc:sldMk cId="0" sldId="262"/>
            <ac:spMk id="8692" creationId="{00000000-0000-0000-0000-000000000000}"/>
          </ac:spMkLst>
        </pc:spChg>
      </pc:sldChg>
      <pc:sldChg chg="modSp mod">
        <pc:chgData name="Kenza Laichi" userId="6bc492d1f8b44f4f" providerId="LiveId" clId="{F2ADABBF-63C0-4AB1-B5ED-AA94BAAAB6F9}" dt="2022-10-26T18:49:34.762" v="4865" actId="255"/>
        <pc:sldMkLst>
          <pc:docMk/>
          <pc:sldMk cId="4214818709" sldId="315"/>
        </pc:sldMkLst>
        <pc:spChg chg="mod">
          <ac:chgData name="Kenza Laichi" userId="6bc492d1f8b44f4f" providerId="LiveId" clId="{F2ADABBF-63C0-4AB1-B5ED-AA94BAAAB6F9}" dt="2022-10-26T18:49:34.762" v="4865" actId="255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F2ADABBF-63C0-4AB1-B5ED-AA94BAAAB6F9}" dt="2022-10-26T18:30:01.764" v="4383" actId="207"/>
        <pc:sldMkLst>
          <pc:docMk/>
          <pc:sldMk cId="1954033027" sldId="319"/>
        </pc:sldMkLst>
        <pc:spChg chg="mod">
          <ac:chgData name="Kenza Laichi" userId="6bc492d1f8b44f4f" providerId="LiveId" clId="{F2ADABBF-63C0-4AB1-B5ED-AA94BAAAB6F9}" dt="2022-10-26T18:30:01.764" v="4383" actId="207"/>
          <ac:spMkLst>
            <pc:docMk/>
            <pc:sldMk cId="1954033027" sldId="319"/>
            <ac:spMk id="2" creationId="{4B99AF82-6B24-A04F-9B35-D64A3B4FD8C9}"/>
          </ac:spMkLst>
        </pc:spChg>
        <pc:spChg chg="mod">
          <ac:chgData name="Kenza Laichi" userId="6bc492d1f8b44f4f" providerId="LiveId" clId="{F2ADABBF-63C0-4AB1-B5ED-AA94BAAAB6F9}" dt="2022-10-25T22:18:26.115" v="1781" actId="14100"/>
          <ac:spMkLst>
            <pc:docMk/>
            <pc:sldMk cId="1954033027" sldId="319"/>
            <ac:spMk id="4" creationId="{5AE43822-0A27-4255-90C5-D0470A2E0269}"/>
          </ac:spMkLst>
        </pc:spChg>
      </pc:sldChg>
      <pc:sldChg chg="modSp mod">
        <pc:chgData name="Kenza Laichi" userId="6bc492d1f8b44f4f" providerId="LiveId" clId="{F2ADABBF-63C0-4AB1-B5ED-AA94BAAAB6F9}" dt="2022-10-26T19:07:10.591" v="4877" actId="20577"/>
        <pc:sldMkLst>
          <pc:docMk/>
          <pc:sldMk cId="1146276074" sldId="322"/>
        </pc:sldMkLst>
        <pc:spChg chg="mod">
          <ac:chgData name="Kenza Laichi" userId="6bc492d1f8b44f4f" providerId="LiveId" clId="{F2ADABBF-63C0-4AB1-B5ED-AA94BAAAB6F9}" dt="2022-10-25T22:04:20.721" v="1354" actId="122"/>
          <ac:spMkLst>
            <pc:docMk/>
            <pc:sldMk cId="1146276074" sldId="322"/>
            <ac:spMk id="3" creationId="{10511B65-441C-488E-B84F-587232AE4E3B}"/>
          </ac:spMkLst>
        </pc:spChg>
        <pc:spChg chg="mod">
          <ac:chgData name="Kenza Laichi" userId="6bc492d1f8b44f4f" providerId="LiveId" clId="{F2ADABBF-63C0-4AB1-B5ED-AA94BAAAB6F9}" dt="2022-10-26T19:07:10.591" v="4877" actId="20577"/>
          <ac:spMkLst>
            <pc:docMk/>
            <pc:sldMk cId="1146276074" sldId="322"/>
            <ac:spMk id="4" creationId="{5AE43822-0A27-4255-90C5-D0470A2E0269}"/>
          </ac:spMkLst>
        </pc:spChg>
      </pc:sldChg>
      <pc:sldChg chg="modSp mod">
        <pc:chgData name="Kenza Laichi" userId="6bc492d1f8b44f4f" providerId="LiveId" clId="{F2ADABBF-63C0-4AB1-B5ED-AA94BAAAB6F9}" dt="2022-10-26T19:10:42.777" v="4886" actId="1035"/>
        <pc:sldMkLst>
          <pc:docMk/>
          <pc:sldMk cId="4276352935" sldId="337"/>
        </pc:sldMkLst>
        <pc:spChg chg="mod">
          <ac:chgData name="Kenza Laichi" userId="6bc492d1f8b44f4f" providerId="LiveId" clId="{F2ADABBF-63C0-4AB1-B5ED-AA94BAAAB6F9}" dt="2022-10-26T19:10:38.641" v="4885" actId="20577"/>
          <ac:spMkLst>
            <pc:docMk/>
            <pc:sldMk cId="4276352935" sldId="337"/>
            <ac:spMk id="4" creationId="{5AE43822-0A27-4255-90C5-D0470A2E0269}"/>
          </ac:spMkLst>
        </pc:spChg>
        <pc:spChg chg="mod">
          <ac:chgData name="Kenza Laichi" userId="6bc492d1f8b44f4f" providerId="LiveId" clId="{F2ADABBF-63C0-4AB1-B5ED-AA94BAAAB6F9}" dt="2022-10-24T17:44:13.172" v="658" actId="1035"/>
          <ac:spMkLst>
            <pc:docMk/>
            <pc:sldMk cId="4276352935" sldId="337"/>
            <ac:spMk id="5" creationId="{2952B5E6-C181-988D-0493-0AFFBAE3DBAA}"/>
          </ac:spMkLst>
        </pc:spChg>
        <pc:spChg chg="mod">
          <ac:chgData name="Kenza Laichi" userId="6bc492d1f8b44f4f" providerId="LiveId" clId="{F2ADABBF-63C0-4AB1-B5ED-AA94BAAAB6F9}" dt="2022-10-26T19:10:42.777" v="4886" actId="1035"/>
          <ac:spMkLst>
            <pc:docMk/>
            <pc:sldMk cId="4276352935" sldId="337"/>
            <ac:spMk id="6" creationId="{47043876-01C9-C3DB-F4C3-0B7CF40E04CE}"/>
          </ac:spMkLst>
        </pc:spChg>
      </pc:sldChg>
      <pc:sldChg chg="modSp mod">
        <pc:chgData name="Kenza Laichi" userId="6bc492d1f8b44f4f" providerId="LiveId" clId="{F2ADABBF-63C0-4AB1-B5ED-AA94BAAAB6F9}" dt="2022-10-26T19:39:12.369" v="5018" actId="114"/>
        <pc:sldMkLst>
          <pc:docMk/>
          <pc:sldMk cId="2715657966" sldId="338"/>
        </pc:sldMkLst>
        <pc:spChg chg="mod">
          <ac:chgData name="Kenza Laichi" userId="6bc492d1f8b44f4f" providerId="LiveId" clId="{F2ADABBF-63C0-4AB1-B5ED-AA94BAAAB6F9}" dt="2022-10-26T19:39:12.369" v="5018" actId="114"/>
          <ac:spMkLst>
            <pc:docMk/>
            <pc:sldMk cId="2715657966" sldId="338"/>
            <ac:spMk id="4" creationId="{5AE43822-0A27-4255-90C5-D0470A2E0269}"/>
          </ac:spMkLst>
        </pc:spChg>
      </pc:sldChg>
      <pc:sldChg chg="modSp mod">
        <pc:chgData name="Kenza Laichi" userId="6bc492d1f8b44f4f" providerId="LiveId" clId="{F2ADABBF-63C0-4AB1-B5ED-AA94BAAAB6F9}" dt="2022-10-26T20:18:26.085" v="5068" actId="20577"/>
        <pc:sldMkLst>
          <pc:docMk/>
          <pc:sldMk cId="1354268312" sldId="340"/>
        </pc:sldMkLst>
        <pc:spChg chg="mod">
          <ac:chgData name="Kenza Laichi" userId="6bc492d1f8b44f4f" providerId="LiveId" clId="{F2ADABBF-63C0-4AB1-B5ED-AA94BAAAB6F9}" dt="2022-10-26T20:18:26.085" v="5068" actId="20577"/>
          <ac:spMkLst>
            <pc:docMk/>
            <pc:sldMk cId="1354268312" sldId="340"/>
            <ac:spMk id="5" creationId="{EC8B20F9-735E-1BBA-5195-21C10E664F25}"/>
          </ac:spMkLst>
        </pc:spChg>
      </pc:sldChg>
      <pc:sldChg chg="modSp mod">
        <pc:chgData name="Kenza Laichi" userId="6bc492d1f8b44f4f" providerId="LiveId" clId="{F2ADABBF-63C0-4AB1-B5ED-AA94BAAAB6F9}" dt="2022-10-26T19:43:26.494" v="5067" actId="20577"/>
        <pc:sldMkLst>
          <pc:docMk/>
          <pc:sldMk cId="1717219671" sldId="348"/>
        </pc:sldMkLst>
        <pc:spChg chg="mod">
          <ac:chgData name="Kenza Laichi" userId="6bc492d1f8b44f4f" providerId="LiveId" clId="{F2ADABBF-63C0-4AB1-B5ED-AA94BAAAB6F9}" dt="2022-10-26T19:43:26.494" v="5067" actId="20577"/>
          <ac:spMkLst>
            <pc:docMk/>
            <pc:sldMk cId="1717219671" sldId="348"/>
            <ac:spMk id="4" creationId="{5AE43822-0A27-4255-90C5-D0470A2E0269}"/>
          </ac:spMkLst>
        </pc:spChg>
      </pc:sldChg>
      <pc:sldChg chg="modSp mod">
        <pc:chgData name="Kenza Laichi" userId="6bc492d1f8b44f4f" providerId="LiveId" clId="{F2ADABBF-63C0-4AB1-B5ED-AA94BAAAB6F9}" dt="2022-10-26T21:24:14.962" v="5197" actId="20577"/>
        <pc:sldMkLst>
          <pc:docMk/>
          <pc:sldMk cId="1916683617" sldId="350"/>
        </pc:sldMkLst>
        <pc:spChg chg="mod">
          <ac:chgData name="Kenza Laichi" userId="6bc492d1f8b44f4f" providerId="LiveId" clId="{F2ADABBF-63C0-4AB1-B5ED-AA94BAAAB6F9}" dt="2022-10-26T21:24:14.962" v="5197" actId="20577"/>
          <ac:spMkLst>
            <pc:docMk/>
            <pc:sldMk cId="1916683617" sldId="350"/>
            <ac:spMk id="4" creationId="{5AE43822-0A27-4255-90C5-D0470A2E0269}"/>
          </ac:spMkLst>
        </pc:spChg>
      </pc:sldChg>
      <pc:sldChg chg="addSp delSp modSp mod">
        <pc:chgData name="Kenza Laichi" userId="6bc492d1f8b44f4f" providerId="LiveId" clId="{F2ADABBF-63C0-4AB1-B5ED-AA94BAAAB6F9}" dt="2022-10-26T17:52:05.033" v="3010" actId="1036"/>
        <pc:sldMkLst>
          <pc:docMk/>
          <pc:sldMk cId="776241381" sldId="355"/>
        </pc:sldMkLst>
        <pc:spChg chg="add del">
          <ac:chgData name="Kenza Laichi" userId="6bc492d1f8b44f4f" providerId="LiveId" clId="{F2ADABBF-63C0-4AB1-B5ED-AA94BAAAB6F9}" dt="2022-10-24T16:51:39.498" v="4" actId="22"/>
          <ac:spMkLst>
            <pc:docMk/>
            <pc:sldMk cId="776241381" sldId="355"/>
            <ac:spMk id="11" creationId="{D16B4C12-2795-2F3D-027E-C2117045B60D}"/>
          </ac:spMkLst>
        </pc:spChg>
        <pc:picChg chg="del mod">
          <ac:chgData name="Kenza Laichi" userId="6bc492d1f8b44f4f" providerId="LiveId" clId="{F2ADABBF-63C0-4AB1-B5ED-AA94BAAAB6F9}" dt="2022-10-24T16:51:34.732" v="2" actId="478"/>
          <ac:picMkLst>
            <pc:docMk/>
            <pc:sldMk cId="776241381" sldId="355"/>
            <ac:picMk id="6" creationId="{D88C73B7-09D5-8786-F45D-0B3B12470839}"/>
          </ac:picMkLst>
        </pc:picChg>
        <pc:picChg chg="add mod">
          <ac:chgData name="Kenza Laichi" userId="6bc492d1f8b44f4f" providerId="LiveId" clId="{F2ADABBF-63C0-4AB1-B5ED-AA94BAAAB6F9}" dt="2022-10-26T17:52:05.033" v="3010" actId="1036"/>
          <ac:picMkLst>
            <pc:docMk/>
            <pc:sldMk cId="776241381" sldId="355"/>
            <ac:picMk id="14" creationId="{FA322AC4-72B3-AAB9-A95D-545A08678BCF}"/>
          </ac:picMkLst>
        </pc:picChg>
      </pc:sldChg>
      <pc:sldChg chg="modSp mod">
        <pc:chgData name="Kenza Laichi" userId="6bc492d1f8b44f4f" providerId="LiveId" clId="{F2ADABBF-63C0-4AB1-B5ED-AA94BAAAB6F9}" dt="2022-10-26T19:04:10.022" v="4872" actId="20577"/>
        <pc:sldMkLst>
          <pc:docMk/>
          <pc:sldMk cId="2807088551" sldId="356"/>
        </pc:sldMkLst>
        <pc:spChg chg="mod">
          <ac:chgData name="Kenza Laichi" userId="6bc492d1f8b44f4f" providerId="LiveId" clId="{F2ADABBF-63C0-4AB1-B5ED-AA94BAAAB6F9}" dt="2022-10-26T19:04:10.022" v="4872" actId="20577"/>
          <ac:spMkLst>
            <pc:docMk/>
            <pc:sldMk cId="2807088551" sldId="356"/>
            <ac:spMk id="2" creationId="{4B99AF82-6B24-A04F-9B35-D64A3B4FD8C9}"/>
          </ac:spMkLst>
        </pc:spChg>
      </pc:sldChg>
      <pc:sldChg chg="modSp mod">
        <pc:chgData name="Kenza Laichi" userId="6bc492d1f8b44f4f" providerId="LiveId" clId="{F2ADABBF-63C0-4AB1-B5ED-AA94BAAAB6F9}" dt="2022-10-26T19:04:41.722" v="4874" actId="20577"/>
        <pc:sldMkLst>
          <pc:docMk/>
          <pc:sldMk cId="3679902778" sldId="357"/>
        </pc:sldMkLst>
        <pc:spChg chg="mod">
          <ac:chgData name="Kenza Laichi" userId="6bc492d1f8b44f4f" providerId="LiveId" clId="{F2ADABBF-63C0-4AB1-B5ED-AA94BAAAB6F9}" dt="2022-10-26T19:04:41.722" v="4874" actId="20577"/>
          <ac:spMkLst>
            <pc:docMk/>
            <pc:sldMk cId="3679902778" sldId="357"/>
            <ac:spMk id="2" creationId="{4B99AF82-6B24-A04F-9B35-D64A3B4FD8C9}"/>
          </ac:spMkLst>
        </pc:spChg>
        <pc:spChg chg="mod">
          <ac:chgData name="Kenza Laichi" userId="6bc492d1f8b44f4f" providerId="LiveId" clId="{F2ADABBF-63C0-4AB1-B5ED-AA94BAAAB6F9}" dt="2022-10-25T23:06:03.376" v="2959" actId="20577"/>
          <ac:spMkLst>
            <pc:docMk/>
            <pc:sldMk cId="3679902778" sldId="357"/>
            <ac:spMk id="3" creationId="{10511B65-441C-488E-B84F-587232AE4E3B}"/>
          </ac:spMkLst>
        </pc:spChg>
        <pc:spChg chg="mod">
          <ac:chgData name="Kenza Laichi" userId="6bc492d1f8b44f4f" providerId="LiveId" clId="{F2ADABBF-63C0-4AB1-B5ED-AA94BAAAB6F9}" dt="2022-10-25T23:00:22.766" v="2721" actId="14100"/>
          <ac:spMkLst>
            <pc:docMk/>
            <pc:sldMk cId="3679902778" sldId="357"/>
            <ac:spMk id="4" creationId="{5AE43822-0A27-4255-90C5-D0470A2E0269}"/>
          </ac:spMkLst>
        </pc:spChg>
      </pc:sldChg>
      <pc:sldChg chg="modSp add del mod">
        <pc:chgData name="Kenza Laichi" userId="6bc492d1f8b44f4f" providerId="LiveId" clId="{F2ADABBF-63C0-4AB1-B5ED-AA94BAAAB6F9}" dt="2022-10-26T18:02:14.760" v="3041" actId="2696"/>
        <pc:sldMkLst>
          <pc:docMk/>
          <pc:sldMk cId="398455515" sldId="358"/>
        </pc:sldMkLst>
        <pc:spChg chg="mod">
          <ac:chgData name="Kenza Laichi" userId="6bc492d1f8b44f4f" providerId="LiveId" clId="{F2ADABBF-63C0-4AB1-B5ED-AA94BAAAB6F9}" dt="2022-10-24T17:54:48.504" v="1181" actId="20577"/>
          <ac:spMkLst>
            <pc:docMk/>
            <pc:sldMk cId="398455515" sldId="358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F2ADABBF-63C0-4AB1-B5ED-AA94BAAAB6F9}" dt="2022-10-26T18:31:31.492" v="4397" actId="14100"/>
        <pc:sldMkLst>
          <pc:docMk/>
          <pc:sldMk cId="1296453449" sldId="359"/>
        </pc:sldMkLst>
        <pc:spChg chg="mod">
          <ac:chgData name="Kenza Laichi" userId="6bc492d1f8b44f4f" providerId="LiveId" clId="{F2ADABBF-63C0-4AB1-B5ED-AA94BAAAB6F9}" dt="2022-10-26T18:31:31.492" v="4397" actId="14100"/>
          <ac:spMkLst>
            <pc:docMk/>
            <pc:sldMk cId="1296453449" sldId="359"/>
            <ac:spMk id="2" creationId="{4B99AF82-6B24-A04F-9B35-D64A3B4FD8C9}"/>
          </ac:spMkLst>
        </pc:spChg>
        <pc:spChg chg="mod">
          <ac:chgData name="Kenza Laichi" userId="6bc492d1f8b44f4f" providerId="LiveId" clId="{F2ADABBF-63C0-4AB1-B5ED-AA94BAAAB6F9}" dt="2022-10-25T23:06:13.515" v="2963" actId="20577"/>
          <ac:spMkLst>
            <pc:docMk/>
            <pc:sldMk cId="1296453449" sldId="359"/>
            <ac:spMk id="3" creationId="{10511B65-441C-488E-B84F-587232AE4E3B}"/>
          </ac:spMkLst>
        </pc:spChg>
        <pc:spChg chg="mod">
          <ac:chgData name="Kenza Laichi" userId="6bc492d1f8b44f4f" providerId="LiveId" clId="{F2ADABBF-63C0-4AB1-B5ED-AA94BAAAB6F9}" dt="2022-10-26T18:18:01.884" v="3777" actId="14100"/>
          <ac:spMkLst>
            <pc:docMk/>
            <pc:sldMk cId="1296453449" sldId="359"/>
            <ac:spMk id="4" creationId="{5AE43822-0A27-4255-90C5-D0470A2E0269}"/>
          </ac:spMkLst>
        </pc:spChg>
      </pc:sldChg>
      <pc:sldChg chg="addSp modSp add mod">
        <pc:chgData name="Kenza Laichi" userId="6bc492d1f8b44f4f" providerId="LiveId" clId="{F2ADABBF-63C0-4AB1-B5ED-AA94BAAAB6F9}" dt="2022-10-26T18:47:40.499" v="4864" actId="20577"/>
        <pc:sldMkLst>
          <pc:docMk/>
          <pc:sldMk cId="411636545" sldId="360"/>
        </pc:sldMkLst>
        <pc:spChg chg="mod">
          <ac:chgData name="Kenza Laichi" userId="6bc492d1f8b44f4f" providerId="LiveId" clId="{F2ADABBF-63C0-4AB1-B5ED-AA94BAAAB6F9}" dt="2022-10-26T18:47:40.499" v="4864" actId="20577"/>
          <ac:spMkLst>
            <pc:docMk/>
            <pc:sldMk cId="411636545" sldId="360"/>
            <ac:spMk id="2" creationId="{4B99AF82-6B24-A04F-9B35-D64A3B4FD8C9}"/>
          </ac:spMkLst>
        </pc:spChg>
        <pc:spChg chg="mod">
          <ac:chgData name="Kenza Laichi" userId="6bc492d1f8b44f4f" providerId="LiveId" clId="{F2ADABBF-63C0-4AB1-B5ED-AA94BAAAB6F9}" dt="2022-10-26T18:31:49.384" v="4400" actId="20577"/>
          <ac:spMkLst>
            <pc:docMk/>
            <pc:sldMk cId="411636545" sldId="360"/>
            <ac:spMk id="3" creationId="{10511B65-441C-488E-B84F-587232AE4E3B}"/>
          </ac:spMkLst>
        </pc:spChg>
        <pc:spChg chg="add mod">
          <ac:chgData name="Kenza Laichi" userId="6bc492d1f8b44f4f" providerId="LiveId" clId="{F2ADABBF-63C0-4AB1-B5ED-AA94BAAAB6F9}" dt="2022-10-26T18:40:05.105" v="4757" actId="1038"/>
          <ac:spMkLst>
            <pc:docMk/>
            <pc:sldMk cId="411636545" sldId="360"/>
            <ac:spMk id="5" creationId="{6F78C4DD-C8E4-3D33-A6B4-7721E42C53C7}"/>
          </ac:spMkLst>
        </pc:spChg>
        <pc:spChg chg="add mod">
          <ac:chgData name="Kenza Laichi" userId="6bc492d1f8b44f4f" providerId="LiveId" clId="{F2ADABBF-63C0-4AB1-B5ED-AA94BAAAB6F9}" dt="2022-10-26T18:44:51.549" v="4781" actId="120"/>
          <ac:spMkLst>
            <pc:docMk/>
            <pc:sldMk cId="411636545" sldId="360"/>
            <ac:spMk id="6" creationId="{92212F9A-5798-B7E7-0F27-1F3FE95BF3D5}"/>
          </ac:spMkLst>
        </pc:spChg>
        <pc:spChg chg="add mod">
          <ac:chgData name="Kenza Laichi" userId="6bc492d1f8b44f4f" providerId="LiveId" clId="{F2ADABBF-63C0-4AB1-B5ED-AA94BAAAB6F9}" dt="2022-10-26T18:39:50.901" v="4742" actId="1035"/>
          <ac:spMkLst>
            <pc:docMk/>
            <pc:sldMk cId="411636545" sldId="360"/>
            <ac:spMk id="7" creationId="{76044BC6-401B-4FEB-BBD8-C14D9A26963F}"/>
          </ac:spMkLst>
        </pc:spChg>
      </pc:sldChg>
      <pc:sldChg chg="modSp add mod">
        <pc:chgData name="Kenza Laichi" userId="6bc492d1f8b44f4f" providerId="LiveId" clId="{F2ADABBF-63C0-4AB1-B5ED-AA94BAAAB6F9}" dt="2022-10-26T21:06:39.123" v="5110" actId="255"/>
        <pc:sldMkLst>
          <pc:docMk/>
          <pc:sldMk cId="43429322" sldId="361"/>
        </pc:sldMkLst>
        <pc:spChg chg="mod">
          <ac:chgData name="Kenza Laichi" userId="6bc492d1f8b44f4f" providerId="LiveId" clId="{F2ADABBF-63C0-4AB1-B5ED-AA94BAAAB6F9}" dt="2022-10-26T21:06:39.123" v="5110" actId="255"/>
          <ac:spMkLst>
            <pc:docMk/>
            <pc:sldMk cId="43429322" sldId="361"/>
            <ac:spMk id="4" creationId="{5AE43822-0A27-4255-90C5-D0470A2E0269}"/>
          </ac:spMkLst>
        </pc:spChg>
      </pc:sldChg>
      <pc:sldChg chg="addSp modSp add mod">
        <pc:chgData name="Kenza Laichi" userId="6bc492d1f8b44f4f" providerId="LiveId" clId="{F2ADABBF-63C0-4AB1-B5ED-AA94BAAAB6F9}" dt="2022-10-26T21:25:46.889" v="5215" actId="113"/>
        <pc:sldMkLst>
          <pc:docMk/>
          <pc:sldMk cId="2785934760" sldId="362"/>
        </pc:sldMkLst>
        <pc:spChg chg="add mod">
          <ac:chgData name="Kenza Laichi" userId="6bc492d1f8b44f4f" providerId="LiveId" clId="{F2ADABBF-63C0-4AB1-B5ED-AA94BAAAB6F9}" dt="2022-10-26T21:13:33.568" v="5185" actId="2711"/>
          <ac:spMkLst>
            <pc:docMk/>
            <pc:sldMk cId="2785934760" sldId="362"/>
            <ac:spMk id="2" creationId="{44193175-5D20-F0AB-061E-AC4F0E84F280}"/>
          </ac:spMkLst>
        </pc:spChg>
        <pc:spChg chg="mod">
          <ac:chgData name="Kenza Laichi" userId="6bc492d1f8b44f4f" providerId="LiveId" clId="{F2ADABBF-63C0-4AB1-B5ED-AA94BAAAB6F9}" dt="2022-10-26T21:25:46.889" v="5215" actId="113"/>
          <ac:spMkLst>
            <pc:docMk/>
            <pc:sldMk cId="2785934760" sldId="362"/>
            <ac:spMk id="4" creationId="{5AE43822-0A27-4255-90C5-D0470A2E0269}"/>
          </ac:spMkLst>
        </pc:spChg>
      </pc:sldChg>
      <pc:sldChg chg="modSp add del mod">
        <pc:chgData name="Kenza Laichi" userId="6bc492d1f8b44f4f" providerId="LiveId" clId="{F2ADABBF-63C0-4AB1-B5ED-AA94BAAAB6F9}" dt="2022-10-26T21:14:19.843" v="5191" actId="2696"/>
        <pc:sldMkLst>
          <pc:docMk/>
          <pc:sldMk cId="2874578118" sldId="363"/>
        </pc:sldMkLst>
        <pc:spChg chg="mod">
          <ac:chgData name="Kenza Laichi" userId="6bc492d1f8b44f4f" providerId="LiveId" clId="{F2ADABBF-63C0-4AB1-B5ED-AA94BAAAB6F9}" dt="2022-10-26T21:11:43.156" v="5118"/>
          <ac:spMkLst>
            <pc:docMk/>
            <pc:sldMk cId="2874578118" sldId="363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F2ADABBF-63C0-4AB1-B5ED-AA94BAAAB6F9}" dt="2022-10-26T21:26:10.205" v="5220" actId="113"/>
        <pc:sldMkLst>
          <pc:docMk/>
          <pc:sldMk cId="3198276298" sldId="364"/>
        </pc:sldMkLst>
        <pc:spChg chg="mod">
          <ac:chgData name="Kenza Laichi" userId="6bc492d1f8b44f4f" providerId="LiveId" clId="{F2ADABBF-63C0-4AB1-B5ED-AA94BAAAB6F9}" dt="2022-10-26T21:13:50.754" v="5188" actId="20577"/>
          <ac:spMkLst>
            <pc:docMk/>
            <pc:sldMk cId="3198276298" sldId="364"/>
            <ac:spMk id="2" creationId="{44193175-5D20-F0AB-061E-AC4F0E84F280}"/>
          </ac:spMkLst>
        </pc:spChg>
        <pc:spChg chg="mod">
          <ac:chgData name="Kenza Laichi" userId="6bc492d1f8b44f4f" providerId="LiveId" clId="{F2ADABBF-63C0-4AB1-B5ED-AA94BAAAB6F9}" dt="2022-10-26T21:26:10.205" v="5220" actId="113"/>
          <ac:spMkLst>
            <pc:docMk/>
            <pc:sldMk cId="3198276298" sldId="364"/>
            <ac:spMk id="4" creationId="{5AE43822-0A27-4255-90C5-D0470A2E02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04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427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65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8" r:id="rId4"/>
    <p:sldLayoutId id="2147483659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183964" y="4179066"/>
            <a:ext cx="8551506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by:  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Salah Eddine AAID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6098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>
                <a:latin typeface="+mj-lt"/>
              </a:rPr>
              <a:t>Categorization </a:t>
            </a:r>
            <a:r>
              <a:rPr lang="en-GB" sz="3600" b="1" dirty="0">
                <a:latin typeface="+mj-lt"/>
              </a:rPr>
              <a:t>of Literary Criticism / Part 02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D836BC-2C85-093D-B03A-12C4988C94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28" y="45827"/>
            <a:ext cx="1476375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48" y="1073020"/>
            <a:ext cx="8108303" cy="376023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Rules derived from Nature: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John Dennis (1658-1734)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r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(Qtd in Abrams, 17)</a:t>
            </a:r>
          </a:p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Richard Hurd : Figurative language, fiction &amp; versification / 3 qualities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FBDE1D-2EFA-7857-A239-86CDC49B9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774" y="1731023"/>
            <a:ext cx="7604449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0841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48" y="1315617"/>
            <a:ext cx="8108303" cy="290182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Samuel Johnson (1709-1784): </a:t>
            </a:r>
          </a:p>
          <a:p>
            <a:pPr marL="177800" indent="0" algn="just">
              <a:buNone/>
            </a:pPr>
            <a:r>
              <a:rPr lang="en-US" sz="2800" i="1" dirty="0">
                <a:solidFill>
                  <a:schemeClr val="tx1"/>
                </a:solidFill>
                <a:latin typeface="+mj-lt"/>
              </a:rPr>
              <a:t>Preface to Shakespeare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rgbClr val="FF0000"/>
                </a:solidFill>
                <a:latin typeface="+mj-lt"/>
              </a:rPr>
              <a:t>Native abilities vs. general level taste in particular era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-Mimesis: a measure of authority /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Turth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&amp; Virtue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- Instruct by pleasing (aesthetic criterion)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- Pleasing many and for long /general nature -passions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13370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97161" y="1488519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0832" y="1097122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                Pragmatic orientation of criticism  =) ordering the aim of the author or the character of the work to the pleasurable needs of the audience. </a:t>
            </a: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                  Ancient oratory/ Hobbes &amp; Locke contributions: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Shift to the source of art / “the mental consitutiton of the poet”.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560832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90562277-2295-A0CF-B108-56468930F6C2}"/>
              </a:ext>
            </a:extLst>
          </p:cNvPr>
          <p:cNvSpPr/>
          <p:nvPr/>
        </p:nvSpPr>
        <p:spPr>
          <a:xfrm>
            <a:off x="713232" y="3078323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99324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958" y="758283"/>
            <a:ext cx="9027042" cy="181346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800" dirty="0">
                <a:latin typeface="+mj-lt"/>
              </a:rPr>
              <a:t>Abrams, Meyer H. </a:t>
            </a:r>
            <a:r>
              <a:rPr lang="en-US" sz="2800" i="1" dirty="0">
                <a:latin typeface="+mj-lt"/>
              </a:rPr>
              <a:t>The Mirror and The Lamp: Romantic Theory and The Critical Tradition</a:t>
            </a:r>
            <a:r>
              <a:rPr lang="en-US" sz="2800" dirty="0">
                <a:latin typeface="+mj-lt"/>
              </a:rPr>
              <a:t>. W.W. Norton &amp; Company, Inc, 1958.</a:t>
            </a: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261" y="108288"/>
            <a:ext cx="6273477" cy="894601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715657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157" y="546411"/>
            <a:ext cx="8780181" cy="4190006"/>
          </a:xfrm>
        </p:spPr>
        <p:txBody>
          <a:bodyPr/>
          <a:lstStyle/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+mj-lt"/>
              </a:rPr>
              <a:t>                </a:t>
            </a:r>
          </a:p>
          <a:p>
            <a:pPr marL="709295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latin typeface="+mj-lt"/>
            </a:endParaRP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265470" y="546410"/>
            <a:ext cx="8756373" cy="4360127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5BA368-5FC1-898B-63F4-34EF08E3E0D1}"/>
              </a:ext>
            </a:extLst>
          </p:cNvPr>
          <p:cNvSpPr txBox="1"/>
          <p:nvPr/>
        </p:nvSpPr>
        <p:spPr>
          <a:xfrm>
            <a:off x="600647" y="1361935"/>
            <a:ext cx="828492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+mj-lt"/>
              </a:rPr>
              <a:t>02-Pragmatic Theories  =) To teach or delight the audience</a:t>
            </a:r>
          </a:p>
          <a:p>
            <a:endParaRPr lang="en-GB" sz="3600" dirty="0">
              <a:latin typeface="+mj-lt"/>
            </a:endParaRPr>
          </a:p>
          <a:p>
            <a:endParaRPr lang="en-GB" sz="3600" dirty="0">
              <a:latin typeface="+mj-lt"/>
            </a:endParaRPr>
          </a:p>
          <a:p>
            <a:endParaRPr lang="en-GB" sz="3600" dirty="0">
              <a:latin typeface="+mj-lt"/>
            </a:endParaRPr>
          </a:p>
          <a:p>
            <a:r>
              <a:rPr lang="en-GB" sz="3600" dirty="0">
                <a:latin typeface="+mj-lt"/>
              </a:rPr>
              <a:t>                                   (Qtd in Abrams, 13)</a:t>
            </a:r>
          </a:p>
          <a:p>
            <a:endParaRPr lang="en-GB" sz="3600" dirty="0">
              <a:latin typeface="+mj-lt"/>
            </a:endParaRPr>
          </a:p>
          <a:p>
            <a:endParaRPr lang="en-GB" sz="36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2BF3E5-EEC2-5F57-F5D9-AC2ECC58D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469" y="2809121"/>
            <a:ext cx="7343191" cy="122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268963"/>
            <a:ext cx="8789437" cy="330303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English Poet /Elizabethan Age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“Astrophel and Stella” (108 sonnets / 11 songs)</a:t>
            </a:r>
          </a:p>
          <a:p>
            <a:pPr algn="just"/>
            <a:r>
              <a:rPr lang="en-US" sz="2800" i="1" dirty="0">
                <a:solidFill>
                  <a:schemeClr val="tx1"/>
                </a:solidFill>
                <a:latin typeface="+mj-lt"/>
              </a:rPr>
              <a:t>The Lady of May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800" i="1" dirty="0">
                <a:solidFill>
                  <a:schemeClr val="tx1"/>
                </a:solidFill>
                <a:latin typeface="+mj-lt"/>
              </a:rPr>
              <a:t>The Arcadia </a:t>
            </a:r>
          </a:p>
          <a:p>
            <a:pPr algn="just"/>
            <a:r>
              <a:rPr lang="en-US" sz="2800" i="1" dirty="0">
                <a:solidFill>
                  <a:schemeClr val="tx1"/>
                </a:solidFill>
                <a:latin typeface="+mj-lt"/>
              </a:rPr>
              <a:t>Apology for Poetrie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(The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Defence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Poesie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)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Liveliness (History) &amp; Ethical focus (philosophy): Virtue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"Thy necessity is yet greater than mine"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22" y="255411"/>
            <a:ext cx="7800392" cy="632178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K</a:t>
            </a:r>
            <a:r>
              <a:rPr lang="en-GB" dirty="0" err="1">
                <a:latin typeface="+mj-lt"/>
              </a:rPr>
              <a:t>ey</a:t>
            </a:r>
            <a:r>
              <a:rPr lang="en-GB" dirty="0">
                <a:latin typeface="+mj-lt"/>
              </a:rPr>
              <a:t> Figure: Sir Philip Sidney (1554-1586)</a:t>
            </a:r>
            <a:br>
              <a:rPr lang="en-GB" dirty="0">
                <a:latin typeface="+mj-lt"/>
              </a:rPr>
            </a:b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48" y="1315617"/>
            <a:ext cx="8108303" cy="290182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Poetry general types: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1- The Chief/ “inconceivable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exellencies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of God”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2- Philosophical/ Ethical focus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3-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Imgainative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poetry/ “right poets” (Acheson 1-16)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48" y="412851"/>
            <a:ext cx="780039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Teach &amp; Delight</a:t>
            </a:r>
          </a:p>
        </p:txBody>
      </p:sp>
    </p:spTree>
    <p:extLst>
      <p:ext uri="{BB962C8B-B14F-4D97-AF65-F5344CB8AC3E}">
        <p14:creationId xmlns:p14="http://schemas.microsoft.com/office/powerpoint/2010/main" val="2912230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32604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Stephen </a:t>
            </a:r>
            <a:r>
              <a:rPr lang="en-US" sz="2600" dirty="0" err="1">
                <a:latin typeface="+mj-lt"/>
              </a:rPr>
              <a:t>Gosson’s</a:t>
            </a:r>
            <a:r>
              <a:rPr lang="en-US" sz="2600" dirty="0">
                <a:latin typeface="+mj-lt"/>
              </a:rPr>
              <a:t> The school of Abuse/ Antipathy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Ethical function / Imitation + with purpose (effects on the audience) =) Pleasing =) teaching  </a:t>
            </a:r>
          </a:p>
          <a:p>
            <a:pPr algn="just"/>
            <a:r>
              <a:rPr lang="en-US" sz="2600" dirty="0">
                <a:solidFill>
                  <a:srgbClr val="FF0000"/>
                </a:solidFill>
                <a:latin typeface="+mj-lt"/>
              </a:rPr>
              <a:t>“What May be/ Should be” / </a:t>
            </a:r>
          </a:p>
          <a:p>
            <a:pPr algn="just"/>
            <a:r>
              <a:rPr lang="en-US" sz="2600" dirty="0">
                <a:solidFill>
                  <a:srgbClr val="FF0000"/>
                </a:solidFill>
                <a:latin typeface="+mj-lt"/>
              </a:rPr>
              <a:t>object of imitation (=) moral purpose / needs analysis and critical distinctions  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229551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7219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32604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Epic poem/ king of poetry/ the desire to be worthy.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Lyric/ instrumental </a:t>
            </a:r>
          </a:p>
          <a:p>
            <a:pPr marL="177800" indent="0" algn="just">
              <a:buNone/>
            </a:pPr>
            <a:endParaRPr lang="en-US" sz="2600" dirty="0">
              <a:latin typeface="+mj-lt"/>
            </a:endParaRPr>
          </a:p>
          <a:p>
            <a:pPr algn="just"/>
            <a:r>
              <a:rPr lang="en-US" sz="2600" dirty="0">
                <a:solidFill>
                  <a:srgbClr val="FF0000"/>
                </a:solidFill>
                <a:latin typeface="+mj-lt"/>
              </a:rPr>
              <a:t>Pragmatic because it considers art as a </a:t>
            </a:r>
            <a:r>
              <a:rPr lang="en-US" sz="2600" u="sng" dirty="0">
                <a:solidFill>
                  <a:srgbClr val="FF0000"/>
                </a:solidFill>
                <a:latin typeface="+mj-lt"/>
              </a:rPr>
              <a:t>means</a:t>
            </a:r>
            <a:r>
              <a:rPr lang="en-US" sz="2600" dirty="0">
                <a:solidFill>
                  <a:srgbClr val="FF0000"/>
                </a:solidFill>
                <a:latin typeface="+mj-lt"/>
              </a:rPr>
              <a:t> to an end. 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</a:t>
            </a:r>
            <a:endParaRPr lang="en-US" sz="2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229551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972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48" y="1315617"/>
            <a:ext cx="8108303" cy="290182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Instruments to achieve persuasion in the audience.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Inform and move the minds of the audience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I.e. :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 Ars Poetica of Horace/ Roman audience. 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rgbClr val="FF0000"/>
                </a:solidFill>
                <a:latin typeface="+mj-lt"/>
              </a:rPr>
              <a:t>-Instructions to poets to : create admiration, induce cheers and applause, and “win immortality”.</a:t>
            </a:r>
          </a:p>
          <a:p>
            <a:pPr marL="177800" indent="0" algn="just">
              <a:buNone/>
            </a:pP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48" y="412851"/>
            <a:ext cx="780039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The Classical Theory of Rhetoric</a:t>
            </a:r>
          </a:p>
        </p:txBody>
      </p:sp>
    </p:spTree>
    <p:extLst>
      <p:ext uri="{BB962C8B-B14F-4D97-AF65-F5344CB8AC3E}">
        <p14:creationId xmlns:p14="http://schemas.microsoft.com/office/powerpoint/2010/main" val="1858069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48" y="1315617"/>
            <a:ext cx="8108303" cy="290182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John Dryden (1631-1700) Poetry &amp; Painting: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1-To please/ Imitation of nature is only a general means to achieve the noble aim.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2-Rules and principles are to specify the means to attain the desirable effect on the audience. </a:t>
            </a:r>
          </a:p>
        </p:txBody>
      </p:sp>
    </p:spTree>
    <p:extLst>
      <p:ext uri="{BB962C8B-B14F-4D97-AF65-F5344CB8AC3E}">
        <p14:creationId xmlns:p14="http://schemas.microsoft.com/office/powerpoint/2010/main" val="34805422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93492</TotalTime>
  <Words>513</Words>
  <Application>Microsoft Office PowerPoint</Application>
  <PresentationFormat>On-screen Show (16:9)</PresentationFormat>
  <Paragraphs>75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Merriweather</vt:lpstr>
      <vt:lpstr>Livvic</vt:lpstr>
      <vt:lpstr>Times New Roman</vt:lpstr>
      <vt:lpstr>Wingdings</vt:lpstr>
      <vt:lpstr>Nunito Light</vt:lpstr>
      <vt:lpstr>Arial</vt:lpstr>
      <vt:lpstr>Writing History Thesis by Slidesgo</vt:lpstr>
      <vt:lpstr>PowerPoint Presentation</vt:lpstr>
      <vt:lpstr>Introduction</vt:lpstr>
      <vt:lpstr> </vt:lpstr>
      <vt:lpstr>Key Figure: Sir Philip Sidney (1554-1586) </vt:lpstr>
      <vt:lpstr>Teach &amp; Delight</vt:lpstr>
      <vt:lpstr>PowerPoint Presentation</vt:lpstr>
      <vt:lpstr>PowerPoint Presentation</vt:lpstr>
      <vt:lpstr>The Classical Theory of Rhetoric</vt:lpstr>
      <vt:lpstr>PowerPoint Presentation</vt:lpstr>
      <vt:lpstr>PowerPoint Presentation</vt:lpstr>
      <vt:lpstr>PowerPoint Presentation</vt:lpstr>
      <vt:lpstr>CONCLUSION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193</cp:revision>
  <dcterms:modified xsi:type="dcterms:W3CDTF">2022-11-09T20:59:59Z</dcterms:modified>
</cp:coreProperties>
</file>