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sldIdLst>
    <p:sldId id="266" r:id="rId3"/>
    <p:sldId id="267" r:id="rId4"/>
    <p:sldId id="257" r:id="rId5"/>
    <p:sldId id="258" r:id="rId6"/>
    <p:sldId id="259" r:id="rId7"/>
    <p:sldId id="260" r:id="rId8"/>
    <p:sldId id="261" r:id="rId9"/>
    <p:sldId id="262" r:id="rId10"/>
    <p:sldId id="263" r:id="rId11"/>
    <p:sldId id="264" r:id="rId12"/>
    <p:sldId id="265"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4AF157-4F8E-44B7-B7BD-0DE8F789F9D5}" type="doc">
      <dgm:prSet loTypeId="urn:microsoft.com/office/officeart/2008/layout/IncreasingCircleProcess" loCatId="list" qsTypeId="urn:microsoft.com/office/officeart/2005/8/quickstyle/simple1" qsCatId="simple" csTypeId="urn:microsoft.com/office/officeart/2005/8/colors/accent0_2" csCatId="mainScheme" phldr="1"/>
      <dgm:spPr/>
      <dgm:t>
        <a:bodyPr/>
        <a:lstStyle/>
        <a:p>
          <a:endParaRPr lang="fr-FR"/>
        </a:p>
      </dgm:t>
    </dgm:pt>
    <dgm:pt modelId="{14C14EAF-DF1F-4D01-809D-E6B50705B0D7}">
      <dgm:prSet phldrT="[Texte]"/>
      <dgm:spPr/>
      <dgm:t>
        <a:bodyPr/>
        <a:lstStyle/>
        <a:p>
          <a:r>
            <a:rPr lang="ar-DZ" dirty="0" smtClean="0"/>
            <a:t>الطلب السلبي</a:t>
          </a:r>
          <a:endParaRPr lang="fr-FR" dirty="0"/>
        </a:p>
      </dgm:t>
    </dgm:pt>
    <dgm:pt modelId="{4213FB06-8814-4119-91A0-64DA6B2673EA}" type="parTrans" cxnId="{E4A6EBC5-A2CE-4F76-BFEA-0C4F2EE04A69}">
      <dgm:prSet/>
      <dgm:spPr/>
      <dgm:t>
        <a:bodyPr/>
        <a:lstStyle/>
        <a:p>
          <a:endParaRPr lang="fr-FR"/>
        </a:p>
      </dgm:t>
    </dgm:pt>
    <dgm:pt modelId="{FF59E7D8-3CB3-45F2-B045-1D733F927AED}" type="sibTrans" cxnId="{E4A6EBC5-A2CE-4F76-BFEA-0C4F2EE04A69}">
      <dgm:prSet/>
      <dgm:spPr/>
      <dgm:t>
        <a:bodyPr/>
        <a:lstStyle/>
        <a:p>
          <a:endParaRPr lang="fr-FR"/>
        </a:p>
      </dgm:t>
    </dgm:pt>
    <dgm:pt modelId="{0B5C6CDE-856F-4625-89E5-3749216F9085}">
      <dgm:prSet phldrT="[Texte]"/>
      <dgm:spPr/>
      <dgm:t>
        <a:bodyPr/>
        <a:lstStyle/>
        <a:p>
          <a:r>
            <a:rPr lang="ar-DZ" dirty="0" smtClean="0"/>
            <a:t>تحديد عوامل المقاومة</a:t>
          </a:r>
          <a:endParaRPr lang="fr-FR" dirty="0"/>
        </a:p>
      </dgm:t>
    </dgm:pt>
    <dgm:pt modelId="{93FCB8A3-4B7B-4D82-8BF3-766B486091D0}" type="parTrans" cxnId="{6FE03AFD-3BCC-4F72-BEB4-51B242B03B82}">
      <dgm:prSet/>
      <dgm:spPr/>
      <dgm:t>
        <a:bodyPr/>
        <a:lstStyle/>
        <a:p>
          <a:endParaRPr lang="fr-FR"/>
        </a:p>
      </dgm:t>
    </dgm:pt>
    <dgm:pt modelId="{4088493A-97AA-4B29-8AEA-5D38F3EDE2D8}" type="sibTrans" cxnId="{6FE03AFD-3BCC-4F72-BEB4-51B242B03B82}">
      <dgm:prSet/>
      <dgm:spPr/>
      <dgm:t>
        <a:bodyPr/>
        <a:lstStyle/>
        <a:p>
          <a:endParaRPr lang="fr-FR"/>
        </a:p>
      </dgm:t>
    </dgm:pt>
    <dgm:pt modelId="{4C6116C6-A21A-47AC-A027-18F45A9C9FF5}">
      <dgm:prSet phldrT="[Texte]"/>
      <dgm:spPr/>
      <dgm:t>
        <a:bodyPr/>
        <a:lstStyle/>
        <a:p>
          <a:r>
            <a:rPr lang="ar-DZ" dirty="0" smtClean="0"/>
            <a:t>الطلب الكامن</a:t>
          </a:r>
          <a:endParaRPr lang="fr-FR" dirty="0"/>
        </a:p>
      </dgm:t>
    </dgm:pt>
    <dgm:pt modelId="{07425E9C-F163-4ACC-A1FE-5B9B7E40584E}" type="parTrans" cxnId="{16C64B92-6D50-4BD1-91FB-9DF09DE2001B}">
      <dgm:prSet/>
      <dgm:spPr/>
      <dgm:t>
        <a:bodyPr/>
        <a:lstStyle/>
        <a:p>
          <a:endParaRPr lang="fr-FR"/>
        </a:p>
      </dgm:t>
    </dgm:pt>
    <dgm:pt modelId="{0E9C6D90-B2A2-42AF-AAE6-ED5CD4C0771D}" type="sibTrans" cxnId="{16C64B92-6D50-4BD1-91FB-9DF09DE2001B}">
      <dgm:prSet/>
      <dgm:spPr/>
      <dgm:t>
        <a:bodyPr/>
        <a:lstStyle/>
        <a:p>
          <a:endParaRPr lang="fr-FR"/>
        </a:p>
      </dgm:t>
    </dgm:pt>
    <dgm:pt modelId="{4CC36397-951D-4599-8384-4B15F8B4750D}">
      <dgm:prSet phldrT="[Texte]"/>
      <dgm:spPr/>
      <dgm:t>
        <a:bodyPr/>
        <a:lstStyle/>
        <a:p>
          <a:r>
            <a:rPr lang="ar-DZ" dirty="0" smtClean="0"/>
            <a:t>الاهتمام </a:t>
          </a:r>
          <a:r>
            <a:rPr lang="ar-DZ" dirty="0" err="1" smtClean="0"/>
            <a:t>بمزابا</a:t>
          </a:r>
          <a:r>
            <a:rPr lang="ar-DZ" dirty="0" smtClean="0"/>
            <a:t> المنتوج</a:t>
          </a:r>
        </a:p>
        <a:p>
          <a:r>
            <a:rPr lang="fr-FR" dirty="0" smtClean="0"/>
            <a:t>Marketing de stimulation</a:t>
          </a:r>
          <a:endParaRPr lang="fr-FR" dirty="0"/>
        </a:p>
      </dgm:t>
    </dgm:pt>
    <dgm:pt modelId="{A1F2BD6C-E73F-4648-8FC9-4A63CF25B27E}" type="parTrans" cxnId="{84E81EBE-9D1D-4F71-9C4E-E3D7135C7D68}">
      <dgm:prSet/>
      <dgm:spPr/>
      <dgm:t>
        <a:bodyPr/>
        <a:lstStyle/>
        <a:p>
          <a:endParaRPr lang="fr-FR"/>
        </a:p>
      </dgm:t>
    </dgm:pt>
    <dgm:pt modelId="{4C003426-D1AD-495A-888A-45577B9892E1}" type="sibTrans" cxnId="{84E81EBE-9D1D-4F71-9C4E-E3D7135C7D68}">
      <dgm:prSet/>
      <dgm:spPr/>
      <dgm:t>
        <a:bodyPr/>
        <a:lstStyle/>
        <a:p>
          <a:endParaRPr lang="fr-FR"/>
        </a:p>
      </dgm:t>
    </dgm:pt>
    <dgm:pt modelId="{5D9D9D8A-021B-47A4-AF71-55B2544112FA}">
      <dgm:prSet phldrT="[Texte]"/>
      <dgm:spPr/>
      <dgm:t>
        <a:bodyPr/>
        <a:lstStyle/>
        <a:p>
          <a:r>
            <a:rPr lang="ar-DZ" dirty="0" smtClean="0"/>
            <a:t>تثبيط</a:t>
          </a:r>
        </a:p>
        <a:p>
          <a:r>
            <a:rPr lang="fr-FR" dirty="0" smtClean="0"/>
            <a:t>Contre marketing</a:t>
          </a:r>
          <a:endParaRPr lang="fr-FR" dirty="0"/>
        </a:p>
      </dgm:t>
    </dgm:pt>
    <dgm:pt modelId="{50798CA9-548A-4B12-BB61-4090C04E0687}" type="parTrans" cxnId="{2338F2A6-E37F-4B77-858C-DC1D4F719BC7}">
      <dgm:prSet/>
      <dgm:spPr/>
      <dgm:t>
        <a:bodyPr/>
        <a:lstStyle/>
        <a:p>
          <a:endParaRPr lang="fr-FR"/>
        </a:p>
      </dgm:t>
    </dgm:pt>
    <dgm:pt modelId="{2E62274D-5DB2-4E05-87CA-0A1A9E987A65}" type="sibTrans" cxnId="{2338F2A6-E37F-4B77-858C-DC1D4F719BC7}">
      <dgm:prSet/>
      <dgm:spPr/>
      <dgm:t>
        <a:bodyPr/>
        <a:lstStyle/>
        <a:p>
          <a:endParaRPr lang="fr-FR"/>
        </a:p>
      </dgm:t>
    </dgm:pt>
    <dgm:pt modelId="{E8EE1654-D469-4C3B-ADF4-FB488F83E6E6}">
      <dgm:prSet phldrT="[Texte]"/>
      <dgm:spPr/>
      <dgm:t>
        <a:bodyPr/>
        <a:lstStyle/>
        <a:p>
          <a:r>
            <a:rPr lang="ar-DZ" dirty="0" smtClean="0"/>
            <a:t>الطلب غير المرغوب</a:t>
          </a:r>
          <a:endParaRPr lang="fr-FR" dirty="0"/>
        </a:p>
      </dgm:t>
    </dgm:pt>
    <dgm:pt modelId="{A58BDAEE-48C3-47D7-B914-B4DE1BB298CB}" type="parTrans" cxnId="{3A72A9BF-F903-4E0E-BBEA-115BBD815028}">
      <dgm:prSet/>
      <dgm:spPr/>
      <dgm:t>
        <a:bodyPr/>
        <a:lstStyle/>
        <a:p>
          <a:endParaRPr lang="fr-FR"/>
        </a:p>
      </dgm:t>
    </dgm:pt>
    <dgm:pt modelId="{17A4372B-4554-48DD-A799-FBE8DB190C3B}" type="sibTrans" cxnId="{3A72A9BF-F903-4E0E-BBEA-115BBD815028}">
      <dgm:prSet/>
      <dgm:spPr/>
      <dgm:t>
        <a:bodyPr/>
        <a:lstStyle/>
        <a:p>
          <a:endParaRPr lang="fr-FR"/>
        </a:p>
      </dgm:t>
    </dgm:pt>
    <dgm:pt modelId="{4E857515-B853-411C-B79E-EFD843CDF787}">
      <dgm:prSet phldrT="[Texte]"/>
      <dgm:spPr/>
      <dgm:t>
        <a:bodyPr/>
        <a:lstStyle/>
        <a:p>
          <a:r>
            <a:rPr lang="fr-FR" dirty="0" smtClean="0"/>
            <a:t>Marketing de conversion</a:t>
          </a:r>
          <a:endParaRPr lang="fr-FR" dirty="0"/>
        </a:p>
      </dgm:t>
    </dgm:pt>
    <dgm:pt modelId="{886D2588-6B0A-49A6-AFB6-74C7E11ACE68}" type="sibTrans" cxnId="{10399B93-B712-4167-AE55-DEF80A4071A7}">
      <dgm:prSet/>
      <dgm:spPr/>
      <dgm:t>
        <a:bodyPr/>
        <a:lstStyle/>
        <a:p>
          <a:endParaRPr lang="fr-FR"/>
        </a:p>
      </dgm:t>
    </dgm:pt>
    <dgm:pt modelId="{AC0040F7-3F03-4F0C-95C0-12C72EB20D6D}" type="parTrans" cxnId="{10399B93-B712-4167-AE55-DEF80A4071A7}">
      <dgm:prSet/>
      <dgm:spPr/>
      <dgm:t>
        <a:bodyPr/>
        <a:lstStyle/>
        <a:p>
          <a:endParaRPr lang="fr-FR"/>
        </a:p>
      </dgm:t>
    </dgm:pt>
    <dgm:pt modelId="{81BAF79B-AEA0-41E4-BEA9-D3BAD4622A59}" type="pres">
      <dgm:prSet presAssocID="{A44AF157-4F8E-44B7-B7BD-0DE8F789F9D5}" presName="Name0" presStyleCnt="0">
        <dgm:presLayoutVars>
          <dgm:chMax val="7"/>
          <dgm:chPref val="7"/>
          <dgm:dir/>
          <dgm:animOne val="branch"/>
          <dgm:animLvl val="lvl"/>
        </dgm:presLayoutVars>
      </dgm:prSet>
      <dgm:spPr/>
      <dgm:t>
        <a:bodyPr/>
        <a:lstStyle/>
        <a:p>
          <a:endParaRPr lang="fr-FR"/>
        </a:p>
      </dgm:t>
    </dgm:pt>
    <dgm:pt modelId="{3A79CA1C-E771-4D49-B051-B32A302A1B1A}" type="pres">
      <dgm:prSet presAssocID="{14C14EAF-DF1F-4D01-809D-E6B50705B0D7}" presName="composite" presStyleCnt="0"/>
      <dgm:spPr/>
    </dgm:pt>
    <dgm:pt modelId="{EF61F8A1-4411-4D23-BE3E-8B74339AB02F}" type="pres">
      <dgm:prSet presAssocID="{14C14EAF-DF1F-4D01-809D-E6B50705B0D7}" presName="BackAccent" presStyleLbl="bgShp" presStyleIdx="0" presStyleCnt="3"/>
      <dgm:spPr/>
    </dgm:pt>
    <dgm:pt modelId="{FC20EC65-901D-4458-90CD-8BC9F4B809BF}" type="pres">
      <dgm:prSet presAssocID="{14C14EAF-DF1F-4D01-809D-E6B50705B0D7}" presName="Accent" presStyleLbl="alignNode1" presStyleIdx="0" presStyleCnt="3"/>
      <dgm:spPr/>
    </dgm:pt>
    <dgm:pt modelId="{ED785C9A-F8E1-4F63-81E3-BEA429B531D2}" type="pres">
      <dgm:prSet presAssocID="{14C14EAF-DF1F-4D01-809D-E6B50705B0D7}" presName="Child" presStyleLbl="revTx" presStyleIdx="0" presStyleCnt="6">
        <dgm:presLayoutVars>
          <dgm:chMax val="0"/>
          <dgm:chPref val="0"/>
          <dgm:bulletEnabled val="1"/>
        </dgm:presLayoutVars>
      </dgm:prSet>
      <dgm:spPr/>
      <dgm:t>
        <a:bodyPr/>
        <a:lstStyle/>
        <a:p>
          <a:endParaRPr lang="fr-FR"/>
        </a:p>
      </dgm:t>
    </dgm:pt>
    <dgm:pt modelId="{4CE54E68-17C3-4F0C-9367-5678463B309E}" type="pres">
      <dgm:prSet presAssocID="{14C14EAF-DF1F-4D01-809D-E6B50705B0D7}" presName="Parent" presStyleLbl="revTx" presStyleIdx="1" presStyleCnt="6">
        <dgm:presLayoutVars>
          <dgm:chMax val="1"/>
          <dgm:chPref val="1"/>
          <dgm:bulletEnabled val="1"/>
        </dgm:presLayoutVars>
      </dgm:prSet>
      <dgm:spPr/>
      <dgm:t>
        <a:bodyPr/>
        <a:lstStyle/>
        <a:p>
          <a:endParaRPr lang="fr-FR"/>
        </a:p>
      </dgm:t>
    </dgm:pt>
    <dgm:pt modelId="{68B5FB7E-10A9-4A31-815F-DE1A82F5AF2D}" type="pres">
      <dgm:prSet presAssocID="{FF59E7D8-3CB3-45F2-B045-1D733F927AED}" presName="sibTrans" presStyleCnt="0"/>
      <dgm:spPr/>
    </dgm:pt>
    <dgm:pt modelId="{47D1AE56-80C9-4A3E-8004-9BB319449C7F}" type="pres">
      <dgm:prSet presAssocID="{4C6116C6-A21A-47AC-A027-18F45A9C9FF5}" presName="composite" presStyleCnt="0"/>
      <dgm:spPr/>
    </dgm:pt>
    <dgm:pt modelId="{343638F4-1D38-4A5F-855B-FB6903634D5F}" type="pres">
      <dgm:prSet presAssocID="{4C6116C6-A21A-47AC-A027-18F45A9C9FF5}" presName="BackAccent" presStyleLbl="bgShp" presStyleIdx="1" presStyleCnt="3"/>
      <dgm:spPr/>
    </dgm:pt>
    <dgm:pt modelId="{3E933444-52FC-4E1A-93B0-7D66485BBE08}" type="pres">
      <dgm:prSet presAssocID="{4C6116C6-A21A-47AC-A027-18F45A9C9FF5}" presName="Accent" presStyleLbl="alignNode1" presStyleIdx="1" presStyleCnt="3"/>
      <dgm:spPr/>
    </dgm:pt>
    <dgm:pt modelId="{4D58A4C5-3860-4541-AE33-A5881CD4AE59}" type="pres">
      <dgm:prSet presAssocID="{4C6116C6-A21A-47AC-A027-18F45A9C9FF5}" presName="Child" presStyleLbl="revTx" presStyleIdx="2" presStyleCnt="6">
        <dgm:presLayoutVars>
          <dgm:chMax val="0"/>
          <dgm:chPref val="0"/>
          <dgm:bulletEnabled val="1"/>
        </dgm:presLayoutVars>
      </dgm:prSet>
      <dgm:spPr/>
      <dgm:t>
        <a:bodyPr/>
        <a:lstStyle/>
        <a:p>
          <a:endParaRPr lang="fr-FR"/>
        </a:p>
      </dgm:t>
    </dgm:pt>
    <dgm:pt modelId="{807C5530-65B2-4096-A6CD-E87D8CB8C4B7}" type="pres">
      <dgm:prSet presAssocID="{4C6116C6-A21A-47AC-A027-18F45A9C9FF5}" presName="Parent" presStyleLbl="revTx" presStyleIdx="3" presStyleCnt="6">
        <dgm:presLayoutVars>
          <dgm:chMax val="1"/>
          <dgm:chPref val="1"/>
          <dgm:bulletEnabled val="1"/>
        </dgm:presLayoutVars>
      </dgm:prSet>
      <dgm:spPr/>
      <dgm:t>
        <a:bodyPr/>
        <a:lstStyle/>
        <a:p>
          <a:endParaRPr lang="fr-FR"/>
        </a:p>
      </dgm:t>
    </dgm:pt>
    <dgm:pt modelId="{50F08DE6-5CFF-4619-A752-3DF1D0B3109E}" type="pres">
      <dgm:prSet presAssocID="{0E9C6D90-B2A2-42AF-AAE6-ED5CD4C0771D}" presName="sibTrans" presStyleCnt="0"/>
      <dgm:spPr/>
    </dgm:pt>
    <dgm:pt modelId="{C858D05D-CA8C-4731-BAE8-C932A74525C3}" type="pres">
      <dgm:prSet presAssocID="{E8EE1654-D469-4C3B-ADF4-FB488F83E6E6}" presName="composite" presStyleCnt="0"/>
      <dgm:spPr/>
    </dgm:pt>
    <dgm:pt modelId="{DE0DFC61-C7A1-4AD9-9C9B-7D45E74F4551}" type="pres">
      <dgm:prSet presAssocID="{E8EE1654-D469-4C3B-ADF4-FB488F83E6E6}" presName="BackAccent" presStyleLbl="bgShp" presStyleIdx="2" presStyleCnt="3"/>
      <dgm:spPr/>
    </dgm:pt>
    <dgm:pt modelId="{60CB416B-2DCD-4368-BA47-3739C4D972BF}" type="pres">
      <dgm:prSet presAssocID="{E8EE1654-D469-4C3B-ADF4-FB488F83E6E6}" presName="Accent" presStyleLbl="alignNode1" presStyleIdx="2" presStyleCnt="3"/>
      <dgm:spPr/>
    </dgm:pt>
    <dgm:pt modelId="{B4B768FC-4EB6-4A08-BC7B-1FC84BB72FF2}" type="pres">
      <dgm:prSet presAssocID="{E8EE1654-D469-4C3B-ADF4-FB488F83E6E6}" presName="Child" presStyleLbl="revTx" presStyleIdx="4" presStyleCnt="6">
        <dgm:presLayoutVars>
          <dgm:chMax val="0"/>
          <dgm:chPref val="0"/>
          <dgm:bulletEnabled val="1"/>
        </dgm:presLayoutVars>
      </dgm:prSet>
      <dgm:spPr/>
      <dgm:t>
        <a:bodyPr/>
        <a:lstStyle/>
        <a:p>
          <a:endParaRPr lang="fr-FR"/>
        </a:p>
      </dgm:t>
    </dgm:pt>
    <dgm:pt modelId="{B4A0CA79-E903-4510-B8F0-88692F31967D}" type="pres">
      <dgm:prSet presAssocID="{E8EE1654-D469-4C3B-ADF4-FB488F83E6E6}" presName="Parent" presStyleLbl="revTx" presStyleIdx="5" presStyleCnt="6">
        <dgm:presLayoutVars>
          <dgm:chMax val="1"/>
          <dgm:chPref val="1"/>
          <dgm:bulletEnabled val="1"/>
        </dgm:presLayoutVars>
      </dgm:prSet>
      <dgm:spPr/>
      <dgm:t>
        <a:bodyPr/>
        <a:lstStyle/>
        <a:p>
          <a:endParaRPr lang="fr-FR"/>
        </a:p>
      </dgm:t>
    </dgm:pt>
  </dgm:ptLst>
  <dgm:cxnLst>
    <dgm:cxn modelId="{84E81EBE-9D1D-4F71-9C4E-E3D7135C7D68}" srcId="{4C6116C6-A21A-47AC-A027-18F45A9C9FF5}" destId="{4CC36397-951D-4599-8384-4B15F8B4750D}" srcOrd="0" destOrd="0" parTransId="{A1F2BD6C-E73F-4648-8FC9-4A63CF25B27E}" sibTransId="{4C003426-D1AD-495A-888A-45577B9892E1}"/>
    <dgm:cxn modelId="{FB37587C-DA8F-4A2B-8970-ABF57F02A712}" type="presOf" srcId="{14C14EAF-DF1F-4D01-809D-E6B50705B0D7}" destId="{4CE54E68-17C3-4F0C-9367-5678463B309E}" srcOrd="0" destOrd="0" presId="urn:microsoft.com/office/officeart/2008/layout/IncreasingCircleProcess"/>
    <dgm:cxn modelId="{16C64B92-6D50-4BD1-91FB-9DF09DE2001B}" srcId="{A44AF157-4F8E-44B7-B7BD-0DE8F789F9D5}" destId="{4C6116C6-A21A-47AC-A027-18F45A9C9FF5}" srcOrd="1" destOrd="0" parTransId="{07425E9C-F163-4ACC-A1FE-5B9B7E40584E}" sibTransId="{0E9C6D90-B2A2-42AF-AAE6-ED5CD4C0771D}"/>
    <dgm:cxn modelId="{2338F2A6-E37F-4B77-858C-DC1D4F719BC7}" srcId="{E8EE1654-D469-4C3B-ADF4-FB488F83E6E6}" destId="{5D9D9D8A-021B-47A4-AF71-55B2544112FA}" srcOrd="0" destOrd="0" parTransId="{50798CA9-548A-4B12-BB61-4090C04E0687}" sibTransId="{2E62274D-5DB2-4E05-87CA-0A1A9E987A65}"/>
    <dgm:cxn modelId="{6FE03AFD-3BCC-4F72-BEB4-51B242B03B82}" srcId="{14C14EAF-DF1F-4D01-809D-E6B50705B0D7}" destId="{0B5C6CDE-856F-4625-89E5-3749216F9085}" srcOrd="0" destOrd="0" parTransId="{93FCB8A3-4B7B-4D82-8BF3-766B486091D0}" sibTransId="{4088493A-97AA-4B29-8AEA-5D38F3EDE2D8}"/>
    <dgm:cxn modelId="{3A72A9BF-F903-4E0E-BBEA-115BBD815028}" srcId="{A44AF157-4F8E-44B7-B7BD-0DE8F789F9D5}" destId="{E8EE1654-D469-4C3B-ADF4-FB488F83E6E6}" srcOrd="2" destOrd="0" parTransId="{A58BDAEE-48C3-47D7-B914-B4DE1BB298CB}" sibTransId="{17A4372B-4554-48DD-A799-FBE8DB190C3B}"/>
    <dgm:cxn modelId="{FA84B503-0C47-41AA-BEEC-D4F43351EE90}" type="presOf" srcId="{0B5C6CDE-856F-4625-89E5-3749216F9085}" destId="{ED785C9A-F8E1-4F63-81E3-BEA429B531D2}" srcOrd="0" destOrd="0" presId="urn:microsoft.com/office/officeart/2008/layout/IncreasingCircleProcess"/>
    <dgm:cxn modelId="{10399B93-B712-4167-AE55-DEF80A4071A7}" srcId="{14C14EAF-DF1F-4D01-809D-E6B50705B0D7}" destId="{4E857515-B853-411C-B79E-EFD843CDF787}" srcOrd="1" destOrd="0" parTransId="{AC0040F7-3F03-4F0C-95C0-12C72EB20D6D}" sibTransId="{886D2588-6B0A-49A6-AFB6-74C7E11ACE68}"/>
    <dgm:cxn modelId="{64F8E621-F705-4310-803D-C7EBB523F528}" type="presOf" srcId="{4CC36397-951D-4599-8384-4B15F8B4750D}" destId="{4D58A4C5-3860-4541-AE33-A5881CD4AE59}" srcOrd="0" destOrd="0" presId="urn:microsoft.com/office/officeart/2008/layout/IncreasingCircleProcess"/>
    <dgm:cxn modelId="{87D89516-7FF1-4799-AB88-306521EAE196}" type="presOf" srcId="{4C6116C6-A21A-47AC-A027-18F45A9C9FF5}" destId="{807C5530-65B2-4096-A6CD-E87D8CB8C4B7}" srcOrd="0" destOrd="0" presId="urn:microsoft.com/office/officeart/2008/layout/IncreasingCircleProcess"/>
    <dgm:cxn modelId="{1F51DD06-718A-42BA-ABB3-6194DDB4E2FE}" type="presOf" srcId="{A44AF157-4F8E-44B7-B7BD-0DE8F789F9D5}" destId="{81BAF79B-AEA0-41E4-BEA9-D3BAD4622A59}" srcOrd="0" destOrd="0" presId="urn:microsoft.com/office/officeart/2008/layout/IncreasingCircleProcess"/>
    <dgm:cxn modelId="{E4A6EBC5-A2CE-4F76-BFEA-0C4F2EE04A69}" srcId="{A44AF157-4F8E-44B7-B7BD-0DE8F789F9D5}" destId="{14C14EAF-DF1F-4D01-809D-E6B50705B0D7}" srcOrd="0" destOrd="0" parTransId="{4213FB06-8814-4119-91A0-64DA6B2673EA}" sibTransId="{FF59E7D8-3CB3-45F2-B045-1D733F927AED}"/>
    <dgm:cxn modelId="{332BD1AB-1D81-4A17-9CBD-4D93BE8DD85E}" type="presOf" srcId="{4E857515-B853-411C-B79E-EFD843CDF787}" destId="{ED785C9A-F8E1-4F63-81E3-BEA429B531D2}" srcOrd="0" destOrd="1" presId="urn:microsoft.com/office/officeart/2008/layout/IncreasingCircleProcess"/>
    <dgm:cxn modelId="{A977145D-5AC4-42D7-92AB-409C764FAE8C}" type="presOf" srcId="{5D9D9D8A-021B-47A4-AF71-55B2544112FA}" destId="{B4B768FC-4EB6-4A08-BC7B-1FC84BB72FF2}" srcOrd="0" destOrd="0" presId="urn:microsoft.com/office/officeart/2008/layout/IncreasingCircleProcess"/>
    <dgm:cxn modelId="{8094B997-345C-4ECB-9649-A0F3364C402E}" type="presOf" srcId="{E8EE1654-D469-4C3B-ADF4-FB488F83E6E6}" destId="{B4A0CA79-E903-4510-B8F0-88692F31967D}" srcOrd="0" destOrd="0" presId="urn:microsoft.com/office/officeart/2008/layout/IncreasingCircleProcess"/>
    <dgm:cxn modelId="{0FCCF6AB-D4FA-4253-A6B3-3E7CE1B0F53D}" type="presParOf" srcId="{81BAF79B-AEA0-41E4-BEA9-D3BAD4622A59}" destId="{3A79CA1C-E771-4D49-B051-B32A302A1B1A}" srcOrd="0" destOrd="0" presId="urn:microsoft.com/office/officeart/2008/layout/IncreasingCircleProcess"/>
    <dgm:cxn modelId="{FB685228-4E3B-41E3-8A96-8E75BB2F7AD2}" type="presParOf" srcId="{3A79CA1C-E771-4D49-B051-B32A302A1B1A}" destId="{EF61F8A1-4411-4D23-BE3E-8B74339AB02F}" srcOrd="0" destOrd="0" presId="urn:microsoft.com/office/officeart/2008/layout/IncreasingCircleProcess"/>
    <dgm:cxn modelId="{4786B96A-6E77-4742-96DA-96E6D96B31F7}" type="presParOf" srcId="{3A79CA1C-E771-4D49-B051-B32A302A1B1A}" destId="{FC20EC65-901D-4458-90CD-8BC9F4B809BF}" srcOrd="1" destOrd="0" presId="urn:microsoft.com/office/officeart/2008/layout/IncreasingCircleProcess"/>
    <dgm:cxn modelId="{19949709-492B-40AA-9ACF-9E87E8457A1B}" type="presParOf" srcId="{3A79CA1C-E771-4D49-B051-B32A302A1B1A}" destId="{ED785C9A-F8E1-4F63-81E3-BEA429B531D2}" srcOrd="2" destOrd="0" presId="urn:microsoft.com/office/officeart/2008/layout/IncreasingCircleProcess"/>
    <dgm:cxn modelId="{555978D8-4F02-45C1-8444-F1DFB63DCC33}" type="presParOf" srcId="{3A79CA1C-E771-4D49-B051-B32A302A1B1A}" destId="{4CE54E68-17C3-4F0C-9367-5678463B309E}" srcOrd="3" destOrd="0" presId="urn:microsoft.com/office/officeart/2008/layout/IncreasingCircleProcess"/>
    <dgm:cxn modelId="{7BA882BC-55FA-4D3F-944D-BDABEC483AF1}" type="presParOf" srcId="{81BAF79B-AEA0-41E4-BEA9-D3BAD4622A59}" destId="{68B5FB7E-10A9-4A31-815F-DE1A82F5AF2D}" srcOrd="1" destOrd="0" presId="urn:microsoft.com/office/officeart/2008/layout/IncreasingCircleProcess"/>
    <dgm:cxn modelId="{E16F2EFB-546B-4914-B857-C9248C92F305}" type="presParOf" srcId="{81BAF79B-AEA0-41E4-BEA9-D3BAD4622A59}" destId="{47D1AE56-80C9-4A3E-8004-9BB319449C7F}" srcOrd="2" destOrd="0" presId="urn:microsoft.com/office/officeart/2008/layout/IncreasingCircleProcess"/>
    <dgm:cxn modelId="{F0E069E1-9E10-4031-9DE6-3DE4A16AD3E9}" type="presParOf" srcId="{47D1AE56-80C9-4A3E-8004-9BB319449C7F}" destId="{343638F4-1D38-4A5F-855B-FB6903634D5F}" srcOrd="0" destOrd="0" presId="urn:microsoft.com/office/officeart/2008/layout/IncreasingCircleProcess"/>
    <dgm:cxn modelId="{7FC4B74A-E733-4AB0-A478-FEC5D515F6D0}" type="presParOf" srcId="{47D1AE56-80C9-4A3E-8004-9BB319449C7F}" destId="{3E933444-52FC-4E1A-93B0-7D66485BBE08}" srcOrd="1" destOrd="0" presId="urn:microsoft.com/office/officeart/2008/layout/IncreasingCircleProcess"/>
    <dgm:cxn modelId="{1BB3E7DC-1CB1-4D44-80DB-5C0D109E0552}" type="presParOf" srcId="{47D1AE56-80C9-4A3E-8004-9BB319449C7F}" destId="{4D58A4C5-3860-4541-AE33-A5881CD4AE59}" srcOrd="2" destOrd="0" presId="urn:microsoft.com/office/officeart/2008/layout/IncreasingCircleProcess"/>
    <dgm:cxn modelId="{366A61B3-017B-4A5F-AC1A-AD79A2E33572}" type="presParOf" srcId="{47D1AE56-80C9-4A3E-8004-9BB319449C7F}" destId="{807C5530-65B2-4096-A6CD-E87D8CB8C4B7}" srcOrd="3" destOrd="0" presId="urn:microsoft.com/office/officeart/2008/layout/IncreasingCircleProcess"/>
    <dgm:cxn modelId="{5E99C486-AEE3-4BEE-B24C-93944512D2C1}" type="presParOf" srcId="{81BAF79B-AEA0-41E4-BEA9-D3BAD4622A59}" destId="{50F08DE6-5CFF-4619-A752-3DF1D0B3109E}" srcOrd="3" destOrd="0" presId="urn:microsoft.com/office/officeart/2008/layout/IncreasingCircleProcess"/>
    <dgm:cxn modelId="{DBD78A62-1119-46F1-AF4C-214EDA23C6B1}" type="presParOf" srcId="{81BAF79B-AEA0-41E4-BEA9-D3BAD4622A59}" destId="{C858D05D-CA8C-4731-BAE8-C932A74525C3}" srcOrd="4" destOrd="0" presId="urn:microsoft.com/office/officeart/2008/layout/IncreasingCircleProcess"/>
    <dgm:cxn modelId="{A542B980-BD30-49A1-8C66-9BF6429F6634}" type="presParOf" srcId="{C858D05D-CA8C-4731-BAE8-C932A74525C3}" destId="{DE0DFC61-C7A1-4AD9-9C9B-7D45E74F4551}" srcOrd="0" destOrd="0" presId="urn:microsoft.com/office/officeart/2008/layout/IncreasingCircleProcess"/>
    <dgm:cxn modelId="{89F3500E-9FA5-4433-9AEA-2EDADD44500A}" type="presParOf" srcId="{C858D05D-CA8C-4731-BAE8-C932A74525C3}" destId="{60CB416B-2DCD-4368-BA47-3739C4D972BF}" srcOrd="1" destOrd="0" presId="urn:microsoft.com/office/officeart/2008/layout/IncreasingCircleProcess"/>
    <dgm:cxn modelId="{8D1F531F-8F7E-45BD-BCCD-E41390691716}" type="presParOf" srcId="{C858D05D-CA8C-4731-BAE8-C932A74525C3}" destId="{B4B768FC-4EB6-4A08-BC7B-1FC84BB72FF2}" srcOrd="2" destOrd="0" presId="urn:microsoft.com/office/officeart/2008/layout/IncreasingCircleProcess"/>
    <dgm:cxn modelId="{09191784-5796-418D-B55B-C54582BBD27E}" type="presParOf" srcId="{C858D05D-CA8C-4731-BAE8-C932A74525C3}" destId="{B4A0CA79-E903-4510-B8F0-88692F31967D}"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44AF157-4F8E-44B7-B7BD-0DE8F789F9D5}" type="doc">
      <dgm:prSet loTypeId="urn:microsoft.com/office/officeart/2008/layout/IncreasingCircleProcess" loCatId="list" qsTypeId="urn:microsoft.com/office/officeart/2005/8/quickstyle/simple1" qsCatId="simple" csTypeId="urn:microsoft.com/office/officeart/2005/8/colors/accent0_2" csCatId="mainScheme" phldr="1"/>
      <dgm:spPr/>
      <dgm:t>
        <a:bodyPr/>
        <a:lstStyle/>
        <a:p>
          <a:endParaRPr lang="fr-FR"/>
        </a:p>
      </dgm:t>
    </dgm:pt>
    <dgm:pt modelId="{14C14EAF-DF1F-4D01-809D-E6B50705B0D7}">
      <dgm:prSet phldrT="[Texte]"/>
      <dgm:spPr/>
      <dgm:t>
        <a:bodyPr/>
        <a:lstStyle/>
        <a:p>
          <a:r>
            <a:rPr lang="ar-DZ" dirty="0" smtClean="0"/>
            <a:t>الطلب الموسمي</a:t>
          </a:r>
          <a:endParaRPr lang="fr-FR" dirty="0"/>
        </a:p>
      </dgm:t>
    </dgm:pt>
    <dgm:pt modelId="{4213FB06-8814-4119-91A0-64DA6B2673EA}" type="parTrans" cxnId="{E4A6EBC5-A2CE-4F76-BFEA-0C4F2EE04A69}">
      <dgm:prSet/>
      <dgm:spPr/>
      <dgm:t>
        <a:bodyPr/>
        <a:lstStyle/>
        <a:p>
          <a:endParaRPr lang="fr-FR"/>
        </a:p>
      </dgm:t>
    </dgm:pt>
    <dgm:pt modelId="{FF59E7D8-3CB3-45F2-B045-1D733F927AED}" type="sibTrans" cxnId="{E4A6EBC5-A2CE-4F76-BFEA-0C4F2EE04A69}">
      <dgm:prSet/>
      <dgm:spPr/>
      <dgm:t>
        <a:bodyPr/>
        <a:lstStyle/>
        <a:p>
          <a:endParaRPr lang="fr-FR"/>
        </a:p>
      </dgm:t>
    </dgm:pt>
    <dgm:pt modelId="{0B5C6CDE-856F-4625-89E5-3749216F9085}">
      <dgm:prSet phldrT="[Texte]"/>
      <dgm:spPr/>
      <dgm:t>
        <a:bodyPr/>
        <a:lstStyle/>
        <a:p>
          <a:r>
            <a:rPr lang="fr-FR" dirty="0" smtClean="0"/>
            <a:t>Stimuler la demande</a:t>
          </a:r>
          <a:endParaRPr lang="fr-FR" dirty="0"/>
        </a:p>
      </dgm:t>
    </dgm:pt>
    <dgm:pt modelId="{93FCB8A3-4B7B-4D82-8BF3-766B486091D0}" type="parTrans" cxnId="{6FE03AFD-3BCC-4F72-BEB4-51B242B03B82}">
      <dgm:prSet/>
      <dgm:spPr/>
      <dgm:t>
        <a:bodyPr/>
        <a:lstStyle/>
        <a:p>
          <a:endParaRPr lang="fr-FR"/>
        </a:p>
      </dgm:t>
    </dgm:pt>
    <dgm:pt modelId="{4088493A-97AA-4B29-8AEA-5D38F3EDE2D8}" type="sibTrans" cxnId="{6FE03AFD-3BCC-4F72-BEB4-51B242B03B82}">
      <dgm:prSet/>
      <dgm:spPr/>
      <dgm:t>
        <a:bodyPr/>
        <a:lstStyle/>
        <a:p>
          <a:endParaRPr lang="fr-FR"/>
        </a:p>
      </dgm:t>
    </dgm:pt>
    <dgm:pt modelId="{4C6116C6-A21A-47AC-A027-18F45A9C9FF5}">
      <dgm:prSet phldrT="[Texte]"/>
      <dgm:spPr/>
      <dgm:t>
        <a:bodyPr/>
        <a:lstStyle/>
        <a:p>
          <a:r>
            <a:rPr lang="ar-DZ" dirty="0" smtClean="0"/>
            <a:t>الطل</a:t>
          </a:r>
          <a:r>
            <a:rPr lang="ar-DZ" dirty="0" smtClean="0">
              <a:solidFill>
                <a:srgbClr val="FF0000"/>
              </a:solidFill>
            </a:rPr>
            <a:t>ب الموجود</a:t>
          </a:r>
          <a:endParaRPr lang="fr-FR" dirty="0">
            <a:solidFill>
              <a:srgbClr val="FF0000"/>
            </a:solidFill>
          </a:endParaRPr>
        </a:p>
      </dgm:t>
    </dgm:pt>
    <dgm:pt modelId="{07425E9C-F163-4ACC-A1FE-5B9B7E40584E}" type="parTrans" cxnId="{16C64B92-6D50-4BD1-91FB-9DF09DE2001B}">
      <dgm:prSet/>
      <dgm:spPr/>
      <dgm:t>
        <a:bodyPr/>
        <a:lstStyle/>
        <a:p>
          <a:endParaRPr lang="fr-FR"/>
        </a:p>
      </dgm:t>
    </dgm:pt>
    <dgm:pt modelId="{0E9C6D90-B2A2-42AF-AAE6-ED5CD4C0771D}" type="sibTrans" cxnId="{16C64B92-6D50-4BD1-91FB-9DF09DE2001B}">
      <dgm:prSet/>
      <dgm:spPr/>
      <dgm:t>
        <a:bodyPr/>
        <a:lstStyle/>
        <a:p>
          <a:endParaRPr lang="fr-FR"/>
        </a:p>
      </dgm:t>
    </dgm:pt>
    <dgm:pt modelId="{4E857515-B853-411C-B79E-EFD843CDF787}">
      <dgm:prSet phldrT="[Texte]"/>
      <dgm:spPr/>
      <dgm:t>
        <a:bodyPr/>
        <a:lstStyle/>
        <a:p>
          <a:r>
            <a:rPr lang="fr-FR" dirty="0" smtClean="0"/>
            <a:t>Marketing de régulation</a:t>
          </a:r>
          <a:endParaRPr lang="fr-FR" dirty="0"/>
        </a:p>
      </dgm:t>
    </dgm:pt>
    <dgm:pt modelId="{886D2588-6B0A-49A6-AFB6-74C7E11ACE68}" type="sibTrans" cxnId="{10399B93-B712-4167-AE55-DEF80A4071A7}">
      <dgm:prSet/>
      <dgm:spPr/>
      <dgm:t>
        <a:bodyPr/>
        <a:lstStyle/>
        <a:p>
          <a:endParaRPr lang="fr-FR"/>
        </a:p>
      </dgm:t>
    </dgm:pt>
    <dgm:pt modelId="{AC0040F7-3F03-4F0C-95C0-12C72EB20D6D}" type="parTrans" cxnId="{10399B93-B712-4167-AE55-DEF80A4071A7}">
      <dgm:prSet/>
      <dgm:spPr/>
      <dgm:t>
        <a:bodyPr/>
        <a:lstStyle/>
        <a:p>
          <a:endParaRPr lang="fr-FR"/>
        </a:p>
      </dgm:t>
    </dgm:pt>
    <dgm:pt modelId="{4CC36397-951D-4599-8384-4B15F8B4750D}">
      <dgm:prSet phldrT="[Texte]"/>
      <dgm:spPr/>
      <dgm:t>
        <a:bodyPr/>
        <a:lstStyle/>
        <a:p>
          <a:r>
            <a:rPr lang="fr-FR" dirty="0" smtClean="0"/>
            <a:t>arguments</a:t>
          </a:r>
          <a:endParaRPr lang="ar-DZ" dirty="0" smtClean="0"/>
        </a:p>
        <a:p>
          <a:r>
            <a:rPr lang="fr-FR" dirty="0" smtClean="0"/>
            <a:t>Marketing d’</a:t>
          </a:r>
          <a:r>
            <a:rPr lang="fr-FR" dirty="0" err="1" smtClean="0"/>
            <a:t>entretion</a:t>
          </a:r>
          <a:endParaRPr lang="fr-FR" dirty="0"/>
        </a:p>
      </dgm:t>
    </dgm:pt>
    <dgm:pt modelId="{4C003426-D1AD-495A-888A-45577B9892E1}" type="sibTrans" cxnId="{84E81EBE-9D1D-4F71-9C4E-E3D7135C7D68}">
      <dgm:prSet/>
      <dgm:spPr/>
      <dgm:t>
        <a:bodyPr/>
        <a:lstStyle/>
        <a:p>
          <a:endParaRPr lang="fr-FR"/>
        </a:p>
      </dgm:t>
    </dgm:pt>
    <dgm:pt modelId="{A1F2BD6C-E73F-4648-8FC9-4A63CF25B27E}" type="parTrans" cxnId="{84E81EBE-9D1D-4F71-9C4E-E3D7135C7D68}">
      <dgm:prSet/>
      <dgm:spPr/>
      <dgm:t>
        <a:bodyPr/>
        <a:lstStyle/>
        <a:p>
          <a:endParaRPr lang="fr-FR"/>
        </a:p>
      </dgm:t>
    </dgm:pt>
    <dgm:pt modelId="{81BAF79B-AEA0-41E4-BEA9-D3BAD4622A59}" type="pres">
      <dgm:prSet presAssocID="{A44AF157-4F8E-44B7-B7BD-0DE8F789F9D5}" presName="Name0" presStyleCnt="0">
        <dgm:presLayoutVars>
          <dgm:chMax val="7"/>
          <dgm:chPref val="7"/>
          <dgm:dir/>
          <dgm:animOne val="branch"/>
          <dgm:animLvl val="lvl"/>
        </dgm:presLayoutVars>
      </dgm:prSet>
      <dgm:spPr/>
      <dgm:t>
        <a:bodyPr/>
        <a:lstStyle/>
        <a:p>
          <a:endParaRPr lang="fr-FR"/>
        </a:p>
      </dgm:t>
    </dgm:pt>
    <dgm:pt modelId="{3A79CA1C-E771-4D49-B051-B32A302A1B1A}" type="pres">
      <dgm:prSet presAssocID="{14C14EAF-DF1F-4D01-809D-E6B50705B0D7}" presName="composite" presStyleCnt="0"/>
      <dgm:spPr/>
    </dgm:pt>
    <dgm:pt modelId="{EF61F8A1-4411-4D23-BE3E-8B74339AB02F}" type="pres">
      <dgm:prSet presAssocID="{14C14EAF-DF1F-4D01-809D-E6B50705B0D7}" presName="BackAccent" presStyleLbl="bgShp" presStyleIdx="0" presStyleCnt="2"/>
      <dgm:spPr/>
    </dgm:pt>
    <dgm:pt modelId="{FC20EC65-901D-4458-90CD-8BC9F4B809BF}" type="pres">
      <dgm:prSet presAssocID="{14C14EAF-DF1F-4D01-809D-E6B50705B0D7}" presName="Accent" presStyleLbl="alignNode1" presStyleIdx="0" presStyleCnt="2"/>
      <dgm:spPr/>
    </dgm:pt>
    <dgm:pt modelId="{ED785C9A-F8E1-4F63-81E3-BEA429B531D2}" type="pres">
      <dgm:prSet presAssocID="{14C14EAF-DF1F-4D01-809D-E6B50705B0D7}" presName="Child" presStyleLbl="revTx" presStyleIdx="0" presStyleCnt="4">
        <dgm:presLayoutVars>
          <dgm:chMax val="0"/>
          <dgm:chPref val="0"/>
          <dgm:bulletEnabled val="1"/>
        </dgm:presLayoutVars>
      </dgm:prSet>
      <dgm:spPr/>
      <dgm:t>
        <a:bodyPr/>
        <a:lstStyle/>
        <a:p>
          <a:endParaRPr lang="fr-FR"/>
        </a:p>
      </dgm:t>
    </dgm:pt>
    <dgm:pt modelId="{4CE54E68-17C3-4F0C-9367-5678463B309E}" type="pres">
      <dgm:prSet presAssocID="{14C14EAF-DF1F-4D01-809D-E6B50705B0D7}" presName="Parent" presStyleLbl="revTx" presStyleIdx="1" presStyleCnt="4">
        <dgm:presLayoutVars>
          <dgm:chMax val="1"/>
          <dgm:chPref val="1"/>
          <dgm:bulletEnabled val="1"/>
        </dgm:presLayoutVars>
      </dgm:prSet>
      <dgm:spPr/>
      <dgm:t>
        <a:bodyPr/>
        <a:lstStyle/>
        <a:p>
          <a:endParaRPr lang="fr-FR"/>
        </a:p>
      </dgm:t>
    </dgm:pt>
    <dgm:pt modelId="{68B5FB7E-10A9-4A31-815F-DE1A82F5AF2D}" type="pres">
      <dgm:prSet presAssocID="{FF59E7D8-3CB3-45F2-B045-1D733F927AED}" presName="sibTrans" presStyleCnt="0"/>
      <dgm:spPr/>
    </dgm:pt>
    <dgm:pt modelId="{47D1AE56-80C9-4A3E-8004-9BB319449C7F}" type="pres">
      <dgm:prSet presAssocID="{4C6116C6-A21A-47AC-A027-18F45A9C9FF5}" presName="composite" presStyleCnt="0"/>
      <dgm:spPr/>
    </dgm:pt>
    <dgm:pt modelId="{343638F4-1D38-4A5F-855B-FB6903634D5F}" type="pres">
      <dgm:prSet presAssocID="{4C6116C6-A21A-47AC-A027-18F45A9C9FF5}" presName="BackAccent" presStyleLbl="bgShp" presStyleIdx="1" presStyleCnt="2"/>
      <dgm:spPr/>
    </dgm:pt>
    <dgm:pt modelId="{3E933444-52FC-4E1A-93B0-7D66485BBE08}" type="pres">
      <dgm:prSet presAssocID="{4C6116C6-A21A-47AC-A027-18F45A9C9FF5}" presName="Accent" presStyleLbl="alignNode1" presStyleIdx="1" presStyleCnt="2"/>
      <dgm:spPr/>
    </dgm:pt>
    <dgm:pt modelId="{4D58A4C5-3860-4541-AE33-A5881CD4AE59}" type="pres">
      <dgm:prSet presAssocID="{4C6116C6-A21A-47AC-A027-18F45A9C9FF5}" presName="Child" presStyleLbl="revTx" presStyleIdx="2" presStyleCnt="4">
        <dgm:presLayoutVars>
          <dgm:chMax val="0"/>
          <dgm:chPref val="0"/>
          <dgm:bulletEnabled val="1"/>
        </dgm:presLayoutVars>
      </dgm:prSet>
      <dgm:spPr/>
      <dgm:t>
        <a:bodyPr/>
        <a:lstStyle/>
        <a:p>
          <a:endParaRPr lang="fr-FR"/>
        </a:p>
      </dgm:t>
    </dgm:pt>
    <dgm:pt modelId="{807C5530-65B2-4096-A6CD-E87D8CB8C4B7}" type="pres">
      <dgm:prSet presAssocID="{4C6116C6-A21A-47AC-A027-18F45A9C9FF5}" presName="Parent" presStyleLbl="revTx" presStyleIdx="3" presStyleCnt="4">
        <dgm:presLayoutVars>
          <dgm:chMax val="1"/>
          <dgm:chPref val="1"/>
          <dgm:bulletEnabled val="1"/>
        </dgm:presLayoutVars>
      </dgm:prSet>
      <dgm:spPr/>
      <dgm:t>
        <a:bodyPr/>
        <a:lstStyle/>
        <a:p>
          <a:endParaRPr lang="fr-FR"/>
        </a:p>
      </dgm:t>
    </dgm:pt>
  </dgm:ptLst>
  <dgm:cxnLst>
    <dgm:cxn modelId="{520CF5BD-1DE4-4EF7-B0E8-72A1182A071D}" type="presOf" srcId="{A44AF157-4F8E-44B7-B7BD-0DE8F789F9D5}" destId="{81BAF79B-AEA0-41E4-BEA9-D3BAD4622A59}" srcOrd="0" destOrd="0" presId="urn:microsoft.com/office/officeart/2008/layout/IncreasingCircleProcess"/>
    <dgm:cxn modelId="{6FE03AFD-3BCC-4F72-BEB4-51B242B03B82}" srcId="{14C14EAF-DF1F-4D01-809D-E6B50705B0D7}" destId="{0B5C6CDE-856F-4625-89E5-3749216F9085}" srcOrd="0" destOrd="0" parTransId="{93FCB8A3-4B7B-4D82-8BF3-766B486091D0}" sibTransId="{4088493A-97AA-4B29-8AEA-5D38F3EDE2D8}"/>
    <dgm:cxn modelId="{84E81EBE-9D1D-4F71-9C4E-E3D7135C7D68}" srcId="{4C6116C6-A21A-47AC-A027-18F45A9C9FF5}" destId="{4CC36397-951D-4599-8384-4B15F8B4750D}" srcOrd="0" destOrd="0" parTransId="{A1F2BD6C-E73F-4648-8FC9-4A63CF25B27E}" sibTransId="{4C003426-D1AD-495A-888A-45577B9892E1}"/>
    <dgm:cxn modelId="{3BB789FA-ED12-4C3D-85C8-DA3F75EA5EC4}" type="presOf" srcId="{4CC36397-951D-4599-8384-4B15F8B4750D}" destId="{4D58A4C5-3860-4541-AE33-A5881CD4AE59}" srcOrd="0" destOrd="0" presId="urn:microsoft.com/office/officeart/2008/layout/IncreasingCircleProcess"/>
    <dgm:cxn modelId="{10399B93-B712-4167-AE55-DEF80A4071A7}" srcId="{14C14EAF-DF1F-4D01-809D-E6B50705B0D7}" destId="{4E857515-B853-411C-B79E-EFD843CDF787}" srcOrd="1" destOrd="0" parTransId="{AC0040F7-3F03-4F0C-95C0-12C72EB20D6D}" sibTransId="{886D2588-6B0A-49A6-AFB6-74C7E11ACE68}"/>
    <dgm:cxn modelId="{7E253BAD-7E05-489C-A3C3-4F3B1344EFD7}" type="presOf" srcId="{14C14EAF-DF1F-4D01-809D-E6B50705B0D7}" destId="{4CE54E68-17C3-4F0C-9367-5678463B309E}" srcOrd="0" destOrd="0" presId="urn:microsoft.com/office/officeart/2008/layout/IncreasingCircleProcess"/>
    <dgm:cxn modelId="{E4A6EBC5-A2CE-4F76-BFEA-0C4F2EE04A69}" srcId="{A44AF157-4F8E-44B7-B7BD-0DE8F789F9D5}" destId="{14C14EAF-DF1F-4D01-809D-E6B50705B0D7}" srcOrd="0" destOrd="0" parTransId="{4213FB06-8814-4119-91A0-64DA6B2673EA}" sibTransId="{FF59E7D8-3CB3-45F2-B045-1D733F927AED}"/>
    <dgm:cxn modelId="{B262B85D-70AC-4F28-97CA-CA8A6D965555}" type="presOf" srcId="{0B5C6CDE-856F-4625-89E5-3749216F9085}" destId="{ED785C9A-F8E1-4F63-81E3-BEA429B531D2}" srcOrd="0" destOrd="0" presId="urn:microsoft.com/office/officeart/2008/layout/IncreasingCircleProcess"/>
    <dgm:cxn modelId="{280B0F99-FE84-4BCE-9A85-5BEAA72B3146}" type="presOf" srcId="{4E857515-B853-411C-B79E-EFD843CDF787}" destId="{ED785C9A-F8E1-4F63-81E3-BEA429B531D2}" srcOrd="0" destOrd="1" presId="urn:microsoft.com/office/officeart/2008/layout/IncreasingCircleProcess"/>
    <dgm:cxn modelId="{E7F5B6C1-785E-4875-A1C1-13FD26A75F51}" type="presOf" srcId="{4C6116C6-A21A-47AC-A027-18F45A9C9FF5}" destId="{807C5530-65B2-4096-A6CD-E87D8CB8C4B7}" srcOrd="0" destOrd="0" presId="urn:microsoft.com/office/officeart/2008/layout/IncreasingCircleProcess"/>
    <dgm:cxn modelId="{16C64B92-6D50-4BD1-91FB-9DF09DE2001B}" srcId="{A44AF157-4F8E-44B7-B7BD-0DE8F789F9D5}" destId="{4C6116C6-A21A-47AC-A027-18F45A9C9FF5}" srcOrd="1" destOrd="0" parTransId="{07425E9C-F163-4ACC-A1FE-5B9B7E40584E}" sibTransId="{0E9C6D90-B2A2-42AF-AAE6-ED5CD4C0771D}"/>
    <dgm:cxn modelId="{D4DF797D-5FA8-4F29-B26A-EE8398CB1C71}" type="presParOf" srcId="{81BAF79B-AEA0-41E4-BEA9-D3BAD4622A59}" destId="{3A79CA1C-E771-4D49-B051-B32A302A1B1A}" srcOrd="0" destOrd="0" presId="urn:microsoft.com/office/officeart/2008/layout/IncreasingCircleProcess"/>
    <dgm:cxn modelId="{BE9EF735-27D0-4EF6-A238-47C8CC75EDBA}" type="presParOf" srcId="{3A79CA1C-E771-4D49-B051-B32A302A1B1A}" destId="{EF61F8A1-4411-4D23-BE3E-8B74339AB02F}" srcOrd="0" destOrd="0" presId="urn:microsoft.com/office/officeart/2008/layout/IncreasingCircleProcess"/>
    <dgm:cxn modelId="{CBDDC64D-AF56-4707-BB59-09DB6298CAC1}" type="presParOf" srcId="{3A79CA1C-E771-4D49-B051-B32A302A1B1A}" destId="{FC20EC65-901D-4458-90CD-8BC9F4B809BF}" srcOrd="1" destOrd="0" presId="urn:microsoft.com/office/officeart/2008/layout/IncreasingCircleProcess"/>
    <dgm:cxn modelId="{0AAF7449-9C39-4609-BC1F-06500B20B16D}" type="presParOf" srcId="{3A79CA1C-E771-4D49-B051-B32A302A1B1A}" destId="{ED785C9A-F8E1-4F63-81E3-BEA429B531D2}" srcOrd="2" destOrd="0" presId="urn:microsoft.com/office/officeart/2008/layout/IncreasingCircleProcess"/>
    <dgm:cxn modelId="{5A62A8A3-5865-46C5-91C8-1ED3E8BEBCD0}" type="presParOf" srcId="{3A79CA1C-E771-4D49-B051-B32A302A1B1A}" destId="{4CE54E68-17C3-4F0C-9367-5678463B309E}" srcOrd="3" destOrd="0" presId="urn:microsoft.com/office/officeart/2008/layout/IncreasingCircleProcess"/>
    <dgm:cxn modelId="{3DFB3358-CB7A-40AE-B53E-85D7B1C0F323}" type="presParOf" srcId="{81BAF79B-AEA0-41E4-BEA9-D3BAD4622A59}" destId="{68B5FB7E-10A9-4A31-815F-DE1A82F5AF2D}" srcOrd="1" destOrd="0" presId="urn:microsoft.com/office/officeart/2008/layout/IncreasingCircleProcess"/>
    <dgm:cxn modelId="{A3E7BEBB-8BFF-4FCB-B320-4DF9951FDF34}" type="presParOf" srcId="{81BAF79B-AEA0-41E4-BEA9-D3BAD4622A59}" destId="{47D1AE56-80C9-4A3E-8004-9BB319449C7F}" srcOrd="2" destOrd="0" presId="urn:microsoft.com/office/officeart/2008/layout/IncreasingCircleProcess"/>
    <dgm:cxn modelId="{1562345C-BC2E-4D7E-B4AB-853D2D68CA54}" type="presParOf" srcId="{47D1AE56-80C9-4A3E-8004-9BB319449C7F}" destId="{343638F4-1D38-4A5F-855B-FB6903634D5F}" srcOrd="0" destOrd="0" presId="urn:microsoft.com/office/officeart/2008/layout/IncreasingCircleProcess"/>
    <dgm:cxn modelId="{6338298E-FBF8-4B67-A2F8-F4602005A5B4}" type="presParOf" srcId="{47D1AE56-80C9-4A3E-8004-9BB319449C7F}" destId="{3E933444-52FC-4E1A-93B0-7D66485BBE08}" srcOrd="1" destOrd="0" presId="urn:microsoft.com/office/officeart/2008/layout/IncreasingCircleProcess"/>
    <dgm:cxn modelId="{D889B8C6-C7DF-446E-9B01-61432A22B666}" type="presParOf" srcId="{47D1AE56-80C9-4A3E-8004-9BB319449C7F}" destId="{4D58A4C5-3860-4541-AE33-A5881CD4AE59}" srcOrd="2" destOrd="0" presId="urn:microsoft.com/office/officeart/2008/layout/IncreasingCircleProcess"/>
    <dgm:cxn modelId="{D00547B7-3B34-4946-ACFF-F74C684F01FE}" type="presParOf" srcId="{47D1AE56-80C9-4A3E-8004-9BB319449C7F}" destId="{807C5530-65B2-4096-A6CD-E87D8CB8C4B7}"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AA36868A-1275-411F-A0D3-44561A677513}" type="doc">
      <dgm:prSet loTypeId="urn:microsoft.com/office/officeart/2005/8/layout/hierarchy4" loCatId="relationship" qsTypeId="urn:microsoft.com/office/officeart/2005/8/quickstyle/simple1" qsCatId="simple" csTypeId="urn:microsoft.com/office/officeart/2005/8/colors/colorful1" csCatId="colorful" phldr="1"/>
      <dgm:spPr/>
      <dgm:t>
        <a:bodyPr/>
        <a:lstStyle/>
        <a:p>
          <a:endParaRPr lang="fr-FR"/>
        </a:p>
      </dgm:t>
    </dgm:pt>
    <dgm:pt modelId="{125A8B64-9609-41EB-B16D-DFC9D2A2082A}">
      <dgm:prSet phldrT="[Texte]"/>
      <dgm:spPr/>
      <dgm:t>
        <a:bodyPr/>
        <a:lstStyle/>
        <a:p>
          <a:r>
            <a:rPr lang="ar-DZ" dirty="0" smtClean="0"/>
            <a:t>السوق الكلي</a:t>
          </a:r>
          <a:endParaRPr lang="fr-FR" dirty="0"/>
        </a:p>
      </dgm:t>
    </dgm:pt>
    <dgm:pt modelId="{A67D3FA9-8DED-4C9B-B647-6AAE7004CD34}" type="parTrans" cxnId="{32DCE38C-F6DD-4C21-9783-EEE005737429}">
      <dgm:prSet/>
      <dgm:spPr/>
      <dgm:t>
        <a:bodyPr/>
        <a:lstStyle/>
        <a:p>
          <a:endParaRPr lang="fr-FR"/>
        </a:p>
      </dgm:t>
    </dgm:pt>
    <dgm:pt modelId="{42077292-49A1-4A67-808A-D4902DF4A12B}" type="sibTrans" cxnId="{32DCE38C-F6DD-4C21-9783-EEE005737429}">
      <dgm:prSet/>
      <dgm:spPr/>
      <dgm:t>
        <a:bodyPr/>
        <a:lstStyle/>
        <a:p>
          <a:endParaRPr lang="fr-FR"/>
        </a:p>
      </dgm:t>
    </dgm:pt>
    <dgm:pt modelId="{11DDEB38-CE1D-4275-BF2D-55529872A061}">
      <dgm:prSet phldrT="[Texte]"/>
      <dgm:spPr/>
      <dgm:t>
        <a:bodyPr/>
        <a:lstStyle/>
        <a:p>
          <a:r>
            <a:rPr lang="ar-DZ" dirty="0" smtClean="0"/>
            <a:t>السوق المحتمل للمنتج</a:t>
          </a:r>
          <a:endParaRPr lang="fr-FR" dirty="0"/>
        </a:p>
      </dgm:t>
    </dgm:pt>
    <dgm:pt modelId="{6E8DBE44-07F9-4B6D-BCFB-843C55BA2B2E}" type="parTrans" cxnId="{0C5B974F-3F68-41A5-B2E2-9FE45B237ADC}">
      <dgm:prSet/>
      <dgm:spPr/>
      <dgm:t>
        <a:bodyPr/>
        <a:lstStyle/>
        <a:p>
          <a:endParaRPr lang="fr-FR"/>
        </a:p>
      </dgm:t>
    </dgm:pt>
    <dgm:pt modelId="{E9DC7560-7309-4025-8FEA-EC28C6786C89}" type="sibTrans" cxnId="{0C5B974F-3F68-41A5-B2E2-9FE45B237ADC}">
      <dgm:prSet/>
      <dgm:spPr/>
      <dgm:t>
        <a:bodyPr/>
        <a:lstStyle/>
        <a:p>
          <a:endParaRPr lang="fr-FR"/>
        </a:p>
      </dgm:t>
    </dgm:pt>
    <dgm:pt modelId="{225D4733-BE03-485E-9661-DA10E0AB312F}">
      <dgm:prSet phldrT="[Texte]"/>
      <dgm:spPr/>
      <dgm:t>
        <a:bodyPr/>
        <a:lstStyle/>
        <a:p>
          <a:r>
            <a:rPr lang="ar-DZ" dirty="0" smtClean="0"/>
            <a:t>السوق الحالي للمنتج</a:t>
          </a:r>
          <a:endParaRPr lang="fr-FR" dirty="0"/>
        </a:p>
      </dgm:t>
    </dgm:pt>
    <dgm:pt modelId="{CEDE866F-4F47-4D45-A2B5-7CA1BC570D7D}" type="parTrans" cxnId="{DA71F295-C8B7-478F-B8A2-E7330F6C587B}">
      <dgm:prSet/>
      <dgm:spPr/>
      <dgm:t>
        <a:bodyPr/>
        <a:lstStyle/>
        <a:p>
          <a:endParaRPr lang="fr-FR"/>
        </a:p>
      </dgm:t>
    </dgm:pt>
    <dgm:pt modelId="{92C2C29F-7D07-43A9-B13A-7B1E870EEFA0}" type="sibTrans" cxnId="{DA71F295-C8B7-478F-B8A2-E7330F6C587B}">
      <dgm:prSet/>
      <dgm:spPr/>
      <dgm:t>
        <a:bodyPr/>
        <a:lstStyle/>
        <a:p>
          <a:endParaRPr lang="fr-FR"/>
        </a:p>
      </dgm:t>
    </dgm:pt>
    <dgm:pt modelId="{625E3853-5124-4010-A304-79AB70F3C783}">
      <dgm:prSet phldrT="[Texte]"/>
      <dgm:spPr/>
      <dgm:t>
        <a:bodyPr/>
        <a:lstStyle/>
        <a:p>
          <a:r>
            <a:rPr lang="ar-DZ" dirty="0" err="1" smtClean="0"/>
            <a:t>اللامستهلكون</a:t>
          </a:r>
          <a:r>
            <a:rPr lang="ar-DZ" dirty="0" smtClean="0"/>
            <a:t> النسبيون</a:t>
          </a:r>
          <a:endParaRPr lang="fr-FR" dirty="0"/>
        </a:p>
      </dgm:t>
    </dgm:pt>
    <dgm:pt modelId="{197CA6D8-7861-4E4F-B4A0-9EB9A2D71411}" type="parTrans" cxnId="{297E1D0A-937A-47F1-B159-9016E190F42B}">
      <dgm:prSet/>
      <dgm:spPr/>
      <dgm:t>
        <a:bodyPr/>
        <a:lstStyle/>
        <a:p>
          <a:endParaRPr lang="fr-FR"/>
        </a:p>
      </dgm:t>
    </dgm:pt>
    <dgm:pt modelId="{1CE6D4D1-E846-4745-968C-1ABD5C8CBC37}" type="sibTrans" cxnId="{297E1D0A-937A-47F1-B159-9016E190F42B}">
      <dgm:prSet/>
      <dgm:spPr/>
      <dgm:t>
        <a:bodyPr/>
        <a:lstStyle/>
        <a:p>
          <a:endParaRPr lang="fr-FR"/>
        </a:p>
      </dgm:t>
    </dgm:pt>
    <dgm:pt modelId="{9D216454-84DB-4190-A202-5E444889BF8B}">
      <dgm:prSet phldrT="[Texte]"/>
      <dgm:spPr/>
      <dgm:t>
        <a:bodyPr/>
        <a:lstStyle/>
        <a:p>
          <a:r>
            <a:rPr lang="ar-DZ" dirty="0" err="1" smtClean="0"/>
            <a:t>اللامستهلكون</a:t>
          </a:r>
          <a:r>
            <a:rPr lang="ar-DZ" dirty="0" smtClean="0"/>
            <a:t> المطلقون</a:t>
          </a:r>
          <a:endParaRPr lang="fr-FR" dirty="0"/>
        </a:p>
      </dgm:t>
    </dgm:pt>
    <dgm:pt modelId="{AAAC67EF-C0BA-4747-AE55-38601A036877}" type="parTrans" cxnId="{801E040A-8DB6-4E89-B904-725999E747EC}">
      <dgm:prSet/>
      <dgm:spPr/>
      <dgm:t>
        <a:bodyPr/>
        <a:lstStyle/>
        <a:p>
          <a:endParaRPr lang="fr-FR"/>
        </a:p>
      </dgm:t>
    </dgm:pt>
    <dgm:pt modelId="{5A6AC014-730D-4D60-94F5-F21A01DBB9EC}" type="sibTrans" cxnId="{801E040A-8DB6-4E89-B904-725999E747EC}">
      <dgm:prSet/>
      <dgm:spPr/>
      <dgm:t>
        <a:bodyPr/>
        <a:lstStyle/>
        <a:p>
          <a:endParaRPr lang="fr-FR"/>
        </a:p>
      </dgm:t>
    </dgm:pt>
    <dgm:pt modelId="{DBAF0699-6E6D-41F8-8CBF-E73BA1A7BD00}" type="pres">
      <dgm:prSet presAssocID="{AA36868A-1275-411F-A0D3-44561A677513}" presName="Name0" presStyleCnt="0">
        <dgm:presLayoutVars>
          <dgm:chPref val="1"/>
          <dgm:dir/>
          <dgm:animOne val="branch"/>
          <dgm:animLvl val="lvl"/>
          <dgm:resizeHandles/>
        </dgm:presLayoutVars>
      </dgm:prSet>
      <dgm:spPr/>
      <dgm:t>
        <a:bodyPr/>
        <a:lstStyle/>
        <a:p>
          <a:endParaRPr lang="fr-FR"/>
        </a:p>
      </dgm:t>
    </dgm:pt>
    <dgm:pt modelId="{DE9AF718-45AC-4E57-8E0C-2CF7D1073780}" type="pres">
      <dgm:prSet presAssocID="{125A8B64-9609-41EB-B16D-DFC9D2A2082A}" presName="vertOne" presStyleCnt="0"/>
      <dgm:spPr/>
    </dgm:pt>
    <dgm:pt modelId="{6B839FCC-6059-48D3-88DC-EBE1C09BF179}" type="pres">
      <dgm:prSet presAssocID="{125A8B64-9609-41EB-B16D-DFC9D2A2082A}" presName="txOne" presStyleLbl="node0" presStyleIdx="0" presStyleCnt="1" custScaleY="22362">
        <dgm:presLayoutVars>
          <dgm:chPref val="3"/>
        </dgm:presLayoutVars>
      </dgm:prSet>
      <dgm:spPr/>
      <dgm:t>
        <a:bodyPr/>
        <a:lstStyle/>
        <a:p>
          <a:endParaRPr lang="fr-FR"/>
        </a:p>
      </dgm:t>
    </dgm:pt>
    <dgm:pt modelId="{DBE7B08F-E68B-450B-B61B-29B281869A68}" type="pres">
      <dgm:prSet presAssocID="{125A8B64-9609-41EB-B16D-DFC9D2A2082A}" presName="parTransOne" presStyleCnt="0"/>
      <dgm:spPr/>
    </dgm:pt>
    <dgm:pt modelId="{F831D7F1-BE87-40B3-AA0F-FA1548D609BE}" type="pres">
      <dgm:prSet presAssocID="{125A8B64-9609-41EB-B16D-DFC9D2A2082A}" presName="horzOne" presStyleCnt="0"/>
      <dgm:spPr/>
    </dgm:pt>
    <dgm:pt modelId="{C62167B3-E895-4F98-94CC-3F37D2CD4E2C}" type="pres">
      <dgm:prSet presAssocID="{11DDEB38-CE1D-4275-BF2D-55529872A061}" presName="vertTwo" presStyleCnt="0"/>
      <dgm:spPr/>
    </dgm:pt>
    <dgm:pt modelId="{001B9CAC-51D5-46F5-8699-E0B4AA687A1F}" type="pres">
      <dgm:prSet presAssocID="{11DDEB38-CE1D-4275-BF2D-55529872A061}" presName="txTwo" presStyleLbl="node2" presStyleIdx="0" presStyleCnt="2" custScaleY="22728">
        <dgm:presLayoutVars>
          <dgm:chPref val="3"/>
        </dgm:presLayoutVars>
      </dgm:prSet>
      <dgm:spPr/>
      <dgm:t>
        <a:bodyPr/>
        <a:lstStyle/>
        <a:p>
          <a:endParaRPr lang="fr-FR"/>
        </a:p>
      </dgm:t>
    </dgm:pt>
    <dgm:pt modelId="{752AB54F-8565-4F8A-AFA7-436551AE4947}" type="pres">
      <dgm:prSet presAssocID="{11DDEB38-CE1D-4275-BF2D-55529872A061}" presName="parTransTwo" presStyleCnt="0"/>
      <dgm:spPr/>
    </dgm:pt>
    <dgm:pt modelId="{66C40F05-C134-4C21-8EAB-042F5858F929}" type="pres">
      <dgm:prSet presAssocID="{11DDEB38-CE1D-4275-BF2D-55529872A061}" presName="horzTwo" presStyleCnt="0"/>
      <dgm:spPr/>
    </dgm:pt>
    <dgm:pt modelId="{A6A3618D-CCDD-4541-99B4-587AFCE31BE2}" type="pres">
      <dgm:prSet presAssocID="{225D4733-BE03-485E-9661-DA10E0AB312F}" presName="vertThree" presStyleCnt="0"/>
      <dgm:spPr/>
    </dgm:pt>
    <dgm:pt modelId="{0C29697B-675B-4A8B-A2F6-23F85C3A38EA}" type="pres">
      <dgm:prSet presAssocID="{225D4733-BE03-485E-9661-DA10E0AB312F}" presName="txThree" presStyleLbl="node3" presStyleIdx="0" presStyleCnt="2" custScaleY="16018" custLinFactNeighborX="-126" custLinFactNeighborY="-3408">
        <dgm:presLayoutVars>
          <dgm:chPref val="3"/>
        </dgm:presLayoutVars>
      </dgm:prSet>
      <dgm:spPr/>
      <dgm:t>
        <a:bodyPr/>
        <a:lstStyle/>
        <a:p>
          <a:endParaRPr lang="fr-FR"/>
        </a:p>
      </dgm:t>
    </dgm:pt>
    <dgm:pt modelId="{FA901839-330D-4BEA-A447-E2AED3EC3EFA}" type="pres">
      <dgm:prSet presAssocID="{225D4733-BE03-485E-9661-DA10E0AB312F}" presName="horzThree" presStyleCnt="0"/>
      <dgm:spPr/>
    </dgm:pt>
    <dgm:pt modelId="{3F246D18-473A-4A8D-A84B-8D9A9A4153A1}" type="pres">
      <dgm:prSet presAssocID="{92C2C29F-7D07-43A9-B13A-7B1E870EEFA0}" presName="sibSpaceThree" presStyleCnt="0"/>
      <dgm:spPr/>
    </dgm:pt>
    <dgm:pt modelId="{E6BAFE45-F368-4D00-95FB-70A2024608C7}" type="pres">
      <dgm:prSet presAssocID="{625E3853-5124-4010-A304-79AB70F3C783}" presName="vertThree" presStyleCnt="0"/>
      <dgm:spPr/>
    </dgm:pt>
    <dgm:pt modelId="{B9CE4647-F4C1-46F7-B3CA-FC666DF925B2}" type="pres">
      <dgm:prSet presAssocID="{625E3853-5124-4010-A304-79AB70F3C783}" presName="txThree" presStyleLbl="node3" presStyleIdx="1" presStyleCnt="2" custScaleY="18423" custLinFactNeighborX="-42" custLinFactNeighborY="-5074">
        <dgm:presLayoutVars>
          <dgm:chPref val="3"/>
        </dgm:presLayoutVars>
      </dgm:prSet>
      <dgm:spPr/>
      <dgm:t>
        <a:bodyPr/>
        <a:lstStyle/>
        <a:p>
          <a:endParaRPr lang="fr-FR"/>
        </a:p>
      </dgm:t>
    </dgm:pt>
    <dgm:pt modelId="{746C2059-FF68-4D09-9DE5-591A1B523802}" type="pres">
      <dgm:prSet presAssocID="{625E3853-5124-4010-A304-79AB70F3C783}" presName="horzThree" presStyleCnt="0"/>
      <dgm:spPr/>
    </dgm:pt>
    <dgm:pt modelId="{CCFD2E30-637F-4E2A-A5D1-8DD36E26C944}" type="pres">
      <dgm:prSet presAssocID="{E9DC7560-7309-4025-8FEA-EC28C6786C89}" presName="sibSpaceTwo" presStyleCnt="0"/>
      <dgm:spPr/>
    </dgm:pt>
    <dgm:pt modelId="{341D4D49-2483-4FA4-A760-42142157E999}" type="pres">
      <dgm:prSet presAssocID="{9D216454-84DB-4190-A202-5E444889BF8B}" presName="vertTwo" presStyleCnt="0"/>
      <dgm:spPr/>
    </dgm:pt>
    <dgm:pt modelId="{C11CC69D-F0BA-4F1F-AD95-A5CBB6A45BF7}" type="pres">
      <dgm:prSet presAssocID="{9D216454-84DB-4190-A202-5E444889BF8B}" presName="txTwo" presStyleLbl="node2" presStyleIdx="1" presStyleCnt="2" custScaleY="22596">
        <dgm:presLayoutVars>
          <dgm:chPref val="3"/>
        </dgm:presLayoutVars>
      </dgm:prSet>
      <dgm:spPr/>
      <dgm:t>
        <a:bodyPr/>
        <a:lstStyle/>
        <a:p>
          <a:endParaRPr lang="fr-FR"/>
        </a:p>
      </dgm:t>
    </dgm:pt>
    <dgm:pt modelId="{A23D6F59-1604-43B8-BA36-217E6C2B4FBE}" type="pres">
      <dgm:prSet presAssocID="{9D216454-84DB-4190-A202-5E444889BF8B}" presName="horzTwo" presStyleCnt="0"/>
      <dgm:spPr/>
    </dgm:pt>
  </dgm:ptLst>
  <dgm:cxnLst>
    <dgm:cxn modelId="{A761A8D1-9A0E-4BE5-9C1B-CDB961CC53F9}" type="presOf" srcId="{225D4733-BE03-485E-9661-DA10E0AB312F}" destId="{0C29697B-675B-4A8B-A2F6-23F85C3A38EA}" srcOrd="0" destOrd="0" presId="urn:microsoft.com/office/officeart/2005/8/layout/hierarchy4"/>
    <dgm:cxn modelId="{801E040A-8DB6-4E89-B904-725999E747EC}" srcId="{125A8B64-9609-41EB-B16D-DFC9D2A2082A}" destId="{9D216454-84DB-4190-A202-5E444889BF8B}" srcOrd="1" destOrd="0" parTransId="{AAAC67EF-C0BA-4747-AE55-38601A036877}" sibTransId="{5A6AC014-730D-4D60-94F5-F21A01DBB9EC}"/>
    <dgm:cxn modelId="{0C5B974F-3F68-41A5-B2E2-9FE45B237ADC}" srcId="{125A8B64-9609-41EB-B16D-DFC9D2A2082A}" destId="{11DDEB38-CE1D-4275-BF2D-55529872A061}" srcOrd="0" destOrd="0" parTransId="{6E8DBE44-07F9-4B6D-BCFB-843C55BA2B2E}" sibTransId="{E9DC7560-7309-4025-8FEA-EC28C6786C89}"/>
    <dgm:cxn modelId="{DA71F295-C8B7-478F-B8A2-E7330F6C587B}" srcId="{11DDEB38-CE1D-4275-BF2D-55529872A061}" destId="{225D4733-BE03-485E-9661-DA10E0AB312F}" srcOrd="0" destOrd="0" parTransId="{CEDE866F-4F47-4D45-A2B5-7CA1BC570D7D}" sibTransId="{92C2C29F-7D07-43A9-B13A-7B1E870EEFA0}"/>
    <dgm:cxn modelId="{9848EEFA-ACAF-4766-93BF-DCE6177831FF}" type="presOf" srcId="{125A8B64-9609-41EB-B16D-DFC9D2A2082A}" destId="{6B839FCC-6059-48D3-88DC-EBE1C09BF179}" srcOrd="0" destOrd="0" presId="urn:microsoft.com/office/officeart/2005/8/layout/hierarchy4"/>
    <dgm:cxn modelId="{0C74526F-C359-469D-90E1-DCA69C2B299E}" type="presOf" srcId="{9D216454-84DB-4190-A202-5E444889BF8B}" destId="{C11CC69D-F0BA-4F1F-AD95-A5CBB6A45BF7}" srcOrd="0" destOrd="0" presId="urn:microsoft.com/office/officeart/2005/8/layout/hierarchy4"/>
    <dgm:cxn modelId="{A54A6BDF-7E46-4018-8E99-7AB53482C156}" type="presOf" srcId="{AA36868A-1275-411F-A0D3-44561A677513}" destId="{DBAF0699-6E6D-41F8-8CBF-E73BA1A7BD00}" srcOrd="0" destOrd="0" presId="urn:microsoft.com/office/officeart/2005/8/layout/hierarchy4"/>
    <dgm:cxn modelId="{A07ACFF5-6FD3-43AD-BFAF-11E2C446AE96}" type="presOf" srcId="{11DDEB38-CE1D-4275-BF2D-55529872A061}" destId="{001B9CAC-51D5-46F5-8699-E0B4AA687A1F}" srcOrd="0" destOrd="0" presId="urn:microsoft.com/office/officeart/2005/8/layout/hierarchy4"/>
    <dgm:cxn modelId="{B5EF0A9A-AD2E-47BB-9C10-825213C27113}" type="presOf" srcId="{625E3853-5124-4010-A304-79AB70F3C783}" destId="{B9CE4647-F4C1-46F7-B3CA-FC666DF925B2}" srcOrd="0" destOrd="0" presId="urn:microsoft.com/office/officeart/2005/8/layout/hierarchy4"/>
    <dgm:cxn modelId="{32DCE38C-F6DD-4C21-9783-EEE005737429}" srcId="{AA36868A-1275-411F-A0D3-44561A677513}" destId="{125A8B64-9609-41EB-B16D-DFC9D2A2082A}" srcOrd="0" destOrd="0" parTransId="{A67D3FA9-8DED-4C9B-B647-6AAE7004CD34}" sibTransId="{42077292-49A1-4A67-808A-D4902DF4A12B}"/>
    <dgm:cxn modelId="{297E1D0A-937A-47F1-B159-9016E190F42B}" srcId="{11DDEB38-CE1D-4275-BF2D-55529872A061}" destId="{625E3853-5124-4010-A304-79AB70F3C783}" srcOrd="1" destOrd="0" parTransId="{197CA6D8-7861-4E4F-B4A0-9EB9A2D71411}" sibTransId="{1CE6D4D1-E846-4745-968C-1ABD5C8CBC37}"/>
    <dgm:cxn modelId="{98A04485-58CB-4F4A-BDA0-E9CF03151D2A}" type="presParOf" srcId="{DBAF0699-6E6D-41F8-8CBF-E73BA1A7BD00}" destId="{DE9AF718-45AC-4E57-8E0C-2CF7D1073780}" srcOrd="0" destOrd="0" presId="urn:microsoft.com/office/officeart/2005/8/layout/hierarchy4"/>
    <dgm:cxn modelId="{21D9966B-8B51-42F1-9AD9-38C503E47853}" type="presParOf" srcId="{DE9AF718-45AC-4E57-8E0C-2CF7D1073780}" destId="{6B839FCC-6059-48D3-88DC-EBE1C09BF179}" srcOrd="0" destOrd="0" presId="urn:microsoft.com/office/officeart/2005/8/layout/hierarchy4"/>
    <dgm:cxn modelId="{1BFB8EC7-C3C7-42E7-8AF8-31559181D04A}" type="presParOf" srcId="{DE9AF718-45AC-4E57-8E0C-2CF7D1073780}" destId="{DBE7B08F-E68B-450B-B61B-29B281869A68}" srcOrd="1" destOrd="0" presId="urn:microsoft.com/office/officeart/2005/8/layout/hierarchy4"/>
    <dgm:cxn modelId="{059E7052-7857-4DA5-80B5-1F74C9510907}" type="presParOf" srcId="{DE9AF718-45AC-4E57-8E0C-2CF7D1073780}" destId="{F831D7F1-BE87-40B3-AA0F-FA1548D609BE}" srcOrd="2" destOrd="0" presId="urn:microsoft.com/office/officeart/2005/8/layout/hierarchy4"/>
    <dgm:cxn modelId="{E32B24DE-25B9-4DD5-9715-200C02CB9E2D}" type="presParOf" srcId="{F831D7F1-BE87-40B3-AA0F-FA1548D609BE}" destId="{C62167B3-E895-4F98-94CC-3F37D2CD4E2C}" srcOrd="0" destOrd="0" presId="urn:microsoft.com/office/officeart/2005/8/layout/hierarchy4"/>
    <dgm:cxn modelId="{C073D072-1180-4E9E-A58F-090E09809F8C}" type="presParOf" srcId="{C62167B3-E895-4F98-94CC-3F37D2CD4E2C}" destId="{001B9CAC-51D5-46F5-8699-E0B4AA687A1F}" srcOrd="0" destOrd="0" presId="urn:microsoft.com/office/officeart/2005/8/layout/hierarchy4"/>
    <dgm:cxn modelId="{F628E917-B7A7-4081-8764-F0D080D21AFD}" type="presParOf" srcId="{C62167B3-E895-4F98-94CC-3F37D2CD4E2C}" destId="{752AB54F-8565-4F8A-AFA7-436551AE4947}" srcOrd="1" destOrd="0" presId="urn:microsoft.com/office/officeart/2005/8/layout/hierarchy4"/>
    <dgm:cxn modelId="{BD5C7EE7-9797-472F-84FB-B2FFE052FE30}" type="presParOf" srcId="{C62167B3-E895-4F98-94CC-3F37D2CD4E2C}" destId="{66C40F05-C134-4C21-8EAB-042F5858F929}" srcOrd="2" destOrd="0" presId="urn:microsoft.com/office/officeart/2005/8/layout/hierarchy4"/>
    <dgm:cxn modelId="{F0CA9C1E-9120-4F3D-8EFB-149DC985637C}" type="presParOf" srcId="{66C40F05-C134-4C21-8EAB-042F5858F929}" destId="{A6A3618D-CCDD-4541-99B4-587AFCE31BE2}" srcOrd="0" destOrd="0" presId="urn:microsoft.com/office/officeart/2005/8/layout/hierarchy4"/>
    <dgm:cxn modelId="{E55CD431-0347-4FFB-8A99-4A33C5433169}" type="presParOf" srcId="{A6A3618D-CCDD-4541-99B4-587AFCE31BE2}" destId="{0C29697B-675B-4A8B-A2F6-23F85C3A38EA}" srcOrd="0" destOrd="0" presId="urn:microsoft.com/office/officeart/2005/8/layout/hierarchy4"/>
    <dgm:cxn modelId="{249E424E-BB83-4E85-B8F7-A8C0EBE0F809}" type="presParOf" srcId="{A6A3618D-CCDD-4541-99B4-587AFCE31BE2}" destId="{FA901839-330D-4BEA-A447-E2AED3EC3EFA}" srcOrd="1" destOrd="0" presId="urn:microsoft.com/office/officeart/2005/8/layout/hierarchy4"/>
    <dgm:cxn modelId="{78B4DA44-304A-43BA-88FB-980EF19A3088}" type="presParOf" srcId="{66C40F05-C134-4C21-8EAB-042F5858F929}" destId="{3F246D18-473A-4A8D-A84B-8D9A9A4153A1}" srcOrd="1" destOrd="0" presId="urn:microsoft.com/office/officeart/2005/8/layout/hierarchy4"/>
    <dgm:cxn modelId="{4D3B2DCC-E357-4D59-B6F6-D0E5D3CF0080}" type="presParOf" srcId="{66C40F05-C134-4C21-8EAB-042F5858F929}" destId="{E6BAFE45-F368-4D00-95FB-70A2024608C7}" srcOrd="2" destOrd="0" presId="urn:microsoft.com/office/officeart/2005/8/layout/hierarchy4"/>
    <dgm:cxn modelId="{80A1A9E5-5E4A-42FB-90B9-FFAFAA52415C}" type="presParOf" srcId="{E6BAFE45-F368-4D00-95FB-70A2024608C7}" destId="{B9CE4647-F4C1-46F7-B3CA-FC666DF925B2}" srcOrd="0" destOrd="0" presId="urn:microsoft.com/office/officeart/2005/8/layout/hierarchy4"/>
    <dgm:cxn modelId="{7F30EE6D-FB24-4301-9FBB-F12F6DBB70CC}" type="presParOf" srcId="{E6BAFE45-F368-4D00-95FB-70A2024608C7}" destId="{746C2059-FF68-4D09-9DE5-591A1B523802}" srcOrd="1" destOrd="0" presId="urn:microsoft.com/office/officeart/2005/8/layout/hierarchy4"/>
    <dgm:cxn modelId="{A48FD7BF-B8E7-479C-A347-E5B17BB362C1}" type="presParOf" srcId="{F831D7F1-BE87-40B3-AA0F-FA1548D609BE}" destId="{CCFD2E30-637F-4E2A-A5D1-8DD36E26C944}" srcOrd="1" destOrd="0" presId="urn:microsoft.com/office/officeart/2005/8/layout/hierarchy4"/>
    <dgm:cxn modelId="{23FD9172-C4C3-479E-981C-FDF3BFFB8AE1}" type="presParOf" srcId="{F831D7F1-BE87-40B3-AA0F-FA1548D609BE}" destId="{341D4D49-2483-4FA4-A760-42142157E999}" srcOrd="2" destOrd="0" presId="urn:microsoft.com/office/officeart/2005/8/layout/hierarchy4"/>
    <dgm:cxn modelId="{FF7ACE32-8168-4814-9570-DBB1FB3431F8}" type="presParOf" srcId="{341D4D49-2483-4FA4-A760-42142157E999}" destId="{C11CC69D-F0BA-4F1F-AD95-A5CBB6A45BF7}" srcOrd="0" destOrd="0" presId="urn:microsoft.com/office/officeart/2005/8/layout/hierarchy4"/>
    <dgm:cxn modelId="{C6666578-3CB0-42CB-9F24-68EF643B75E2}" type="presParOf" srcId="{341D4D49-2483-4FA4-A760-42142157E999}" destId="{A23D6F59-1604-43B8-BA36-217E6C2B4FB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C71931A4-346B-4527-954A-F66907BA1DA5}" type="doc">
      <dgm:prSet loTypeId="urn:microsoft.com/office/officeart/2005/8/layout/venn1" loCatId="relationship" qsTypeId="urn:microsoft.com/office/officeart/2005/8/quickstyle/simple1" qsCatId="simple" csTypeId="urn:microsoft.com/office/officeart/2005/8/colors/colorful5" csCatId="colorful" phldr="1"/>
      <dgm:spPr/>
    </dgm:pt>
    <dgm:pt modelId="{412DD2FB-02F6-4F6F-9842-A73DCB553F77}">
      <dgm:prSet phldrT="[Texte]"/>
      <dgm:spPr/>
      <dgm:t>
        <a:bodyPr/>
        <a:lstStyle/>
        <a:p>
          <a:r>
            <a:rPr lang="ar-DZ" dirty="0" smtClean="0"/>
            <a:t>الهيكل</a:t>
          </a:r>
        </a:p>
        <a:p>
          <a:r>
            <a:rPr lang="ar-DZ" dirty="0" smtClean="0"/>
            <a:t>التنظيمي</a:t>
          </a:r>
          <a:endParaRPr lang="fr-FR" dirty="0"/>
        </a:p>
      </dgm:t>
    </dgm:pt>
    <dgm:pt modelId="{FCEC6CFB-8DAF-45AA-996D-36F45C506D2F}" type="parTrans" cxnId="{CA90D0F0-7014-4838-B125-E3D793E99676}">
      <dgm:prSet/>
      <dgm:spPr/>
      <dgm:t>
        <a:bodyPr/>
        <a:lstStyle/>
        <a:p>
          <a:endParaRPr lang="fr-FR"/>
        </a:p>
      </dgm:t>
    </dgm:pt>
    <dgm:pt modelId="{00F23D5E-A23E-42A8-9CDA-FBAD1B4A56D0}" type="sibTrans" cxnId="{CA90D0F0-7014-4838-B125-E3D793E99676}">
      <dgm:prSet/>
      <dgm:spPr/>
      <dgm:t>
        <a:bodyPr/>
        <a:lstStyle/>
        <a:p>
          <a:endParaRPr lang="fr-FR"/>
        </a:p>
      </dgm:t>
    </dgm:pt>
    <dgm:pt modelId="{63FA2BD8-9B2F-400A-8E11-48C5D00E53FF}">
      <dgm:prSet phldrT="[Texte]"/>
      <dgm:spPr/>
      <dgm:t>
        <a:bodyPr/>
        <a:lstStyle/>
        <a:p>
          <a:r>
            <a:rPr lang="ar-DZ" dirty="0" smtClean="0"/>
            <a:t>الثقافة التنظيمية</a:t>
          </a:r>
          <a:endParaRPr lang="fr-FR" dirty="0"/>
        </a:p>
      </dgm:t>
    </dgm:pt>
    <dgm:pt modelId="{5D81EAFB-14C0-44F7-90F8-F5A5785BF42B}" type="parTrans" cxnId="{001F3FB3-895F-486D-A058-13BFF914EE26}">
      <dgm:prSet/>
      <dgm:spPr/>
      <dgm:t>
        <a:bodyPr/>
        <a:lstStyle/>
        <a:p>
          <a:endParaRPr lang="fr-FR"/>
        </a:p>
      </dgm:t>
    </dgm:pt>
    <dgm:pt modelId="{D9D46CDB-F7E1-4EC1-AA26-F1EBDC2B99DA}" type="sibTrans" cxnId="{001F3FB3-895F-486D-A058-13BFF914EE26}">
      <dgm:prSet/>
      <dgm:spPr/>
      <dgm:t>
        <a:bodyPr/>
        <a:lstStyle/>
        <a:p>
          <a:endParaRPr lang="fr-FR"/>
        </a:p>
      </dgm:t>
    </dgm:pt>
    <dgm:pt modelId="{42372434-756D-4B04-A7C9-920C56E51EFF}">
      <dgm:prSet phldrT="[Texte]"/>
      <dgm:spPr/>
      <dgm:t>
        <a:bodyPr/>
        <a:lstStyle/>
        <a:p>
          <a:r>
            <a:rPr lang="ar-DZ" dirty="0" smtClean="0"/>
            <a:t>الموارد</a:t>
          </a:r>
          <a:endParaRPr lang="fr-FR" dirty="0"/>
        </a:p>
      </dgm:t>
    </dgm:pt>
    <dgm:pt modelId="{E8513562-AF64-4ADC-8596-B5EC1C60956A}" type="parTrans" cxnId="{57571411-CDD0-455A-A76D-C975C1D7B465}">
      <dgm:prSet/>
      <dgm:spPr/>
      <dgm:t>
        <a:bodyPr/>
        <a:lstStyle/>
        <a:p>
          <a:endParaRPr lang="fr-FR"/>
        </a:p>
      </dgm:t>
    </dgm:pt>
    <dgm:pt modelId="{A4D00813-5045-40CD-AB57-68A0062D535F}" type="sibTrans" cxnId="{57571411-CDD0-455A-A76D-C975C1D7B465}">
      <dgm:prSet/>
      <dgm:spPr/>
      <dgm:t>
        <a:bodyPr/>
        <a:lstStyle/>
        <a:p>
          <a:endParaRPr lang="fr-FR"/>
        </a:p>
      </dgm:t>
    </dgm:pt>
    <dgm:pt modelId="{037A167C-ACC0-4188-B63B-337CC052C786}" type="pres">
      <dgm:prSet presAssocID="{C71931A4-346B-4527-954A-F66907BA1DA5}" presName="compositeShape" presStyleCnt="0">
        <dgm:presLayoutVars>
          <dgm:chMax val="7"/>
          <dgm:dir/>
          <dgm:resizeHandles val="exact"/>
        </dgm:presLayoutVars>
      </dgm:prSet>
      <dgm:spPr/>
    </dgm:pt>
    <dgm:pt modelId="{C196BD04-FA0D-4360-B9DF-5517C90F5308}" type="pres">
      <dgm:prSet presAssocID="{412DD2FB-02F6-4F6F-9842-A73DCB553F77}" presName="circ1" presStyleLbl="vennNode1" presStyleIdx="0" presStyleCnt="3"/>
      <dgm:spPr/>
      <dgm:t>
        <a:bodyPr/>
        <a:lstStyle/>
        <a:p>
          <a:endParaRPr lang="fr-FR"/>
        </a:p>
      </dgm:t>
    </dgm:pt>
    <dgm:pt modelId="{C5A79D19-80BE-42B2-9158-6C74449AAED5}" type="pres">
      <dgm:prSet presAssocID="{412DD2FB-02F6-4F6F-9842-A73DCB553F77}" presName="circ1Tx" presStyleLbl="revTx" presStyleIdx="0" presStyleCnt="0">
        <dgm:presLayoutVars>
          <dgm:chMax val="0"/>
          <dgm:chPref val="0"/>
          <dgm:bulletEnabled val="1"/>
        </dgm:presLayoutVars>
      </dgm:prSet>
      <dgm:spPr/>
      <dgm:t>
        <a:bodyPr/>
        <a:lstStyle/>
        <a:p>
          <a:endParaRPr lang="fr-FR"/>
        </a:p>
      </dgm:t>
    </dgm:pt>
    <dgm:pt modelId="{387911A8-AEC0-4ED5-9637-08030A318E69}" type="pres">
      <dgm:prSet presAssocID="{63FA2BD8-9B2F-400A-8E11-48C5D00E53FF}" presName="circ2" presStyleLbl="vennNode1" presStyleIdx="1" presStyleCnt="3"/>
      <dgm:spPr/>
      <dgm:t>
        <a:bodyPr/>
        <a:lstStyle/>
        <a:p>
          <a:endParaRPr lang="fr-FR"/>
        </a:p>
      </dgm:t>
    </dgm:pt>
    <dgm:pt modelId="{79B84D89-BE7E-4B8B-9BE7-5719E0533959}" type="pres">
      <dgm:prSet presAssocID="{63FA2BD8-9B2F-400A-8E11-48C5D00E53FF}" presName="circ2Tx" presStyleLbl="revTx" presStyleIdx="0" presStyleCnt="0">
        <dgm:presLayoutVars>
          <dgm:chMax val="0"/>
          <dgm:chPref val="0"/>
          <dgm:bulletEnabled val="1"/>
        </dgm:presLayoutVars>
      </dgm:prSet>
      <dgm:spPr/>
      <dgm:t>
        <a:bodyPr/>
        <a:lstStyle/>
        <a:p>
          <a:endParaRPr lang="fr-FR"/>
        </a:p>
      </dgm:t>
    </dgm:pt>
    <dgm:pt modelId="{9DF5988B-9356-486E-8881-3BA80D3F6331}" type="pres">
      <dgm:prSet presAssocID="{42372434-756D-4B04-A7C9-920C56E51EFF}" presName="circ3" presStyleLbl="vennNode1" presStyleIdx="2" presStyleCnt="3"/>
      <dgm:spPr/>
      <dgm:t>
        <a:bodyPr/>
        <a:lstStyle/>
        <a:p>
          <a:endParaRPr lang="fr-FR"/>
        </a:p>
      </dgm:t>
    </dgm:pt>
    <dgm:pt modelId="{B9FD8221-7285-4040-9054-9AA325A68C3E}" type="pres">
      <dgm:prSet presAssocID="{42372434-756D-4B04-A7C9-920C56E51EFF}" presName="circ3Tx" presStyleLbl="revTx" presStyleIdx="0" presStyleCnt="0">
        <dgm:presLayoutVars>
          <dgm:chMax val="0"/>
          <dgm:chPref val="0"/>
          <dgm:bulletEnabled val="1"/>
        </dgm:presLayoutVars>
      </dgm:prSet>
      <dgm:spPr/>
      <dgm:t>
        <a:bodyPr/>
        <a:lstStyle/>
        <a:p>
          <a:endParaRPr lang="fr-FR"/>
        </a:p>
      </dgm:t>
    </dgm:pt>
  </dgm:ptLst>
  <dgm:cxnLst>
    <dgm:cxn modelId="{001F3FB3-895F-486D-A058-13BFF914EE26}" srcId="{C71931A4-346B-4527-954A-F66907BA1DA5}" destId="{63FA2BD8-9B2F-400A-8E11-48C5D00E53FF}" srcOrd="1" destOrd="0" parTransId="{5D81EAFB-14C0-44F7-90F8-F5A5785BF42B}" sibTransId="{D9D46CDB-F7E1-4EC1-AA26-F1EBDC2B99DA}"/>
    <dgm:cxn modelId="{1328263B-9D2D-4FAA-BB8B-B798C4937223}" type="presOf" srcId="{412DD2FB-02F6-4F6F-9842-A73DCB553F77}" destId="{C5A79D19-80BE-42B2-9158-6C74449AAED5}" srcOrd="1" destOrd="0" presId="urn:microsoft.com/office/officeart/2005/8/layout/venn1"/>
    <dgm:cxn modelId="{57571411-CDD0-455A-A76D-C975C1D7B465}" srcId="{C71931A4-346B-4527-954A-F66907BA1DA5}" destId="{42372434-756D-4B04-A7C9-920C56E51EFF}" srcOrd="2" destOrd="0" parTransId="{E8513562-AF64-4ADC-8596-B5EC1C60956A}" sibTransId="{A4D00813-5045-40CD-AB57-68A0062D535F}"/>
    <dgm:cxn modelId="{0B600EBA-598E-4564-B5DD-3DF686B676F2}" type="presOf" srcId="{42372434-756D-4B04-A7C9-920C56E51EFF}" destId="{9DF5988B-9356-486E-8881-3BA80D3F6331}" srcOrd="0" destOrd="0" presId="urn:microsoft.com/office/officeart/2005/8/layout/venn1"/>
    <dgm:cxn modelId="{DE40D198-6696-4BD6-B7E9-35F316A616F9}" type="presOf" srcId="{63FA2BD8-9B2F-400A-8E11-48C5D00E53FF}" destId="{79B84D89-BE7E-4B8B-9BE7-5719E0533959}" srcOrd="1" destOrd="0" presId="urn:microsoft.com/office/officeart/2005/8/layout/venn1"/>
    <dgm:cxn modelId="{A662D6F4-820A-49FD-A60D-3AEF3F7A8A5C}" type="presOf" srcId="{C71931A4-346B-4527-954A-F66907BA1DA5}" destId="{037A167C-ACC0-4188-B63B-337CC052C786}" srcOrd="0" destOrd="0" presId="urn:microsoft.com/office/officeart/2005/8/layout/venn1"/>
    <dgm:cxn modelId="{B4F6B3ED-4050-4A52-99D7-4AFB9974C824}" type="presOf" srcId="{63FA2BD8-9B2F-400A-8E11-48C5D00E53FF}" destId="{387911A8-AEC0-4ED5-9637-08030A318E69}" srcOrd="0" destOrd="0" presId="urn:microsoft.com/office/officeart/2005/8/layout/venn1"/>
    <dgm:cxn modelId="{6E245114-A185-46FB-8589-B14163379B00}" type="presOf" srcId="{42372434-756D-4B04-A7C9-920C56E51EFF}" destId="{B9FD8221-7285-4040-9054-9AA325A68C3E}" srcOrd="1" destOrd="0" presId="urn:microsoft.com/office/officeart/2005/8/layout/venn1"/>
    <dgm:cxn modelId="{8E0E8D1E-FB62-4B8E-93F4-D451A8EE5152}" type="presOf" srcId="{412DD2FB-02F6-4F6F-9842-A73DCB553F77}" destId="{C196BD04-FA0D-4360-B9DF-5517C90F5308}" srcOrd="0" destOrd="0" presId="urn:microsoft.com/office/officeart/2005/8/layout/venn1"/>
    <dgm:cxn modelId="{CA90D0F0-7014-4838-B125-E3D793E99676}" srcId="{C71931A4-346B-4527-954A-F66907BA1DA5}" destId="{412DD2FB-02F6-4F6F-9842-A73DCB553F77}" srcOrd="0" destOrd="0" parTransId="{FCEC6CFB-8DAF-45AA-996D-36F45C506D2F}" sibTransId="{00F23D5E-A23E-42A8-9CDA-FBAD1B4A56D0}"/>
    <dgm:cxn modelId="{45557ECE-7021-4B56-BC5A-29887313BEB2}" type="presParOf" srcId="{037A167C-ACC0-4188-B63B-337CC052C786}" destId="{C196BD04-FA0D-4360-B9DF-5517C90F5308}" srcOrd="0" destOrd="0" presId="urn:microsoft.com/office/officeart/2005/8/layout/venn1"/>
    <dgm:cxn modelId="{A196232C-792D-411F-A55B-B9FC81CFD264}" type="presParOf" srcId="{037A167C-ACC0-4188-B63B-337CC052C786}" destId="{C5A79D19-80BE-42B2-9158-6C74449AAED5}" srcOrd="1" destOrd="0" presId="urn:microsoft.com/office/officeart/2005/8/layout/venn1"/>
    <dgm:cxn modelId="{4982AC9C-E40D-4D3D-86B5-9ED979BA9CF0}" type="presParOf" srcId="{037A167C-ACC0-4188-B63B-337CC052C786}" destId="{387911A8-AEC0-4ED5-9637-08030A318E69}" srcOrd="2" destOrd="0" presId="urn:microsoft.com/office/officeart/2005/8/layout/venn1"/>
    <dgm:cxn modelId="{FBB59E02-676A-46F0-B020-1056AB653AA0}" type="presParOf" srcId="{037A167C-ACC0-4188-B63B-337CC052C786}" destId="{79B84D89-BE7E-4B8B-9BE7-5719E0533959}" srcOrd="3" destOrd="0" presId="urn:microsoft.com/office/officeart/2005/8/layout/venn1"/>
    <dgm:cxn modelId="{E2CBC23B-9E36-4ED9-B213-BEE96FC8761B}" type="presParOf" srcId="{037A167C-ACC0-4188-B63B-337CC052C786}" destId="{9DF5988B-9356-486E-8881-3BA80D3F6331}" srcOrd="4" destOrd="0" presId="urn:microsoft.com/office/officeart/2005/8/layout/venn1"/>
    <dgm:cxn modelId="{2704F2DE-5C1A-4264-B789-9307C59138CC}" type="presParOf" srcId="{037A167C-ACC0-4188-B63B-337CC052C786}" destId="{B9FD8221-7285-4040-9054-9AA325A68C3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7A77EE-F2D3-445E-B686-7E48B417C36B}" type="doc">
      <dgm:prSet loTypeId="urn:microsoft.com/office/officeart/2005/8/layout/cycle4" loCatId="relationship" qsTypeId="urn:microsoft.com/office/officeart/2005/8/quickstyle/simple1" qsCatId="simple" csTypeId="urn:microsoft.com/office/officeart/2005/8/colors/accent0_3" csCatId="mainScheme" phldr="1"/>
      <dgm:spPr/>
      <dgm:t>
        <a:bodyPr/>
        <a:lstStyle/>
        <a:p>
          <a:endParaRPr lang="fr-FR"/>
        </a:p>
      </dgm:t>
    </dgm:pt>
    <dgm:pt modelId="{C2593A67-4CB2-484D-9DA1-E53174B7F57F}">
      <dgm:prSet phldrT="[Texte]"/>
      <dgm:spPr/>
      <dgm:t>
        <a:bodyPr/>
        <a:lstStyle/>
        <a:p>
          <a:r>
            <a:rPr lang="ar-DZ" dirty="0" smtClean="0"/>
            <a:t>الداخلية</a:t>
          </a:r>
          <a:endParaRPr lang="fr-FR" dirty="0"/>
        </a:p>
      </dgm:t>
    </dgm:pt>
    <dgm:pt modelId="{F05A1E15-E008-45BA-A7C8-BFDB42226443}" type="parTrans" cxnId="{E759992B-AE82-448B-8782-BD5BBACF83AF}">
      <dgm:prSet/>
      <dgm:spPr/>
      <dgm:t>
        <a:bodyPr/>
        <a:lstStyle/>
        <a:p>
          <a:endParaRPr lang="fr-FR"/>
        </a:p>
      </dgm:t>
    </dgm:pt>
    <dgm:pt modelId="{75AC44BF-0895-4F72-B91B-3BB266DE5F63}" type="sibTrans" cxnId="{E759992B-AE82-448B-8782-BD5BBACF83AF}">
      <dgm:prSet/>
      <dgm:spPr/>
      <dgm:t>
        <a:bodyPr/>
        <a:lstStyle/>
        <a:p>
          <a:endParaRPr lang="fr-FR"/>
        </a:p>
      </dgm:t>
    </dgm:pt>
    <dgm:pt modelId="{161EABC3-666F-4FBB-92A7-72FCC6D5D12D}">
      <dgm:prSet phldrT="[Texte]"/>
      <dgm:spPr/>
      <dgm:t>
        <a:bodyPr/>
        <a:lstStyle/>
        <a:p>
          <a:r>
            <a:rPr lang="ar-DZ" dirty="0" smtClean="0"/>
            <a:t>نقاط الضعف</a:t>
          </a:r>
          <a:endParaRPr lang="fr-FR" dirty="0"/>
        </a:p>
      </dgm:t>
    </dgm:pt>
    <dgm:pt modelId="{2AC71879-A28C-4733-95E0-512141F57EE8}" type="parTrans" cxnId="{7677CB70-0977-4282-8C00-3ABCF3EB0661}">
      <dgm:prSet/>
      <dgm:spPr/>
      <dgm:t>
        <a:bodyPr/>
        <a:lstStyle/>
        <a:p>
          <a:endParaRPr lang="fr-FR"/>
        </a:p>
      </dgm:t>
    </dgm:pt>
    <dgm:pt modelId="{A9BD1EF1-9DE1-44DF-813E-09B55623C6A9}" type="sibTrans" cxnId="{7677CB70-0977-4282-8C00-3ABCF3EB0661}">
      <dgm:prSet/>
      <dgm:spPr/>
      <dgm:t>
        <a:bodyPr/>
        <a:lstStyle/>
        <a:p>
          <a:endParaRPr lang="fr-FR"/>
        </a:p>
      </dgm:t>
    </dgm:pt>
    <dgm:pt modelId="{3CCAA060-8720-449F-AC1A-BFDF3B3DCE43}">
      <dgm:prSet phldrT="[Texte]"/>
      <dgm:spPr/>
      <dgm:t>
        <a:bodyPr/>
        <a:lstStyle/>
        <a:p>
          <a:r>
            <a:rPr lang="ar-DZ" dirty="0" smtClean="0"/>
            <a:t>الداخلية</a:t>
          </a:r>
          <a:endParaRPr lang="fr-FR" dirty="0"/>
        </a:p>
      </dgm:t>
    </dgm:pt>
    <dgm:pt modelId="{D753DA52-62AD-4775-8911-A6CB0B279F9E}" type="parTrans" cxnId="{0883E831-39B7-4869-B28F-AA8BDB20138D}">
      <dgm:prSet/>
      <dgm:spPr/>
      <dgm:t>
        <a:bodyPr/>
        <a:lstStyle/>
        <a:p>
          <a:endParaRPr lang="fr-FR"/>
        </a:p>
      </dgm:t>
    </dgm:pt>
    <dgm:pt modelId="{0187FF02-9CE3-4E25-8B00-B61FDA4ED06B}" type="sibTrans" cxnId="{0883E831-39B7-4869-B28F-AA8BDB20138D}">
      <dgm:prSet/>
      <dgm:spPr/>
      <dgm:t>
        <a:bodyPr/>
        <a:lstStyle/>
        <a:p>
          <a:endParaRPr lang="fr-FR"/>
        </a:p>
      </dgm:t>
    </dgm:pt>
    <dgm:pt modelId="{8D26086E-2976-4628-8357-B4D6DD815786}">
      <dgm:prSet phldrT="[Texte]"/>
      <dgm:spPr/>
      <dgm:t>
        <a:bodyPr/>
        <a:lstStyle/>
        <a:p>
          <a:r>
            <a:rPr lang="ar-DZ" dirty="0" smtClean="0"/>
            <a:t>نقاط القوة</a:t>
          </a:r>
          <a:endParaRPr lang="fr-FR" dirty="0"/>
        </a:p>
      </dgm:t>
    </dgm:pt>
    <dgm:pt modelId="{F742F700-68D5-4A69-A480-39533E192766}" type="parTrans" cxnId="{C79863D3-37DE-4B4F-B265-BC54EBD3DB47}">
      <dgm:prSet/>
      <dgm:spPr/>
      <dgm:t>
        <a:bodyPr/>
        <a:lstStyle/>
        <a:p>
          <a:endParaRPr lang="fr-FR"/>
        </a:p>
      </dgm:t>
    </dgm:pt>
    <dgm:pt modelId="{4D1967D6-8151-4C14-A19C-C83490CD2895}" type="sibTrans" cxnId="{C79863D3-37DE-4B4F-B265-BC54EBD3DB47}">
      <dgm:prSet/>
      <dgm:spPr/>
      <dgm:t>
        <a:bodyPr/>
        <a:lstStyle/>
        <a:p>
          <a:endParaRPr lang="fr-FR"/>
        </a:p>
      </dgm:t>
    </dgm:pt>
    <dgm:pt modelId="{036E34AC-5850-40EE-A5EB-0FA750975FDF}">
      <dgm:prSet phldrT="[Texte]"/>
      <dgm:spPr/>
      <dgm:t>
        <a:bodyPr/>
        <a:lstStyle/>
        <a:p>
          <a:r>
            <a:rPr lang="ar-DZ" dirty="0" smtClean="0"/>
            <a:t>الخارجية</a:t>
          </a:r>
          <a:endParaRPr lang="fr-FR" dirty="0"/>
        </a:p>
      </dgm:t>
    </dgm:pt>
    <dgm:pt modelId="{1E3B3E89-F69A-4312-8DDB-9EBAFD53699A}" type="parTrans" cxnId="{36B5C83F-0F83-41F3-BC7F-D70367683900}">
      <dgm:prSet/>
      <dgm:spPr/>
      <dgm:t>
        <a:bodyPr/>
        <a:lstStyle/>
        <a:p>
          <a:endParaRPr lang="fr-FR"/>
        </a:p>
      </dgm:t>
    </dgm:pt>
    <dgm:pt modelId="{0272BF78-5EA4-481E-AD7D-4FE057D7EECB}" type="sibTrans" cxnId="{36B5C83F-0F83-41F3-BC7F-D70367683900}">
      <dgm:prSet/>
      <dgm:spPr/>
      <dgm:t>
        <a:bodyPr/>
        <a:lstStyle/>
        <a:p>
          <a:endParaRPr lang="fr-FR"/>
        </a:p>
      </dgm:t>
    </dgm:pt>
    <dgm:pt modelId="{4E44B3D6-46C9-4518-B99F-0248D909AEA1}">
      <dgm:prSet phldrT="[Texte]"/>
      <dgm:spPr/>
      <dgm:t>
        <a:bodyPr/>
        <a:lstStyle/>
        <a:p>
          <a:r>
            <a:rPr lang="ar-DZ" dirty="0" smtClean="0"/>
            <a:t>الفرص التسويقية</a:t>
          </a:r>
          <a:endParaRPr lang="fr-FR" dirty="0"/>
        </a:p>
      </dgm:t>
    </dgm:pt>
    <dgm:pt modelId="{2DC96383-3A99-45DC-BEFA-7A1961549733}" type="parTrans" cxnId="{D26FA45B-7707-41A6-B6B9-278DDD5C23D7}">
      <dgm:prSet/>
      <dgm:spPr/>
      <dgm:t>
        <a:bodyPr/>
        <a:lstStyle/>
        <a:p>
          <a:endParaRPr lang="fr-FR"/>
        </a:p>
      </dgm:t>
    </dgm:pt>
    <dgm:pt modelId="{C2E787EB-362F-43F9-8F78-0A82E9C62C1C}" type="sibTrans" cxnId="{D26FA45B-7707-41A6-B6B9-278DDD5C23D7}">
      <dgm:prSet/>
      <dgm:spPr/>
      <dgm:t>
        <a:bodyPr/>
        <a:lstStyle/>
        <a:p>
          <a:endParaRPr lang="fr-FR"/>
        </a:p>
      </dgm:t>
    </dgm:pt>
    <dgm:pt modelId="{541902F7-F43F-4669-BCE1-05A6862F0267}">
      <dgm:prSet phldrT="[Texte]"/>
      <dgm:spPr/>
      <dgm:t>
        <a:bodyPr/>
        <a:lstStyle/>
        <a:p>
          <a:r>
            <a:rPr lang="ar-DZ" dirty="0" smtClean="0"/>
            <a:t>الخارجية</a:t>
          </a:r>
          <a:endParaRPr lang="fr-FR" dirty="0"/>
        </a:p>
      </dgm:t>
    </dgm:pt>
    <dgm:pt modelId="{F0AF30F8-469A-4A71-80E6-C59C605E4C87}" type="parTrans" cxnId="{B29F35D3-1988-4DAE-8924-7FABC8F51855}">
      <dgm:prSet/>
      <dgm:spPr/>
      <dgm:t>
        <a:bodyPr/>
        <a:lstStyle/>
        <a:p>
          <a:endParaRPr lang="fr-FR"/>
        </a:p>
      </dgm:t>
    </dgm:pt>
    <dgm:pt modelId="{D826BD6F-1E23-4164-A8AC-795CEEEFB5CB}" type="sibTrans" cxnId="{B29F35D3-1988-4DAE-8924-7FABC8F51855}">
      <dgm:prSet/>
      <dgm:spPr/>
      <dgm:t>
        <a:bodyPr/>
        <a:lstStyle/>
        <a:p>
          <a:endParaRPr lang="fr-FR"/>
        </a:p>
      </dgm:t>
    </dgm:pt>
    <dgm:pt modelId="{4E6F0F6B-15A4-4B1B-8BE0-106A1274A570}">
      <dgm:prSet phldrT="[Texte]"/>
      <dgm:spPr/>
      <dgm:t>
        <a:bodyPr/>
        <a:lstStyle/>
        <a:p>
          <a:r>
            <a:rPr lang="ar-DZ" dirty="0" smtClean="0"/>
            <a:t>التهديدات</a:t>
          </a:r>
          <a:endParaRPr lang="fr-FR" dirty="0"/>
        </a:p>
      </dgm:t>
    </dgm:pt>
    <dgm:pt modelId="{231B5379-2984-495E-86AD-593BE3F2653E}" type="parTrans" cxnId="{AB83DE63-98EC-4485-83F2-F82ED510CF99}">
      <dgm:prSet/>
      <dgm:spPr/>
      <dgm:t>
        <a:bodyPr/>
        <a:lstStyle/>
        <a:p>
          <a:endParaRPr lang="fr-FR"/>
        </a:p>
      </dgm:t>
    </dgm:pt>
    <dgm:pt modelId="{FD04B2F4-2101-4F0B-A9CC-F82FAD3016E1}" type="sibTrans" cxnId="{AB83DE63-98EC-4485-83F2-F82ED510CF99}">
      <dgm:prSet/>
      <dgm:spPr/>
      <dgm:t>
        <a:bodyPr/>
        <a:lstStyle/>
        <a:p>
          <a:endParaRPr lang="fr-FR"/>
        </a:p>
      </dgm:t>
    </dgm:pt>
    <dgm:pt modelId="{3D53131C-B210-436A-AD04-8B3907B62500}" type="pres">
      <dgm:prSet presAssocID="{A27A77EE-F2D3-445E-B686-7E48B417C36B}" presName="cycleMatrixDiagram" presStyleCnt="0">
        <dgm:presLayoutVars>
          <dgm:chMax val="1"/>
          <dgm:dir/>
          <dgm:animLvl val="lvl"/>
          <dgm:resizeHandles val="exact"/>
        </dgm:presLayoutVars>
      </dgm:prSet>
      <dgm:spPr/>
      <dgm:t>
        <a:bodyPr/>
        <a:lstStyle/>
        <a:p>
          <a:endParaRPr lang="fr-FR"/>
        </a:p>
      </dgm:t>
    </dgm:pt>
    <dgm:pt modelId="{7FD0681E-CF4C-4275-9F12-338CDDD90917}" type="pres">
      <dgm:prSet presAssocID="{A27A77EE-F2D3-445E-B686-7E48B417C36B}" presName="children" presStyleCnt="0"/>
      <dgm:spPr/>
    </dgm:pt>
    <dgm:pt modelId="{0777C185-577A-4ED4-9AB3-AA22740CE377}" type="pres">
      <dgm:prSet presAssocID="{A27A77EE-F2D3-445E-B686-7E48B417C36B}" presName="child1group" presStyleCnt="0"/>
      <dgm:spPr/>
    </dgm:pt>
    <dgm:pt modelId="{A7BBFFC4-D2D4-47D1-9A10-3F00B7F57385}" type="pres">
      <dgm:prSet presAssocID="{A27A77EE-F2D3-445E-B686-7E48B417C36B}" presName="child1" presStyleLbl="bgAcc1" presStyleIdx="0" presStyleCnt="4"/>
      <dgm:spPr/>
      <dgm:t>
        <a:bodyPr/>
        <a:lstStyle/>
        <a:p>
          <a:endParaRPr lang="fr-FR"/>
        </a:p>
      </dgm:t>
    </dgm:pt>
    <dgm:pt modelId="{9DBA3125-A6A8-437D-A4E5-AC4DE77E81EC}" type="pres">
      <dgm:prSet presAssocID="{A27A77EE-F2D3-445E-B686-7E48B417C36B}" presName="child1Text" presStyleLbl="bgAcc1" presStyleIdx="0" presStyleCnt="4">
        <dgm:presLayoutVars>
          <dgm:bulletEnabled val="1"/>
        </dgm:presLayoutVars>
      </dgm:prSet>
      <dgm:spPr/>
      <dgm:t>
        <a:bodyPr/>
        <a:lstStyle/>
        <a:p>
          <a:endParaRPr lang="fr-FR"/>
        </a:p>
      </dgm:t>
    </dgm:pt>
    <dgm:pt modelId="{24DD85C6-D77B-4477-B8A2-58F92E6E0DFD}" type="pres">
      <dgm:prSet presAssocID="{A27A77EE-F2D3-445E-B686-7E48B417C36B}" presName="child2group" presStyleCnt="0"/>
      <dgm:spPr/>
    </dgm:pt>
    <dgm:pt modelId="{56B81E3F-7594-4110-B537-63CA89C0D5EB}" type="pres">
      <dgm:prSet presAssocID="{A27A77EE-F2D3-445E-B686-7E48B417C36B}" presName="child2" presStyleLbl="bgAcc1" presStyleIdx="1" presStyleCnt="4"/>
      <dgm:spPr/>
      <dgm:t>
        <a:bodyPr/>
        <a:lstStyle/>
        <a:p>
          <a:endParaRPr lang="fr-FR"/>
        </a:p>
      </dgm:t>
    </dgm:pt>
    <dgm:pt modelId="{F46B6830-1CF1-4528-B763-7C44B62F5F32}" type="pres">
      <dgm:prSet presAssocID="{A27A77EE-F2D3-445E-B686-7E48B417C36B}" presName="child2Text" presStyleLbl="bgAcc1" presStyleIdx="1" presStyleCnt="4">
        <dgm:presLayoutVars>
          <dgm:bulletEnabled val="1"/>
        </dgm:presLayoutVars>
      </dgm:prSet>
      <dgm:spPr/>
      <dgm:t>
        <a:bodyPr/>
        <a:lstStyle/>
        <a:p>
          <a:endParaRPr lang="fr-FR"/>
        </a:p>
      </dgm:t>
    </dgm:pt>
    <dgm:pt modelId="{FE2AB9C1-54DF-487E-987B-59779BC194ED}" type="pres">
      <dgm:prSet presAssocID="{A27A77EE-F2D3-445E-B686-7E48B417C36B}" presName="child3group" presStyleCnt="0"/>
      <dgm:spPr/>
    </dgm:pt>
    <dgm:pt modelId="{4E3B99DC-B0F8-44F9-958E-BBFCC244CAEB}" type="pres">
      <dgm:prSet presAssocID="{A27A77EE-F2D3-445E-B686-7E48B417C36B}" presName="child3" presStyleLbl="bgAcc1" presStyleIdx="2" presStyleCnt="4"/>
      <dgm:spPr/>
      <dgm:t>
        <a:bodyPr/>
        <a:lstStyle/>
        <a:p>
          <a:endParaRPr lang="fr-FR"/>
        </a:p>
      </dgm:t>
    </dgm:pt>
    <dgm:pt modelId="{0E4C9329-BB97-4FC2-8A65-445226BA84A4}" type="pres">
      <dgm:prSet presAssocID="{A27A77EE-F2D3-445E-B686-7E48B417C36B}" presName="child3Text" presStyleLbl="bgAcc1" presStyleIdx="2" presStyleCnt="4">
        <dgm:presLayoutVars>
          <dgm:bulletEnabled val="1"/>
        </dgm:presLayoutVars>
      </dgm:prSet>
      <dgm:spPr/>
      <dgm:t>
        <a:bodyPr/>
        <a:lstStyle/>
        <a:p>
          <a:endParaRPr lang="fr-FR"/>
        </a:p>
      </dgm:t>
    </dgm:pt>
    <dgm:pt modelId="{C320C4CA-9775-427F-886D-8F4FE830139C}" type="pres">
      <dgm:prSet presAssocID="{A27A77EE-F2D3-445E-B686-7E48B417C36B}" presName="child4group" presStyleCnt="0"/>
      <dgm:spPr/>
    </dgm:pt>
    <dgm:pt modelId="{ECDA0294-7F64-45DC-B286-D7DA4DE682F8}" type="pres">
      <dgm:prSet presAssocID="{A27A77EE-F2D3-445E-B686-7E48B417C36B}" presName="child4" presStyleLbl="bgAcc1" presStyleIdx="3" presStyleCnt="4"/>
      <dgm:spPr/>
      <dgm:t>
        <a:bodyPr/>
        <a:lstStyle/>
        <a:p>
          <a:endParaRPr lang="fr-FR"/>
        </a:p>
      </dgm:t>
    </dgm:pt>
    <dgm:pt modelId="{ED991A3D-AB28-4EE5-A19F-C9635D003465}" type="pres">
      <dgm:prSet presAssocID="{A27A77EE-F2D3-445E-B686-7E48B417C36B}" presName="child4Text" presStyleLbl="bgAcc1" presStyleIdx="3" presStyleCnt="4">
        <dgm:presLayoutVars>
          <dgm:bulletEnabled val="1"/>
        </dgm:presLayoutVars>
      </dgm:prSet>
      <dgm:spPr/>
      <dgm:t>
        <a:bodyPr/>
        <a:lstStyle/>
        <a:p>
          <a:endParaRPr lang="fr-FR"/>
        </a:p>
      </dgm:t>
    </dgm:pt>
    <dgm:pt modelId="{1BD610E1-08BA-4599-A427-341D4733881A}" type="pres">
      <dgm:prSet presAssocID="{A27A77EE-F2D3-445E-B686-7E48B417C36B}" presName="childPlaceholder" presStyleCnt="0"/>
      <dgm:spPr/>
    </dgm:pt>
    <dgm:pt modelId="{4F376BB6-AEB3-414D-862A-E725B28020B3}" type="pres">
      <dgm:prSet presAssocID="{A27A77EE-F2D3-445E-B686-7E48B417C36B}" presName="circle" presStyleCnt="0"/>
      <dgm:spPr/>
    </dgm:pt>
    <dgm:pt modelId="{F87097B7-68D2-4413-8D4B-AB4B1BA087F8}" type="pres">
      <dgm:prSet presAssocID="{A27A77EE-F2D3-445E-B686-7E48B417C36B}" presName="quadrant1" presStyleLbl="node1" presStyleIdx="0" presStyleCnt="4">
        <dgm:presLayoutVars>
          <dgm:chMax val="1"/>
          <dgm:bulletEnabled val="1"/>
        </dgm:presLayoutVars>
      </dgm:prSet>
      <dgm:spPr/>
      <dgm:t>
        <a:bodyPr/>
        <a:lstStyle/>
        <a:p>
          <a:endParaRPr lang="fr-FR"/>
        </a:p>
      </dgm:t>
    </dgm:pt>
    <dgm:pt modelId="{F20AD220-D352-49EC-9A5F-AEB206FFE994}" type="pres">
      <dgm:prSet presAssocID="{A27A77EE-F2D3-445E-B686-7E48B417C36B}" presName="quadrant2" presStyleLbl="node1" presStyleIdx="1" presStyleCnt="4">
        <dgm:presLayoutVars>
          <dgm:chMax val="1"/>
          <dgm:bulletEnabled val="1"/>
        </dgm:presLayoutVars>
      </dgm:prSet>
      <dgm:spPr/>
      <dgm:t>
        <a:bodyPr/>
        <a:lstStyle/>
        <a:p>
          <a:endParaRPr lang="fr-FR"/>
        </a:p>
      </dgm:t>
    </dgm:pt>
    <dgm:pt modelId="{6DF91113-6F14-496C-8263-0F5657A4AC45}" type="pres">
      <dgm:prSet presAssocID="{A27A77EE-F2D3-445E-B686-7E48B417C36B}" presName="quadrant3" presStyleLbl="node1" presStyleIdx="2" presStyleCnt="4">
        <dgm:presLayoutVars>
          <dgm:chMax val="1"/>
          <dgm:bulletEnabled val="1"/>
        </dgm:presLayoutVars>
      </dgm:prSet>
      <dgm:spPr/>
      <dgm:t>
        <a:bodyPr/>
        <a:lstStyle/>
        <a:p>
          <a:endParaRPr lang="fr-FR"/>
        </a:p>
      </dgm:t>
    </dgm:pt>
    <dgm:pt modelId="{FFA59EFA-5647-455B-9D68-9ABAD2A0B487}" type="pres">
      <dgm:prSet presAssocID="{A27A77EE-F2D3-445E-B686-7E48B417C36B}" presName="quadrant4" presStyleLbl="node1" presStyleIdx="3" presStyleCnt="4">
        <dgm:presLayoutVars>
          <dgm:chMax val="1"/>
          <dgm:bulletEnabled val="1"/>
        </dgm:presLayoutVars>
      </dgm:prSet>
      <dgm:spPr/>
      <dgm:t>
        <a:bodyPr/>
        <a:lstStyle/>
        <a:p>
          <a:endParaRPr lang="fr-FR"/>
        </a:p>
      </dgm:t>
    </dgm:pt>
    <dgm:pt modelId="{BE1F27B6-E8EF-49FA-A8AC-DF14FD9F6E4D}" type="pres">
      <dgm:prSet presAssocID="{A27A77EE-F2D3-445E-B686-7E48B417C36B}" presName="quadrantPlaceholder" presStyleCnt="0"/>
      <dgm:spPr/>
    </dgm:pt>
    <dgm:pt modelId="{FA4B564E-9374-4363-AB4D-F64107A3E1B5}" type="pres">
      <dgm:prSet presAssocID="{A27A77EE-F2D3-445E-B686-7E48B417C36B}" presName="center1" presStyleLbl="fgShp" presStyleIdx="0" presStyleCnt="2"/>
      <dgm:spPr/>
    </dgm:pt>
    <dgm:pt modelId="{B81371D6-9407-41C2-B9F6-BB3950B4494A}" type="pres">
      <dgm:prSet presAssocID="{A27A77EE-F2D3-445E-B686-7E48B417C36B}" presName="center2" presStyleLbl="fgShp" presStyleIdx="1" presStyleCnt="2"/>
      <dgm:spPr/>
    </dgm:pt>
  </dgm:ptLst>
  <dgm:cxnLst>
    <dgm:cxn modelId="{8356FEAC-A304-4CF6-B262-6A071D3C8FDC}" type="presOf" srcId="{A27A77EE-F2D3-445E-B686-7E48B417C36B}" destId="{3D53131C-B210-436A-AD04-8B3907B62500}" srcOrd="0" destOrd="0" presId="urn:microsoft.com/office/officeart/2005/8/layout/cycle4"/>
    <dgm:cxn modelId="{94BD253A-32C1-4061-B4E4-8B2AC01B6C01}" type="presOf" srcId="{161EABC3-666F-4FBB-92A7-72FCC6D5D12D}" destId="{9DBA3125-A6A8-437D-A4E5-AC4DE77E81EC}" srcOrd="1" destOrd="0" presId="urn:microsoft.com/office/officeart/2005/8/layout/cycle4"/>
    <dgm:cxn modelId="{E759992B-AE82-448B-8782-BD5BBACF83AF}" srcId="{A27A77EE-F2D3-445E-B686-7E48B417C36B}" destId="{C2593A67-4CB2-484D-9DA1-E53174B7F57F}" srcOrd="0" destOrd="0" parTransId="{F05A1E15-E008-45BA-A7C8-BFDB42226443}" sibTransId="{75AC44BF-0895-4F72-B91B-3BB266DE5F63}"/>
    <dgm:cxn modelId="{7677CB70-0977-4282-8C00-3ABCF3EB0661}" srcId="{C2593A67-4CB2-484D-9DA1-E53174B7F57F}" destId="{161EABC3-666F-4FBB-92A7-72FCC6D5D12D}" srcOrd="0" destOrd="0" parTransId="{2AC71879-A28C-4733-95E0-512141F57EE8}" sibTransId="{A9BD1EF1-9DE1-44DF-813E-09B55623C6A9}"/>
    <dgm:cxn modelId="{C414B501-E487-4983-B08D-E5638D8270CC}" type="presOf" srcId="{4E44B3D6-46C9-4518-B99F-0248D909AEA1}" destId="{0E4C9329-BB97-4FC2-8A65-445226BA84A4}" srcOrd="1" destOrd="0" presId="urn:microsoft.com/office/officeart/2005/8/layout/cycle4"/>
    <dgm:cxn modelId="{D849B5BC-C147-4E47-9308-4E1250A4C6CF}" type="presOf" srcId="{8D26086E-2976-4628-8357-B4D6DD815786}" destId="{56B81E3F-7594-4110-B537-63CA89C0D5EB}" srcOrd="0" destOrd="0" presId="urn:microsoft.com/office/officeart/2005/8/layout/cycle4"/>
    <dgm:cxn modelId="{42334EF6-5460-4E40-A68A-42383DDFBD31}" type="presOf" srcId="{541902F7-F43F-4669-BCE1-05A6862F0267}" destId="{FFA59EFA-5647-455B-9D68-9ABAD2A0B487}" srcOrd="0" destOrd="0" presId="urn:microsoft.com/office/officeart/2005/8/layout/cycle4"/>
    <dgm:cxn modelId="{F78D30F9-870E-46DE-8B1D-8D4DDBD5B27E}" type="presOf" srcId="{4E6F0F6B-15A4-4B1B-8BE0-106A1274A570}" destId="{ECDA0294-7F64-45DC-B286-D7DA4DE682F8}" srcOrd="0" destOrd="0" presId="urn:microsoft.com/office/officeart/2005/8/layout/cycle4"/>
    <dgm:cxn modelId="{8C77C3BC-EEF8-40B6-A947-5E3236A77D88}" type="presOf" srcId="{4E44B3D6-46C9-4518-B99F-0248D909AEA1}" destId="{4E3B99DC-B0F8-44F9-958E-BBFCC244CAEB}" srcOrd="0" destOrd="0" presId="urn:microsoft.com/office/officeart/2005/8/layout/cycle4"/>
    <dgm:cxn modelId="{75BD22AD-B73F-4473-AB0C-8069FAE675AD}" type="presOf" srcId="{161EABC3-666F-4FBB-92A7-72FCC6D5D12D}" destId="{A7BBFFC4-D2D4-47D1-9A10-3F00B7F57385}" srcOrd="0" destOrd="0" presId="urn:microsoft.com/office/officeart/2005/8/layout/cycle4"/>
    <dgm:cxn modelId="{36B5C83F-0F83-41F3-BC7F-D70367683900}" srcId="{A27A77EE-F2D3-445E-B686-7E48B417C36B}" destId="{036E34AC-5850-40EE-A5EB-0FA750975FDF}" srcOrd="2" destOrd="0" parTransId="{1E3B3E89-F69A-4312-8DDB-9EBAFD53699A}" sibTransId="{0272BF78-5EA4-481E-AD7D-4FE057D7EECB}"/>
    <dgm:cxn modelId="{B29F35D3-1988-4DAE-8924-7FABC8F51855}" srcId="{A27A77EE-F2D3-445E-B686-7E48B417C36B}" destId="{541902F7-F43F-4669-BCE1-05A6862F0267}" srcOrd="3" destOrd="0" parTransId="{F0AF30F8-469A-4A71-80E6-C59C605E4C87}" sibTransId="{D826BD6F-1E23-4164-A8AC-795CEEEFB5CB}"/>
    <dgm:cxn modelId="{5AC386FB-6493-4B85-B3D4-773CCB94A2E9}" type="presOf" srcId="{4E6F0F6B-15A4-4B1B-8BE0-106A1274A570}" destId="{ED991A3D-AB28-4EE5-A19F-C9635D003465}" srcOrd="1" destOrd="0" presId="urn:microsoft.com/office/officeart/2005/8/layout/cycle4"/>
    <dgm:cxn modelId="{D26FA45B-7707-41A6-B6B9-278DDD5C23D7}" srcId="{036E34AC-5850-40EE-A5EB-0FA750975FDF}" destId="{4E44B3D6-46C9-4518-B99F-0248D909AEA1}" srcOrd="0" destOrd="0" parTransId="{2DC96383-3A99-45DC-BEFA-7A1961549733}" sibTransId="{C2E787EB-362F-43F9-8F78-0A82E9C62C1C}"/>
    <dgm:cxn modelId="{0883E831-39B7-4869-B28F-AA8BDB20138D}" srcId="{A27A77EE-F2D3-445E-B686-7E48B417C36B}" destId="{3CCAA060-8720-449F-AC1A-BFDF3B3DCE43}" srcOrd="1" destOrd="0" parTransId="{D753DA52-62AD-4775-8911-A6CB0B279F9E}" sibTransId="{0187FF02-9CE3-4E25-8B00-B61FDA4ED06B}"/>
    <dgm:cxn modelId="{A3A75638-D0A0-44B4-A170-7408CB5A6DC0}" type="presOf" srcId="{036E34AC-5850-40EE-A5EB-0FA750975FDF}" destId="{6DF91113-6F14-496C-8263-0F5657A4AC45}" srcOrd="0" destOrd="0" presId="urn:microsoft.com/office/officeart/2005/8/layout/cycle4"/>
    <dgm:cxn modelId="{6EF7F303-06F2-44E5-9782-A91399F648B0}" type="presOf" srcId="{C2593A67-4CB2-484D-9DA1-E53174B7F57F}" destId="{F87097B7-68D2-4413-8D4B-AB4B1BA087F8}" srcOrd="0" destOrd="0" presId="urn:microsoft.com/office/officeart/2005/8/layout/cycle4"/>
    <dgm:cxn modelId="{FA55D082-3247-4B9B-8D66-72433C43C429}" type="presOf" srcId="{8D26086E-2976-4628-8357-B4D6DD815786}" destId="{F46B6830-1CF1-4528-B763-7C44B62F5F32}" srcOrd="1" destOrd="0" presId="urn:microsoft.com/office/officeart/2005/8/layout/cycle4"/>
    <dgm:cxn modelId="{C79863D3-37DE-4B4F-B265-BC54EBD3DB47}" srcId="{3CCAA060-8720-449F-AC1A-BFDF3B3DCE43}" destId="{8D26086E-2976-4628-8357-B4D6DD815786}" srcOrd="0" destOrd="0" parTransId="{F742F700-68D5-4A69-A480-39533E192766}" sibTransId="{4D1967D6-8151-4C14-A19C-C83490CD2895}"/>
    <dgm:cxn modelId="{AB83DE63-98EC-4485-83F2-F82ED510CF99}" srcId="{541902F7-F43F-4669-BCE1-05A6862F0267}" destId="{4E6F0F6B-15A4-4B1B-8BE0-106A1274A570}" srcOrd="0" destOrd="0" parTransId="{231B5379-2984-495E-86AD-593BE3F2653E}" sibTransId="{FD04B2F4-2101-4F0B-A9CC-F82FAD3016E1}"/>
    <dgm:cxn modelId="{2478DDE1-00BA-46C3-B6EC-C35ACEBA5F7B}" type="presOf" srcId="{3CCAA060-8720-449F-AC1A-BFDF3B3DCE43}" destId="{F20AD220-D352-49EC-9A5F-AEB206FFE994}" srcOrd="0" destOrd="0" presId="urn:microsoft.com/office/officeart/2005/8/layout/cycle4"/>
    <dgm:cxn modelId="{96F324D5-69E9-4734-B1FD-1F161F1A06AF}" type="presParOf" srcId="{3D53131C-B210-436A-AD04-8B3907B62500}" destId="{7FD0681E-CF4C-4275-9F12-338CDDD90917}" srcOrd="0" destOrd="0" presId="urn:microsoft.com/office/officeart/2005/8/layout/cycle4"/>
    <dgm:cxn modelId="{6F91FE89-792E-47C9-B14F-DB5BE9E9D41B}" type="presParOf" srcId="{7FD0681E-CF4C-4275-9F12-338CDDD90917}" destId="{0777C185-577A-4ED4-9AB3-AA22740CE377}" srcOrd="0" destOrd="0" presId="urn:microsoft.com/office/officeart/2005/8/layout/cycle4"/>
    <dgm:cxn modelId="{71E995DA-9BF6-4098-8B9E-A821456F0266}" type="presParOf" srcId="{0777C185-577A-4ED4-9AB3-AA22740CE377}" destId="{A7BBFFC4-D2D4-47D1-9A10-3F00B7F57385}" srcOrd="0" destOrd="0" presId="urn:microsoft.com/office/officeart/2005/8/layout/cycle4"/>
    <dgm:cxn modelId="{DE576A93-A0B7-4910-9C4B-C42378EB162F}" type="presParOf" srcId="{0777C185-577A-4ED4-9AB3-AA22740CE377}" destId="{9DBA3125-A6A8-437D-A4E5-AC4DE77E81EC}" srcOrd="1" destOrd="0" presId="urn:microsoft.com/office/officeart/2005/8/layout/cycle4"/>
    <dgm:cxn modelId="{8F82D26C-A6BA-4EFA-834B-DC90420C4805}" type="presParOf" srcId="{7FD0681E-CF4C-4275-9F12-338CDDD90917}" destId="{24DD85C6-D77B-4477-B8A2-58F92E6E0DFD}" srcOrd="1" destOrd="0" presId="urn:microsoft.com/office/officeart/2005/8/layout/cycle4"/>
    <dgm:cxn modelId="{3AB2530D-1517-4872-AE38-1501C8B168D9}" type="presParOf" srcId="{24DD85C6-D77B-4477-B8A2-58F92E6E0DFD}" destId="{56B81E3F-7594-4110-B537-63CA89C0D5EB}" srcOrd="0" destOrd="0" presId="urn:microsoft.com/office/officeart/2005/8/layout/cycle4"/>
    <dgm:cxn modelId="{752F513D-7FB3-40CF-9F65-BC845B9DDC85}" type="presParOf" srcId="{24DD85C6-D77B-4477-B8A2-58F92E6E0DFD}" destId="{F46B6830-1CF1-4528-B763-7C44B62F5F32}" srcOrd="1" destOrd="0" presId="urn:microsoft.com/office/officeart/2005/8/layout/cycle4"/>
    <dgm:cxn modelId="{DAC84645-D016-43A5-83FD-ABC25EFE9894}" type="presParOf" srcId="{7FD0681E-CF4C-4275-9F12-338CDDD90917}" destId="{FE2AB9C1-54DF-487E-987B-59779BC194ED}" srcOrd="2" destOrd="0" presId="urn:microsoft.com/office/officeart/2005/8/layout/cycle4"/>
    <dgm:cxn modelId="{3A7FA3CA-F980-4E83-A717-272B03638C03}" type="presParOf" srcId="{FE2AB9C1-54DF-487E-987B-59779BC194ED}" destId="{4E3B99DC-B0F8-44F9-958E-BBFCC244CAEB}" srcOrd="0" destOrd="0" presId="urn:microsoft.com/office/officeart/2005/8/layout/cycle4"/>
    <dgm:cxn modelId="{13330E47-D967-441D-BB1F-45AC61531424}" type="presParOf" srcId="{FE2AB9C1-54DF-487E-987B-59779BC194ED}" destId="{0E4C9329-BB97-4FC2-8A65-445226BA84A4}" srcOrd="1" destOrd="0" presId="urn:microsoft.com/office/officeart/2005/8/layout/cycle4"/>
    <dgm:cxn modelId="{76389C53-3D65-4428-8CF5-8B40734853D2}" type="presParOf" srcId="{7FD0681E-CF4C-4275-9F12-338CDDD90917}" destId="{C320C4CA-9775-427F-886D-8F4FE830139C}" srcOrd="3" destOrd="0" presId="urn:microsoft.com/office/officeart/2005/8/layout/cycle4"/>
    <dgm:cxn modelId="{07FBB58B-4D30-495B-B945-FD100BE8A612}" type="presParOf" srcId="{C320C4CA-9775-427F-886D-8F4FE830139C}" destId="{ECDA0294-7F64-45DC-B286-D7DA4DE682F8}" srcOrd="0" destOrd="0" presId="urn:microsoft.com/office/officeart/2005/8/layout/cycle4"/>
    <dgm:cxn modelId="{DC0A696C-83BE-4B9D-B063-00F7E4802151}" type="presParOf" srcId="{C320C4CA-9775-427F-886D-8F4FE830139C}" destId="{ED991A3D-AB28-4EE5-A19F-C9635D003465}" srcOrd="1" destOrd="0" presId="urn:microsoft.com/office/officeart/2005/8/layout/cycle4"/>
    <dgm:cxn modelId="{C6347ABF-3A1B-4FCD-9CFD-39DCB32271D1}" type="presParOf" srcId="{7FD0681E-CF4C-4275-9F12-338CDDD90917}" destId="{1BD610E1-08BA-4599-A427-341D4733881A}" srcOrd="4" destOrd="0" presId="urn:microsoft.com/office/officeart/2005/8/layout/cycle4"/>
    <dgm:cxn modelId="{8599D86E-E1EA-4B89-A528-E47FCBBBBF72}" type="presParOf" srcId="{3D53131C-B210-436A-AD04-8B3907B62500}" destId="{4F376BB6-AEB3-414D-862A-E725B28020B3}" srcOrd="1" destOrd="0" presId="urn:microsoft.com/office/officeart/2005/8/layout/cycle4"/>
    <dgm:cxn modelId="{EF61ACD1-4D28-418E-BD7E-B845380C5659}" type="presParOf" srcId="{4F376BB6-AEB3-414D-862A-E725B28020B3}" destId="{F87097B7-68D2-4413-8D4B-AB4B1BA087F8}" srcOrd="0" destOrd="0" presId="urn:microsoft.com/office/officeart/2005/8/layout/cycle4"/>
    <dgm:cxn modelId="{DD013945-373B-427C-AEE7-0AB3E2446062}" type="presParOf" srcId="{4F376BB6-AEB3-414D-862A-E725B28020B3}" destId="{F20AD220-D352-49EC-9A5F-AEB206FFE994}" srcOrd="1" destOrd="0" presId="urn:microsoft.com/office/officeart/2005/8/layout/cycle4"/>
    <dgm:cxn modelId="{26AA209D-D2FA-465C-A059-4CDC6912E048}" type="presParOf" srcId="{4F376BB6-AEB3-414D-862A-E725B28020B3}" destId="{6DF91113-6F14-496C-8263-0F5657A4AC45}" srcOrd="2" destOrd="0" presId="urn:microsoft.com/office/officeart/2005/8/layout/cycle4"/>
    <dgm:cxn modelId="{FCAD5E3D-54E0-475C-B714-9C4DF26171CB}" type="presParOf" srcId="{4F376BB6-AEB3-414D-862A-E725B28020B3}" destId="{FFA59EFA-5647-455B-9D68-9ABAD2A0B487}" srcOrd="3" destOrd="0" presId="urn:microsoft.com/office/officeart/2005/8/layout/cycle4"/>
    <dgm:cxn modelId="{F9E0716C-97AD-4E4E-8E27-A64F53C097DA}" type="presParOf" srcId="{4F376BB6-AEB3-414D-862A-E725B28020B3}" destId="{BE1F27B6-E8EF-49FA-A8AC-DF14FD9F6E4D}" srcOrd="4" destOrd="0" presId="urn:microsoft.com/office/officeart/2005/8/layout/cycle4"/>
    <dgm:cxn modelId="{5E0D79F4-C6E1-4836-BEFB-02822C6E61C0}" type="presParOf" srcId="{3D53131C-B210-436A-AD04-8B3907B62500}" destId="{FA4B564E-9374-4363-AB4D-F64107A3E1B5}" srcOrd="2" destOrd="0" presId="urn:microsoft.com/office/officeart/2005/8/layout/cycle4"/>
    <dgm:cxn modelId="{EB5CC79B-4F6E-4FEB-8B7C-C4FF80F44B54}" type="presParOf" srcId="{3D53131C-B210-436A-AD04-8B3907B62500}" destId="{B81371D6-9407-41C2-B9F6-BB3950B4494A}"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61F8A1-4411-4D23-BE3E-8B74339AB02F}">
      <dsp:nvSpPr>
        <dsp:cNvPr id="0" name=""/>
        <dsp:cNvSpPr/>
      </dsp:nvSpPr>
      <dsp:spPr>
        <a:xfrm>
          <a:off x="506" y="0"/>
          <a:ext cx="540505" cy="540505"/>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20EC65-901D-4458-90CD-8BC9F4B809BF}">
      <dsp:nvSpPr>
        <dsp:cNvPr id="0" name=""/>
        <dsp:cNvSpPr/>
      </dsp:nvSpPr>
      <dsp:spPr>
        <a:xfrm>
          <a:off x="54557" y="54050"/>
          <a:ext cx="432404" cy="432404"/>
        </a:xfrm>
        <a:prstGeom prst="chord">
          <a:avLst>
            <a:gd name="adj1" fmla="val 1168272"/>
            <a:gd name="adj2" fmla="val 9631728"/>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785C9A-F8E1-4F63-81E3-BEA429B531D2}">
      <dsp:nvSpPr>
        <dsp:cNvPr id="0" name=""/>
        <dsp:cNvSpPr/>
      </dsp:nvSpPr>
      <dsp:spPr>
        <a:xfrm>
          <a:off x="653617" y="540505"/>
          <a:ext cx="1598995" cy="2274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t" anchorCtr="0">
          <a:noAutofit/>
        </a:bodyPr>
        <a:lstStyle/>
        <a:p>
          <a:pPr lvl="0" algn="l" defTabSz="755650">
            <a:lnSpc>
              <a:spcPct val="90000"/>
            </a:lnSpc>
            <a:spcBef>
              <a:spcPct val="0"/>
            </a:spcBef>
            <a:spcAft>
              <a:spcPct val="35000"/>
            </a:spcAft>
          </a:pPr>
          <a:r>
            <a:rPr lang="ar-DZ" sz="1700" kern="1200" dirty="0" smtClean="0"/>
            <a:t>تحديد عوامل المقاومة</a:t>
          </a:r>
          <a:endParaRPr lang="fr-FR" sz="1700" kern="1200" dirty="0"/>
        </a:p>
        <a:p>
          <a:pPr lvl="0" algn="l" defTabSz="755650">
            <a:lnSpc>
              <a:spcPct val="90000"/>
            </a:lnSpc>
            <a:spcBef>
              <a:spcPct val="0"/>
            </a:spcBef>
            <a:spcAft>
              <a:spcPct val="35000"/>
            </a:spcAft>
          </a:pPr>
          <a:r>
            <a:rPr lang="fr-FR" sz="1700" kern="1200" dirty="0" smtClean="0"/>
            <a:t>Marketing de conversion</a:t>
          </a:r>
          <a:endParaRPr lang="fr-FR" sz="1700" kern="1200" dirty="0"/>
        </a:p>
      </dsp:txBody>
      <dsp:txXfrm>
        <a:off x="653617" y="540505"/>
        <a:ext cx="1598995" cy="2274627"/>
      </dsp:txXfrm>
    </dsp:sp>
    <dsp:sp modelId="{4CE54E68-17C3-4F0C-9367-5678463B309E}">
      <dsp:nvSpPr>
        <dsp:cNvPr id="0" name=""/>
        <dsp:cNvSpPr/>
      </dsp:nvSpPr>
      <dsp:spPr>
        <a:xfrm>
          <a:off x="653617" y="0"/>
          <a:ext cx="1598995" cy="5405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b" anchorCtr="0">
          <a:noAutofit/>
        </a:bodyPr>
        <a:lstStyle/>
        <a:p>
          <a:pPr lvl="0" algn="l" defTabSz="755650">
            <a:lnSpc>
              <a:spcPct val="90000"/>
            </a:lnSpc>
            <a:spcBef>
              <a:spcPct val="0"/>
            </a:spcBef>
            <a:spcAft>
              <a:spcPct val="35000"/>
            </a:spcAft>
          </a:pPr>
          <a:r>
            <a:rPr lang="ar-DZ" sz="1700" kern="1200" dirty="0" smtClean="0"/>
            <a:t>الطلب السلبي</a:t>
          </a:r>
          <a:endParaRPr lang="fr-FR" sz="1700" kern="1200" dirty="0"/>
        </a:p>
      </dsp:txBody>
      <dsp:txXfrm>
        <a:off x="653617" y="0"/>
        <a:ext cx="1598995" cy="540505"/>
      </dsp:txXfrm>
    </dsp:sp>
    <dsp:sp modelId="{343638F4-1D38-4A5F-855B-FB6903634D5F}">
      <dsp:nvSpPr>
        <dsp:cNvPr id="0" name=""/>
        <dsp:cNvSpPr/>
      </dsp:nvSpPr>
      <dsp:spPr>
        <a:xfrm>
          <a:off x="2365218" y="0"/>
          <a:ext cx="540505" cy="540505"/>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933444-52FC-4E1A-93B0-7D66485BBE08}">
      <dsp:nvSpPr>
        <dsp:cNvPr id="0" name=""/>
        <dsp:cNvSpPr/>
      </dsp:nvSpPr>
      <dsp:spPr>
        <a:xfrm>
          <a:off x="2419269" y="54050"/>
          <a:ext cx="432404" cy="432404"/>
        </a:xfrm>
        <a:prstGeom prst="chord">
          <a:avLst>
            <a:gd name="adj1" fmla="val 20431728"/>
            <a:gd name="adj2" fmla="val 11968272"/>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58A4C5-3860-4541-AE33-A5881CD4AE59}">
      <dsp:nvSpPr>
        <dsp:cNvPr id="0" name=""/>
        <dsp:cNvSpPr/>
      </dsp:nvSpPr>
      <dsp:spPr>
        <a:xfrm>
          <a:off x="3018329" y="540505"/>
          <a:ext cx="1598995" cy="2274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t" anchorCtr="0">
          <a:noAutofit/>
        </a:bodyPr>
        <a:lstStyle/>
        <a:p>
          <a:pPr lvl="0" algn="l" defTabSz="755650">
            <a:lnSpc>
              <a:spcPct val="90000"/>
            </a:lnSpc>
            <a:spcBef>
              <a:spcPct val="0"/>
            </a:spcBef>
            <a:spcAft>
              <a:spcPct val="35000"/>
            </a:spcAft>
          </a:pPr>
          <a:r>
            <a:rPr lang="ar-DZ" sz="1700" kern="1200" dirty="0" smtClean="0"/>
            <a:t>الاهتمام </a:t>
          </a:r>
          <a:r>
            <a:rPr lang="ar-DZ" sz="1700" kern="1200" dirty="0" err="1" smtClean="0"/>
            <a:t>بمزابا</a:t>
          </a:r>
          <a:r>
            <a:rPr lang="ar-DZ" sz="1700" kern="1200" dirty="0" smtClean="0"/>
            <a:t> المنتوج</a:t>
          </a:r>
        </a:p>
        <a:p>
          <a:pPr lvl="0" algn="l" defTabSz="755650">
            <a:lnSpc>
              <a:spcPct val="90000"/>
            </a:lnSpc>
            <a:spcBef>
              <a:spcPct val="0"/>
            </a:spcBef>
            <a:spcAft>
              <a:spcPct val="35000"/>
            </a:spcAft>
          </a:pPr>
          <a:r>
            <a:rPr lang="fr-FR" sz="1700" kern="1200" dirty="0" smtClean="0"/>
            <a:t>Marketing de stimulation</a:t>
          </a:r>
          <a:endParaRPr lang="fr-FR" sz="1700" kern="1200" dirty="0"/>
        </a:p>
      </dsp:txBody>
      <dsp:txXfrm>
        <a:off x="3018329" y="540505"/>
        <a:ext cx="1598995" cy="2274627"/>
      </dsp:txXfrm>
    </dsp:sp>
    <dsp:sp modelId="{807C5530-65B2-4096-A6CD-E87D8CB8C4B7}">
      <dsp:nvSpPr>
        <dsp:cNvPr id="0" name=""/>
        <dsp:cNvSpPr/>
      </dsp:nvSpPr>
      <dsp:spPr>
        <a:xfrm>
          <a:off x="3018329" y="0"/>
          <a:ext cx="1598995" cy="5405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b" anchorCtr="0">
          <a:noAutofit/>
        </a:bodyPr>
        <a:lstStyle/>
        <a:p>
          <a:pPr lvl="0" algn="l" defTabSz="755650">
            <a:lnSpc>
              <a:spcPct val="90000"/>
            </a:lnSpc>
            <a:spcBef>
              <a:spcPct val="0"/>
            </a:spcBef>
            <a:spcAft>
              <a:spcPct val="35000"/>
            </a:spcAft>
          </a:pPr>
          <a:r>
            <a:rPr lang="ar-DZ" sz="1700" kern="1200" dirty="0" smtClean="0"/>
            <a:t>الطلب الكامن</a:t>
          </a:r>
          <a:endParaRPr lang="fr-FR" sz="1700" kern="1200" dirty="0"/>
        </a:p>
      </dsp:txBody>
      <dsp:txXfrm>
        <a:off x="3018329" y="0"/>
        <a:ext cx="1598995" cy="540505"/>
      </dsp:txXfrm>
    </dsp:sp>
    <dsp:sp modelId="{DE0DFC61-C7A1-4AD9-9C9B-7D45E74F4551}">
      <dsp:nvSpPr>
        <dsp:cNvPr id="0" name=""/>
        <dsp:cNvSpPr/>
      </dsp:nvSpPr>
      <dsp:spPr>
        <a:xfrm>
          <a:off x="4729930" y="0"/>
          <a:ext cx="540505" cy="540505"/>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CB416B-2DCD-4368-BA47-3739C4D972BF}">
      <dsp:nvSpPr>
        <dsp:cNvPr id="0" name=""/>
        <dsp:cNvSpPr/>
      </dsp:nvSpPr>
      <dsp:spPr>
        <a:xfrm>
          <a:off x="4783981" y="54050"/>
          <a:ext cx="432404" cy="432404"/>
        </a:xfrm>
        <a:prstGeom prst="chord">
          <a:avLst>
            <a:gd name="adj1" fmla="val 162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B768FC-4EB6-4A08-BC7B-1FC84BB72FF2}">
      <dsp:nvSpPr>
        <dsp:cNvPr id="0" name=""/>
        <dsp:cNvSpPr/>
      </dsp:nvSpPr>
      <dsp:spPr>
        <a:xfrm>
          <a:off x="5383041" y="540505"/>
          <a:ext cx="1598995" cy="22746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t" anchorCtr="0">
          <a:noAutofit/>
        </a:bodyPr>
        <a:lstStyle/>
        <a:p>
          <a:pPr lvl="0" algn="l" defTabSz="755650">
            <a:lnSpc>
              <a:spcPct val="90000"/>
            </a:lnSpc>
            <a:spcBef>
              <a:spcPct val="0"/>
            </a:spcBef>
            <a:spcAft>
              <a:spcPct val="35000"/>
            </a:spcAft>
          </a:pPr>
          <a:r>
            <a:rPr lang="ar-DZ" sz="1700" kern="1200" dirty="0" smtClean="0"/>
            <a:t>تثبيط</a:t>
          </a:r>
        </a:p>
        <a:p>
          <a:pPr lvl="0" algn="l" defTabSz="755650">
            <a:lnSpc>
              <a:spcPct val="90000"/>
            </a:lnSpc>
            <a:spcBef>
              <a:spcPct val="0"/>
            </a:spcBef>
            <a:spcAft>
              <a:spcPct val="35000"/>
            </a:spcAft>
          </a:pPr>
          <a:r>
            <a:rPr lang="fr-FR" sz="1700" kern="1200" dirty="0" smtClean="0"/>
            <a:t>Contre marketing</a:t>
          </a:r>
          <a:endParaRPr lang="fr-FR" sz="1700" kern="1200" dirty="0"/>
        </a:p>
      </dsp:txBody>
      <dsp:txXfrm>
        <a:off x="5383041" y="540505"/>
        <a:ext cx="1598995" cy="2274627"/>
      </dsp:txXfrm>
    </dsp:sp>
    <dsp:sp modelId="{B4A0CA79-E903-4510-B8F0-88692F31967D}">
      <dsp:nvSpPr>
        <dsp:cNvPr id="0" name=""/>
        <dsp:cNvSpPr/>
      </dsp:nvSpPr>
      <dsp:spPr>
        <a:xfrm>
          <a:off x="5383041" y="0"/>
          <a:ext cx="1598995" cy="5405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180" tIns="43180" rIns="43180" bIns="43180" numCol="1" spcCol="1270" anchor="b" anchorCtr="0">
          <a:noAutofit/>
        </a:bodyPr>
        <a:lstStyle/>
        <a:p>
          <a:pPr lvl="0" algn="l" defTabSz="755650">
            <a:lnSpc>
              <a:spcPct val="90000"/>
            </a:lnSpc>
            <a:spcBef>
              <a:spcPct val="0"/>
            </a:spcBef>
            <a:spcAft>
              <a:spcPct val="35000"/>
            </a:spcAft>
          </a:pPr>
          <a:r>
            <a:rPr lang="ar-DZ" sz="1700" kern="1200" dirty="0" smtClean="0"/>
            <a:t>الطلب غير المرغوب</a:t>
          </a:r>
          <a:endParaRPr lang="fr-FR" sz="1700" kern="1200" dirty="0"/>
        </a:p>
      </dsp:txBody>
      <dsp:txXfrm>
        <a:off x="5383041" y="0"/>
        <a:ext cx="1598995" cy="5405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61F8A1-4411-4D23-BE3E-8B74339AB02F}">
      <dsp:nvSpPr>
        <dsp:cNvPr id="0" name=""/>
        <dsp:cNvSpPr/>
      </dsp:nvSpPr>
      <dsp:spPr>
        <a:xfrm>
          <a:off x="813561" y="0"/>
          <a:ext cx="719447" cy="719447"/>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20EC65-901D-4458-90CD-8BC9F4B809BF}">
      <dsp:nvSpPr>
        <dsp:cNvPr id="0" name=""/>
        <dsp:cNvSpPr/>
      </dsp:nvSpPr>
      <dsp:spPr>
        <a:xfrm>
          <a:off x="885506" y="71944"/>
          <a:ext cx="575557" cy="575557"/>
        </a:xfrm>
        <a:prstGeom prst="chord">
          <a:avLst>
            <a:gd name="adj1" fmla="val 0"/>
            <a:gd name="adj2" fmla="val 108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785C9A-F8E1-4F63-81E3-BEA429B531D2}">
      <dsp:nvSpPr>
        <dsp:cNvPr id="0" name=""/>
        <dsp:cNvSpPr/>
      </dsp:nvSpPr>
      <dsp:spPr>
        <a:xfrm>
          <a:off x="1682893" y="719447"/>
          <a:ext cx="2128364" cy="3027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740" tIns="78740" rIns="78740" bIns="78740" numCol="1" spcCol="1270" anchor="t" anchorCtr="0">
          <a:noAutofit/>
        </a:bodyPr>
        <a:lstStyle/>
        <a:p>
          <a:pPr lvl="0" algn="l" defTabSz="1377950">
            <a:lnSpc>
              <a:spcPct val="90000"/>
            </a:lnSpc>
            <a:spcBef>
              <a:spcPct val="0"/>
            </a:spcBef>
            <a:spcAft>
              <a:spcPct val="35000"/>
            </a:spcAft>
          </a:pPr>
          <a:r>
            <a:rPr lang="fr-FR" sz="3100" kern="1200" dirty="0" smtClean="0"/>
            <a:t>Stimuler la demande</a:t>
          </a:r>
          <a:endParaRPr lang="fr-FR" sz="3100" kern="1200" dirty="0"/>
        </a:p>
        <a:p>
          <a:pPr lvl="0" algn="l" defTabSz="1377950">
            <a:lnSpc>
              <a:spcPct val="90000"/>
            </a:lnSpc>
            <a:spcBef>
              <a:spcPct val="0"/>
            </a:spcBef>
            <a:spcAft>
              <a:spcPct val="35000"/>
            </a:spcAft>
          </a:pPr>
          <a:r>
            <a:rPr lang="fr-FR" sz="3100" kern="1200" dirty="0" smtClean="0"/>
            <a:t>Marketing de régulation</a:t>
          </a:r>
          <a:endParaRPr lang="fr-FR" sz="3100" kern="1200" dirty="0"/>
        </a:p>
      </dsp:txBody>
      <dsp:txXfrm>
        <a:off x="1682893" y="719447"/>
        <a:ext cx="2128364" cy="3027672"/>
      </dsp:txXfrm>
    </dsp:sp>
    <dsp:sp modelId="{4CE54E68-17C3-4F0C-9367-5678463B309E}">
      <dsp:nvSpPr>
        <dsp:cNvPr id="0" name=""/>
        <dsp:cNvSpPr/>
      </dsp:nvSpPr>
      <dsp:spPr>
        <a:xfrm>
          <a:off x="1682893" y="0"/>
          <a:ext cx="2128364" cy="719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740" tIns="78740" rIns="78740" bIns="78740" numCol="1" spcCol="1270" anchor="b" anchorCtr="0">
          <a:noAutofit/>
        </a:bodyPr>
        <a:lstStyle/>
        <a:p>
          <a:pPr lvl="0" algn="l" defTabSz="1377950">
            <a:lnSpc>
              <a:spcPct val="90000"/>
            </a:lnSpc>
            <a:spcBef>
              <a:spcPct val="0"/>
            </a:spcBef>
            <a:spcAft>
              <a:spcPct val="35000"/>
            </a:spcAft>
          </a:pPr>
          <a:r>
            <a:rPr lang="ar-DZ" sz="3100" kern="1200" dirty="0" smtClean="0"/>
            <a:t>الطلب الموسمي</a:t>
          </a:r>
          <a:endParaRPr lang="fr-FR" sz="3100" kern="1200" dirty="0"/>
        </a:p>
      </dsp:txBody>
      <dsp:txXfrm>
        <a:off x="1682893" y="0"/>
        <a:ext cx="2128364" cy="719447"/>
      </dsp:txXfrm>
    </dsp:sp>
    <dsp:sp modelId="{343638F4-1D38-4A5F-855B-FB6903634D5F}">
      <dsp:nvSpPr>
        <dsp:cNvPr id="0" name=""/>
        <dsp:cNvSpPr/>
      </dsp:nvSpPr>
      <dsp:spPr>
        <a:xfrm>
          <a:off x="3961142" y="0"/>
          <a:ext cx="719447" cy="719447"/>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933444-52FC-4E1A-93B0-7D66485BBE08}">
      <dsp:nvSpPr>
        <dsp:cNvPr id="0" name=""/>
        <dsp:cNvSpPr/>
      </dsp:nvSpPr>
      <dsp:spPr>
        <a:xfrm>
          <a:off x="4033087" y="71944"/>
          <a:ext cx="575557" cy="575557"/>
        </a:xfrm>
        <a:prstGeom prst="chord">
          <a:avLst>
            <a:gd name="adj1" fmla="val 162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58A4C5-3860-4541-AE33-A5881CD4AE59}">
      <dsp:nvSpPr>
        <dsp:cNvPr id="0" name=""/>
        <dsp:cNvSpPr/>
      </dsp:nvSpPr>
      <dsp:spPr>
        <a:xfrm>
          <a:off x="4830474" y="719447"/>
          <a:ext cx="2128364" cy="3027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740" tIns="78740" rIns="78740" bIns="78740" numCol="1" spcCol="1270" anchor="t" anchorCtr="0">
          <a:noAutofit/>
        </a:bodyPr>
        <a:lstStyle/>
        <a:p>
          <a:pPr lvl="0" algn="l" defTabSz="1377950">
            <a:lnSpc>
              <a:spcPct val="90000"/>
            </a:lnSpc>
            <a:spcBef>
              <a:spcPct val="0"/>
            </a:spcBef>
            <a:spcAft>
              <a:spcPct val="35000"/>
            </a:spcAft>
          </a:pPr>
          <a:r>
            <a:rPr lang="fr-FR" sz="3100" kern="1200" dirty="0" smtClean="0"/>
            <a:t>arguments</a:t>
          </a:r>
          <a:endParaRPr lang="ar-DZ" sz="3100" kern="1200" dirty="0" smtClean="0"/>
        </a:p>
        <a:p>
          <a:pPr lvl="0" algn="l" defTabSz="1377950">
            <a:lnSpc>
              <a:spcPct val="90000"/>
            </a:lnSpc>
            <a:spcBef>
              <a:spcPct val="0"/>
            </a:spcBef>
            <a:spcAft>
              <a:spcPct val="35000"/>
            </a:spcAft>
          </a:pPr>
          <a:r>
            <a:rPr lang="fr-FR" sz="3100" kern="1200" dirty="0" smtClean="0"/>
            <a:t>Marketing d’</a:t>
          </a:r>
          <a:r>
            <a:rPr lang="fr-FR" sz="3100" kern="1200" dirty="0" err="1" smtClean="0"/>
            <a:t>entretion</a:t>
          </a:r>
          <a:endParaRPr lang="fr-FR" sz="3100" kern="1200" dirty="0"/>
        </a:p>
      </dsp:txBody>
      <dsp:txXfrm>
        <a:off x="4830474" y="719447"/>
        <a:ext cx="2128364" cy="3027672"/>
      </dsp:txXfrm>
    </dsp:sp>
    <dsp:sp modelId="{807C5530-65B2-4096-A6CD-E87D8CB8C4B7}">
      <dsp:nvSpPr>
        <dsp:cNvPr id="0" name=""/>
        <dsp:cNvSpPr/>
      </dsp:nvSpPr>
      <dsp:spPr>
        <a:xfrm>
          <a:off x="4830474" y="0"/>
          <a:ext cx="2128364" cy="719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740" tIns="78740" rIns="78740" bIns="78740" numCol="1" spcCol="1270" anchor="b" anchorCtr="0">
          <a:noAutofit/>
        </a:bodyPr>
        <a:lstStyle/>
        <a:p>
          <a:pPr lvl="0" algn="l" defTabSz="1377950">
            <a:lnSpc>
              <a:spcPct val="90000"/>
            </a:lnSpc>
            <a:spcBef>
              <a:spcPct val="0"/>
            </a:spcBef>
            <a:spcAft>
              <a:spcPct val="35000"/>
            </a:spcAft>
          </a:pPr>
          <a:r>
            <a:rPr lang="ar-DZ" sz="3100" kern="1200" dirty="0" smtClean="0"/>
            <a:t>الطل</a:t>
          </a:r>
          <a:r>
            <a:rPr lang="ar-DZ" sz="3100" kern="1200" dirty="0" smtClean="0">
              <a:solidFill>
                <a:srgbClr val="FF0000"/>
              </a:solidFill>
            </a:rPr>
            <a:t>ب الموجود</a:t>
          </a:r>
          <a:endParaRPr lang="fr-FR" sz="3100" kern="1200" dirty="0">
            <a:solidFill>
              <a:srgbClr val="FF0000"/>
            </a:solidFill>
          </a:endParaRPr>
        </a:p>
      </dsp:txBody>
      <dsp:txXfrm>
        <a:off x="4830474" y="0"/>
        <a:ext cx="2128364" cy="7194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839FCC-6059-48D3-88DC-EBE1C09BF179}">
      <dsp:nvSpPr>
        <dsp:cNvPr id="0" name=""/>
        <dsp:cNvSpPr/>
      </dsp:nvSpPr>
      <dsp:spPr>
        <a:xfrm>
          <a:off x="891" y="352952"/>
          <a:ext cx="7770616" cy="966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ar-DZ" sz="4300" kern="1200" dirty="0" smtClean="0"/>
            <a:t>السوق الكلي</a:t>
          </a:r>
          <a:endParaRPr lang="fr-FR" sz="4300" kern="1200" dirty="0"/>
        </a:p>
      </dsp:txBody>
      <dsp:txXfrm>
        <a:off x="29188" y="381249"/>
        <a:ext cx="7714022" cy="909551"/>
      </dsp:txXfrm>
    </dsp:sp>
    <dsp:sp modelId="{001B9CAC-51D5-46F5-8699-E0B4AA687A1F}">
      <dsp:nvSpPr>
        <dsp:cNvPr id="0" name=""/>
        <dsp:cNvSpPr/>
      </dsp:nvSpPr>
      <dsp:spPr>
        <a:xfrm>
          <a:off x="891" y="1754352"/>
          <a:ext cx="5076007" cy="98195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ar-DZ" sz="2700" kern="1200" dirty="0" smtClean="0"/>
            <a:t>السوق المحتمل للمنتج</a:t>
          </a:r>
          <a:endParaRPr lang="fr-FR" sz="2700" kern="1200" dirty="0"/>
        </a:p>
      </dsp:txBody>
      <dsp:txXfrm>
        <a:off x="29652" y="1783113"/>
        <a:ext cx="5018485" cy="924436"/>
      </dsp:txXfrm>
    </dsp:sp>
    <dsp:sp modelId="{0C29697B-675B-4A8B-A2F6-23F85C3A38EA}">
      <dsp:nvSpPr>
        <dsp:cNvPr id="0" name=""/>
        <dsp:cNvSpPr/>
      </dsp:nvSpPr>
      <dsp:spPr>
        <a:xfrm>
          <a:off x="0" y="3024323"/>
          <a:ext cx="2485801" cy="69205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السوق الحالي للمنتج</a:t>
          </a:r>
          <a:endParaRPr lang="fr-FR" sz="2500" kern="1200" dirty="0"/>
        </a:p>
      </dsp:txBody>
      <dsp:txXfrm>
        <a:off x="20270" y="3044593"/>
        <a:ext cx="2445261" cy="651514"/>
      </dsp:txXfrm>
    </dsp:sp>
    <dsp:sp modelId="{B9CE4647-F4C1-46F7-B3CA-FC666DF925B2}">
      <dsp:nvSpPr>
        <dsp:cNvPr id="0" name=""/>
        <dsp:cNvSpPr/>
      </dsp:nvSpPr>
      <dsp:spPr>
        <a:xfrm>
          <a:off x="2590053" y="2952344"/>
          <a:ext cx="2485801" cy="79596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err="1" smtClean="0"/>
            <a:t>اللامستهلكون</a:t>
          </a:r>
          <a:r>
            <a:rPr lang="ar-DZ" sz="2500" kern="1200" dirty="0" smtClean="0"/>
            <a:t> النسبيون</a:t>
          </a:r>
          <a:endParaRPr lang="fr-FR" sz="2500" kern="1200" dirty="0"/>
        </a:p>
      </dsp:txBody>
      <dsp:txXfrm>
        <a:off x="2613366" y="2975657"/>
        <a:ext cx="2439175" cy="749336"/>
      </dsp:txXfrm>
    </dsp:sp>
    <dsp:sp modelId="{C11CC69D-F0BA-4F1F-AD95-A5CBB6A45BF7}">
      <dsp:nvSpPr>
        <dsp:cNvPr id="0" name=""/>
        <dsp:cNvSpPr/>
      </dsp:nvSpPr>
      <dsp:spPr>
        <a:xfrm>
          <a:off x="5285706" y="1754352"/>
          <a:ext cx="2485801" cy="97625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ar-DZ" sz="2700" kern="1200" dirty="0" err="1" smtClean="0"/>
            <a:t>اللامستهلكون</a:t>
          </a:r>
          <a:r>
            <a:rPr lang="ar-DZ" sz="2700" kern="1200" dirty="0" smtClean="0"/>
            <a:t> المطلقون</a:t>
          </a:r>
          <a:endParaRPr lang="fr-FR" sz="2700" kern="1200" dirty="0"/>
        </a:p>
      </dsp:txBody>
      <dsp:txXfrm>
        <a:off x="5314300" y="1782946"/>
        <a:ext cx="2428613" cy="9190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6BD04-FA0D-4360-B9DF-5517C90F5308}">
      <dsp:nvSpPr>
        <dsp:cNvPr id="0" name=""/>
        <dsp:cNvSpPr/>
      </dsp:nvSpPr>
      <dsp:spPr>
        <a:xfrm>
          <a:off x="2651760" y="51434"/>
          <a:ext cx="2468880" cy="2468880"/>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r>
            <a:rPr lang="ar-DZ" sz="3500" kern="1200" dirty="0" smtClean="0"/>
            <a:t>الهيكل</a:t>
          </a:r>
        </a:p>
        <a:p>
          <a:pPr lvl="0" algn="ctr" defTabSz="1555750">
            <a:lnSpc>
              <a:spcPct val="90000"/>
            </a:lnSpc>
            <a:spcBef>
              <a:spcPct val="0"/>
            </a:spcBef>
            <a:spcAft>
              <a:spcPct val="35000"/>
            </a:spcAft>
          </a:pPr>
          <a:r>
            <a:rPr lang="ar-DZ" sz="3500" kern="1200" dirty="0" smtClean="0"/>
            <a:t>التنظيمي</a:t>
          </a:r>
          <a:endParaRPr lang="fr-FR" sz="3500" kern="1200" dirty="0"/>
        </a:p>
      </dsp:txBody>
      <dsp:txXfrm>
        <a:off x="2980944" y="483488"/>
        <a:ext cx="1810512" cy="1110996"/>
      </dsp:txXfrm>
    </dsp:sp>
    <dsp:sp modelId="{387911A8-AEC0-4ED5-9637-08030A318E69}">
      <dsp:nvSpPr>
        <dsp:cNvPr id="0" name=""/>
        <dsp:cNvSpPr/>
      </dsp:nvSpPr>
      <dsp:spPr>
        <a:xfrm>
          <a:off x="3542614" y="1594485"/>
          <a:ext cx="2468880" cy="2468880"/>
        </a:xfrm>
        <a:prstGeom prst="ellipse">
          <a:avLst/>
        </a:prstGeom>
        <a:solidFill>
          <a:schemeClr val="accent5">
            <a:alpha val="50000"/>
            <a:hueOff val="3413802"/>
            <a:satOff val="-62"/>
            <a:lumOff val="-235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r>
            <a:rPr lang="ar-DZ" sz="3500" kern="1200" dirty="0" smtClean="0"/>
            <a:t>الثقافة التنظيمية</a:t>
          </a:r>
          <a:endParaRPr lang="fr-FR" sz="3500" kern="1200" dirty="0"/>
        </a:p>
      </dsp:txBody>
      <dsp:txXfrm>
        <a:off x="4297680" y="2232278"/>
        <a:ext cx="1481328" cy="1357884"/>
      </dsp:txXfrm>
    </dsp:sp>
    <dsp:sp modelId="{9DF5988B-9356-486E-8881-3BA80D3F6331}">
      <dsp:nvSpPr>
        <dsp:cNvPr id="0" name=""/>
        <dsp:cNvSpPr/>
      </dsp:nvSpPr>
      <dsp:spPr>
        <a:xfrm>
          <a:off x="1760905" y="1594485"/>
          <a:ext cx="2468880" cy="2468880"/>
        </a:xfrm>
        <a:prstGeom prst="ellipse">
          <a:avLst/>
        </a:prstGeom>
        <a:solidFill>
          <a:schemeClr val="accent5">
            <a:alpha val="50000"/>
            <a:hueOff val="6827603"/>
            <a:satOff val="-123"/>
            <a:lumOff val="-47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55750">
            <a:lnSpc>
              <a:spcPct val="90000"/>
            </a:lnSpc>
            <a:spcBef>
              <a:spcPct val="0"/>
            </a:spcBef>
            <a:spcAft>
              <a:spcPct val="35000"/>
            </a:spcAft>
          </a:pPr>
          <a:r>
            <a:rPr lang="ar-DZ" sz="3500" kern="1200" dirty="0" smtClean="0"/>
            <a:t>الموارد</a:t>
          </a:r>
          <a:endParaRPr lang="fr-FR" sz="3500" kern="1200" dirty="0"/>
        </a:p>
      </dsp:txBody>
      <dsp:txXfrm>
        <a:off x="1993392" y="2232278"/>
        <a:ext cx="1481328" cy="13578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3B99DC-B0F8-44F9-958E-BBFCC244CAEB}">
      <dsp:nvSpPr>
        <dsp:cNvPr id="0" name=""/>
        <dsp:cNvSpPr/>
      </dsp:nvSpPr>
      <dsp:spPr>
        <a:xfrm>
          <a:off x="3681984" y="2763519"/>
          <a:ext cx="2007616" cy="1300480"/>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228600" lvl="1" indent="-228600" algn="l" defTabSz="1066800">
            <a:lnSpc>
              <a:spcPct val="90000"/>
            </a:lnSpc>
            <a:spcBef>
              <a:spcPct val="0"/>
            </a:spcBef>
            <a:spcAft>
              <a:spcPct val="15000"/>
            </a:spcAft>
            <a:buChar char="••"/>
          </a:pPr>
          <a:r>
            <a:rPr lang="ar-DZ" sz="2400" kern="1200" dirty="0" smtClean="0"/>
            <a:t>الفرص التسويقية</a:t>
          </a:r>
          <a:endParaRPr lang="fr-FR" sz="2400" kern="1200" dirty="0"/>
        </a:p>
      </dsp:txBody>
      <dsp:txXfrm>
        <a:off x="4312835" y="3117207"/>
        <a:ext cx="1348197" cy="918226"/>
      </dsp:txXfrm>
    </dsp:sp>
    <dsp:sp modelId="{ECDA0294-7F64-45DC-B286-D7DA4DE682F8}">
      <dsp:nvSpPr>
        <dsp:cNvPr id="0" name=""/>
        <dsp:cNvSpPr/>
      </dsp:nvSpPr>
      <dsp:spPr>
        <a:xfrm>
          <a:off x="406400" y="2763519"/>
          <a:ext cx="2007616" cy="1300480"/>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228600" lvl="1" indent="-228600" algn="l" defTabSz="1066800">
            <a:lnSpc>
              <a:spcPct val="90000"/>
            </a:lnSpc>
            <a:spcBef>
              <a:spcPct val="0"/>
            </a:spcBef>
            <a:spcAft>
              <a:spcPct val="15000"/>
            </a:spcAft>
            <a:buChar char="••"/>
          </a:pPr>
          <a:r>
            <a:rPr lang="ar-DZ" sz="2400" kern="1200" dirty="0" smtClean="0"/>
            <a:t>التهديدات</a:t>
          </a:r>
          <a:endParaRPr lang="fr-FR" sz="2400" kern="1200" dirty="0"/>
        </a:p>
      </dsp:txBody>
      <dsp:txXfrm>
        <a:off x="434967" y="3117206"/>
        <a:ext cx="1348197" cy="918226"/>
      </dsp:txXfrm>
    </dsp:sp>
    <dsp:sp modelId="{56B81E3F-7594-4110-B537-63CA89C0D5EB}">
      <dsp:nvSpPr>
        <dsp:cNvPr id="0" name=""/>
        <dsp:cNvSpPr/>
      </dsp:nvSpPr>
      <dsp:spPr>
        <a:xfrm>
          <a:off x="3681984" y="0"/>
          <a:ext cx="2007616" cy="1300480"/>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228600" lvl="1" indent="-228600" algn="l" defTabSz="1066800">
            <a:lnSpc>
              <a:spcPct val="90000"/>
            </a:lnSpc>
            <a:spcBef>
              <a:spcPct val="0"/>
            </a:spcBef>
            <a:spcAft>
              <a:spcPct val="15000"/>
            </a:spcAft>
            <a:buChar char="••"/>
          </a:pPr>
          <a:r>
            <a:rPr lang="ar-DZ" sz="2400" kern="1200" dirty="0" smtClean="0"/>
            <a:t>نقاط القوة</a:t>
          </a:r>
          <a:endParaRPr lang="fr-FR" sz="2400" kern="1200" dirty="0"/>
        </a:p>
      </dsp:txBody>
      <dsp:txXfrm>
        <a:off x="4312835" y="28567"/>
        <a:ext cx="1348197" cy="918226"/>
      </dsp:txXfrm>
    </dsp:sp>
    <dsp:sp modelId="{A7BBFFC4-D2D4-47D1-9A10-3F00B7F57385}">
      <dsp:nvSpPr>
        <dsp:cNvPr id="0" name=""/>
        <dsp:cNvSpPr/>
      </dsp:nvSpPr>
      <dsp:spPr>
        <a:xfrm>
          <a:off x="406400" y="0"/>
          <a:ext cx="2007616" cy="1300480"/>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228600" lvl="1" indent="-228600" algn="l" defTabSz="1066800">
            <a:lnSpc>
              <a:spcPct val="90000"/>
            </a:lnSpc>
            <a:spcBef>
              <a:spcPct val="0"/>
            </a:spcBef>
            <a:spcAft>
              <a:spcPct val="15000"/>
            </a:spcAft>
            <a:buChar char="••"/>
          </a:pPr>
          <a:r>
            <a:rPr lang="ar-DZ" sz="2400" kern="1200" dirty="0" smtClean="0"/>
            <a:t>نقاط الضعف</a:t>
          </a:r>
          <a:endParaRPr lang="fr-FR" sz="2400" kern="1200" dirty="0"/>
        </a:p>
      </dsp:txBody>
      <dsp:txXfrm>
        <a:off x="434967" y="28567"/>
        <a:ext cx="1348197" cy="918226"/>
      </dsp:txXfrm>
    </dsp:sp>
    <dsp:sp modelId="{F87097B7-68D2-4413-8D4B-AB4B1BA087F8}">
      <dsp:nvSpPr>
        <dsp:cNvPr id="0" name=""/>
        <dsp:cNvSpPr/>
      </dsp:nvSpPr>
      <dsp:spPr>
        <a:xfrm>
          <a:off x="1247648" y="231647"/>
          <a:ext cx="1759712" cy="1759712"/>
        </a:xfrm>
        <a:prstGeom prst="pieWedg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DZ" sz="2400" kern="1200" dirty="0" smtClean="0"/>
            <a:t>الداخلية</a:t>
          </a:r>
          <a:endParaRPr lang="fr-FR" sz="2400" kern="1200" dirty="0"/>
        </a:p>
      </dsp:txBody>
      <dsp:txXfrm>
        <a:off x="1763056" y="747055"/>
        <a:ext cx="1244304" cy="1244304"/>
      </dsp:txXfrm>
    </dsp:sp>
    <dsp:sp modelId="{F20AD220-D352-49EC-9A5F-AEB206FFE994}">
      <dsp:nvSpPr>
        <dsp:cNvPr id="0" name=""/>
        <dsp:cNvSpPr/>
      </dsp:nvSpPr>
      <dsp:spPr>
        <a:xfrm rot="5400000">
          <a:off x="3088640" y="231647"/>
          <a:ext cx="1759712" cy="1759712"/>
        </a:xfrm>
        <a:prstGeom prst="pieWedg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DZ" sz="2400" kern="1200" dirty="0" smtClean="0"/>
            <a:t>الداخلية</a:t>
          </a:r>
          <a:endParaRPr lang="fr-FR" sz="2400" kern="1200" dirty="0"/>
        </a:p>
      </dsp:txBody>
      <dsp:txXfrm rot="-5400000">
        <a:off x="3088640" y="747055"/>
        <a:ext cx="1244304" cy="1244304"/>
      </dsp:txXfrm>
    </dsp:sp>
    <dsp:sp modelId="{6DF91113-6F14-496C-8263-0F5657A4AC45}">
      <dsp:nvSpPr>
        <dsp:cNvPr id="0" name=""/>
        <dsp:cNvSpPr/>
      </dsp:nvSpPr>
      <dsp:spPr>
        <a:xfrm rot="10800000">
          <a:off x="3088640" y="2072640"/>
          <a:ext cx="1759712" cy="1759712"/>
        </a:xfrm>
        <a:prstGeom prst="pieWedg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DZ" sz="2400" kern="1200" dirty="0" smtClean="0"/>
            <a:t>الخارجية</a:t>
          </a:r>
          <a:endParaRPr lang="fr-FR" sz="2400" kern="1200" dirty="0"/>
        </a:p>
      </dsp:txBody>
      <dsp:txXfrm rot="10800000">
        <a:off x="3088640" y="2072640"/>
        <a:ext cx="1244304" cy="1244304"/>
      </dsp:txXfrm>
    </dsp:sp>
    <dsp:sp modelId="{FFA59EFA-5647-455B-9D68-9ABAD2A0B487}">
      <dsp:nvSpPr>
        <dsp:cNvPr id="0" name=""/>
        <dsp:cNvSpPr/>
      </dsp:nvSpPr>
      <dsp:spPr>
        <a:xfrm rot="16200000">
          <a:off x="1247648" y="2072640"/>
          <a:ext cx="1759712" cy="1759712"/>
        </a:xfrm>
        <a:prstGeom prst="pieWedg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DZ" sz="2400" kern="1200" dirty="0" smtClean="0"/>
            <a:t>الخارجية</a:t>
          </a:r>
          <a:endParaRPr lang="fr-FR" sz="2400" kern="1200" dirty="0"/>
        </a:p>
      </dsp:txBody>
      <dsp:txXfrm rot="5400000">
        <a:off x="1763056" y="2072640"/>
        <a:ext cx="1244304" cy="1244304"/>
      </dsp:txXfrm>
    </dsp:sp>
    <dsp:sp modelId="{FA4B564E-9374-4363-AB4D-F64107A3E1B5}">
      <dsp:nvSpPr>
        <dsp:cNvPr id="0" name=""/>
        <dsp:cNvSpPr/>
      </dsp:nvSpPr>
      <dsp:spPr>
        <a:xfrm>
          <a:off x="2744216" y="1666240"/>
          <a:ext cx="607568" cy="528320"/>
        </a:xfrm>
        <a:prstGeom prst="circularArrow">
          <a:avLst/>
        </a:prstGeom>
        <a:solidFill>
          <a:schemeClr val="dk2">
            <a:tint val="60000"/>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1371D6-9407-41C2-B9F6-BB3950B4494A}">
      <dsp:nvSpPr>
        <dsp:cNvPr id="0" name=""/>
        <dsp:cNvSpPr/>
      </dsp:nvSpPr>
      <dsp:spPr>
        <a:xfrm rot="10800000">
          <a:off x="2744216" y="1869440"/>
          <a:ext cx="607568" cy="528320"/>
        </a:xfrm>
        <a:prstGeom prst="circularArrow">
          <a:avLst/>
        </a:prstGeom>
        <a:solidFill>
          <a:schemeClr val="dk2">
            <a:tint val="60000"/>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Freeform 2"/>
          <p:cNvSpPr>
            <a:spLocks/>
          </p:cNvSpPr>
          <p:nvPr/>
        </p:nvSpPr>
        <p:spPr bwMode="hidden">
          <a:xfrm>
            <a:off x="2590800" y="-7938"/>
            <a:ext cx="2757488" cy="6878638"/>
          </a:xfrm>
          <a:custGeom>
            <a:avLst/>
            <a:gdLst>
              <a:gd name="T0" fmla="*/ 2147483647 w 1737"/>
              <a:gd name="T1" fmla="*/ 2147483647 h 4320"/>
              <a:gd name="T2" fmla="*/ 2147483647 w 1737"/>
              <a:gd name="T3" fmla="*/ 2147483647 h 4320"/>
              <a:gd name="T4" fmla="*/ 2147483647 w 1737"/>
              <a:gd name="T5" fmla="*/ 0 h 4320"/>
              <a:gd name="T6" fmla="*/ 0 w 1737"/>
              <a:gd name="T7" fmla="*/ 2147483647 h 4320"/>
              <a:gd name="T8" fmla="*/ 2147483647 w 1737"/>
              <a:gd name="T9" fmla="*/ 214748364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5" name="Freeform 3"/>
          <p:cNvSpPr>
            <a:spLocks/>
          </p:cNvSpPr>
          <p:nvPr/>
        </p:nvSpPr>
        <p:spPr bwMode="hidden">
          <a:xfrm>
            <a:off x="0" y="-11113"/>
            <a:ext cx="2757488" cy="6872288"/>
          </a:xfrm>
          <a:custGeom>
            <a:avLst/>
            <a:gdLst>
              <a:gd name="T0" fmla="*/ 2147483647 w 1737"/>
              <a:gd name="T1" fmla="*/ 2147483647 h 4320"/>
              <a:gd name="T2" fmla="*/ 2147483647 w 1737"/>
              <a:gd name="T3" fmla="*/ 2147483647 h 4320"/>
              <a:gd name="T4" fmla="*/ 2147483647 w 1737"/>
              <a:gd name="T5" fmla="*/ 0 h 4320"/>
              <a:gd name="T6" fmla="*/ 0 w 1737"/>
              <a:gd name="T7" fmla="*/ 2147483647 h 4320"/>
              <a:gd name="T8" fmla="*/ 2147483647 w 1737"/>
              <a:gd name="T9" fmla="*/ 214748364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6" name="Freeform 4"/>
          <p:cNvSpPr>
            <a:spLocks/>
          </p:cNvSpPr>
          <p:nvPr/>
        </p:nvSpPr>
        <p:spPr bwMode="hidden">
          <a:xfrm>
            <a:off x="5943600" y="-6350"/>
            <a:ext cx="2760663" cy="6873875"/>
          </a:xfrm>
          <a:custGeom>
            <a:avLst/>
            <a:gdLst>
              <a:gd name="T0" fmla="*/ 2147483647 w 1739"/>
              <a:gd name="T1" fmla="*/ 2147483647 h 4420"/>
              <a:gd name="T2" fmla="*/ 2147483647 w 1739"/>
              <a:gd name="T3" fmla="*/ 2147483647 h 4420"/>
              <a:gd name="T4" fmla="*/ 2147483647 w 1739"/>
              <a:gd name="T5" fmla="*/ 0 h 4420"/>
              <a:gd name="T6" fmla="*/ 0 w 1739"/>
              <a:gd name="T7" fmla="*/ 2147483647 h 4420"/>
              <a:gd name="T8" fmla="*/ 2147483647 w 1739"/>
              <a:gd name="T9" fmla="*/ 2147483647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7" name="Freeform 5"/>
          <p:cNvSpPr>
            <a:spLocks/>
          </p:cNvSpPr>
          <p:nvPr/>
        </p:nvSpPr>
        <p:spPr bwMode="hidden">
          <a:xfrm>
            <a:off x="3048000" y="-14288"/>
            <a:ext cx="3302000" cy="6864351"/>
          </a:xfrm>
          <a:custGeom>
            <a:avLst/>
            <a:gdLst>
              <a:gd name="T0" fmla="*/ 0 w 2080"/>
              <a:gd name="T1" fmla="*/ 2147483647 h 4338"/>
              <a:gd name="T2" fmla="*/ 2147483647 w 2080"/>
              <a:gd name="T3" fmla="*/ 2147483647 h 4338"/>
              <a:gd name="T4" fmla="*/ 2147483647 w 2080"/>
              <a:gd name="T5" fmla="*/ 2147483647 h 4338"/>
              <a:gd name="T6" fmla="*/ 2147483647 w 2080"/>
              <a:gd name="T7" fmla="*/ 0 h 4338"/>
              <a:gd name="T8" fmla="*/ 0 w 2080"/>
              <a:gd name="T9" fmla="*/ 214748364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8" name="Freeform 6"/>
          <p:cNvSpPr>
            <a:spLocks/>
          </p:cNvSpPr>
          <p:nvPr/>
        </p:nvSpPr>
        <p:spPr bwMode="hidden">
          <a:xfrm>
            <a:off x="185738" y="1539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9" name="Freeform 7"/>
          <p:cNvSpPr>
            <a:spLocks/>
          </p:cNvSpPr>
          <p:nvPr/>
        </p:nvSpPr>
        <p:spPr bwMode="hidden">
          <a:xfrm rot="2702961" flipH="1">
            <a:off x="1285875" y="1216025"/>
            <a:ext cx="4038600" cy="16002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0" name="Freeform 8"/>
          <p:cNvSpPr>
            <a:spLocks/>
          </p:cNvSpPr>
          <p:nvPr/>
        </p:nvSpPr>
        <p:spPr bwMode="hidden">
          <a:xfrm>
            <a:off x="131763" y="777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1" name="Freeform 9"/>
          <p:cNvSpPr>
            <a:spLocks/>
          </p:cNvSpPr>
          <p:nvPr/>
        </p:nvSpPr>
        <p:spPr bwMode="hidden">
          <a:xfrm rot="18704158">
            <a:off x="-1562100" y="16525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2" name="Freeform 10"/>
          <p:cNvSpPr>
            <a:spLocks/>
          </p:cNvSpPr>
          <p:nvPr/>
        </p:nvSpPr>
        <p:spPr bwMode="hidden">
          <a:xfrm rot="19294859">
            <a:off x="2112963" y="1449388"/>
            <a:ext cx="5705475" cy="275431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3" name="Freeform 11"/>
          <p:cNvSpPr>
            <a:spLocks/>
          </p:cNvSpPr>
          <p:nvPr/>
        </p:nvSpPr>
        <p:spPr bwMode="hidden">
          <a:xfrm rot="2084418" flipH="1">
            <a:off x="2951163" y="13731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4" name="Freeform 12"/>
          <p:cNvSpPr>
            <a:spLocks/>
          </p:cNvSpPr>
          <p:nvPr/>
        </p:nvSpPr>
        <p:spPr bwMode="hidden">
          <a:xfrm>
            <a:off x="6746875" y="-11113"/>
            <a:ext cx="1728788" cy="3627438"/>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5" name="Rectangle 13"/>
          <p:cNvSpPr>
            <a:spLocks noChangeArrowheads="1"/>
          </p:cNvSpPr>
          <p:nvPr/>
        </p:nvSpPr>
        <p:spPr bwMode="invGray">
          <a:xfrm>
            <a:off x="0" y="3875088"/>
            <a:ext cx="9144000" cy="685800"/>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6" name="Freeform 14"/>
          <p:cNvSpPr>
            <a:spLocks/>
          </p:cNvSpPr>
          <p:nvPr/>
        </p:nvSpPr>
        <p:spPr bwMode="invGray">
          <a:xfrm>
            <a:off x="2590800" y="3948113"/>
            <a:ext cx="2757488" cy="606425"/>
          </a:xfrm>
          <a:custGeom>
            <a:avLst/>
            <a:gdLst>
              <a:gd name="T0" fmla="*/ 2147483647 w 1737"/>
              <a:gd name="T1" fmla="*/ 2147483647 h 4320"/>
              <a:gd name="T2" fmla="*/ 2147483647 w 1737"/>
              <a:gd name="T3" fmla="*/ 2147483647 h 4320"/>
              <a:gd name="T4" fmla="*/ 2147483647 w 1737"/>
              <a:gd name="T5" fmla="*/ 0 h 4320"/>
              <a:gd name="T6" fmla="*/ 0 w 1737"/>
              <a:gd name="T7" fmla="*/ 2147483647 h 4320"/>
              <a:gd name="T8" fmla="*/ 2147483647 w 1737"/>
              <a:gd name="T9" fmla="*/ 214748364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7" name="Freeform 15"/>
          <p:cNvSpPr>
            <a:spLocks/>
          </p:cNvSpPr>
          <p:nvPr/>
        </p:nvSpPr>
        <p:spPr bwMode="invGray">
          <a:xfrm>
            <a:off x="0" y="3948113"/>
            <a:ext cx="2757488" cy="604837"/>
          </a:xfrm>
          <a:custGeom>
            <a:avLst/>
            <a:gdLst>
              <a:gd name="T0" fmla="*/ 2147483647 w 1737"/>
              <a:gd name="T1" fmla="*/ 2147483647 h 4320"/>
              <a:gd name="T2" fmla="*/ 2147483647 w 1737"/>
              <a:gd name="T3" fmla="*/ 2147483647 h 4320"/>
              <a:gd name="T4" fmla="*/ 2147483647 w 1737"/>
              <a:gd name="T5" fmla="*/ 0 h 4320"/>
              <a:gd name="T6" fmla="*/ 0 w 1737"/>
              <a:gd name="T7" fmla="*/ 2147483647 h 4320"/>
              <a:gd name="T8" fmla="*/ 2147483647 w 1737"/>
              <a:gd name="T9" fmla="*/ 214748364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8" name="Freeform 16"/>
          <p:cNvSpPr>
            <a:spLocks/>
          </p:cNvSpPr>
          <p:nvPr/>
        </p:nvSpPr>
        <p:spPr bwMode="invGray">
          <a:xfrm>
            <a:off x="5943600" y="3948113"/>
            <a:ext cx="2760663" cy="606425"/>
          </a:xfrm>
          <a:custGeom>
            <a:avLst/>
            <a:gdLst>
              <a:gd name="T0" fmla="*/ 2147483647 w 1739"/>
              <a:gd name="T1" fmla="*/ 2147483647 h 4420"/>
              <a:gd name="T2" fmla="*/ 2147483647 w 1739"/>
              <a:gd name="T3" fmla="*/ 2147483647 h 4420"/>
              <a:gd name="T4" fmla="*/ 2147483647 w 1739"/>
              <a:gd name="T5" fmla="*/ 0 h 4420"/>
              <a:gd name="T6" fmla="*/ 0 w 1739"/>
              <a:gd name="T7" fmla="*/ 2147483647 h 4420"/>
              <a:gd name="T8" fmla="*/ 2147483647 w 1739"/>
              <a:gd name="T9" fmla="*/ 2147483647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9" name="Freeform 17"/>
          <p:cNvSpPr>
            <a:spLocks/>
          </p:cNvSpPr>
          <p:nvPr/>
        </p:nvSpPr>
        <p:spPr bwMode="invGray">
          <a:xfrm>
            <a:off x="3048000" y="3948113"/>
            <a:ext cx="3302000" cy="604837"/>
          </a:xfrm>
          <a:custGeom>
            <a:avLst/>
            <a:gdLst>
              <a:gd name="T0" fmla="*/ 0 w 2080"/>
              <a:gd name="T1" fmla="*/ 2147483647 h 4338"/>
              <a:gd name="T2" fmla="*/ 2147483647 w 2080"/>
              <a:gd name="T3" fmla="*/ 2147483647 h 4338"/>
              <a:gd name="T4" fmla="*/ 2147483647 w 2080"/>
              <a:gd name="T5" fmla="*/ 2147483647 h 4338"/>
              <a:gd name="T6" fmla="*/ 2147483647 w 2080"/>
              <a:gd name="T7" fmla="*/ 0 h 4338"/>
              <a:gd name="T8" fmla="*/ 0 w 2080"/>
              <a:gd name="T9" fmla="*/ 214748364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20" name="Rectangle 18"/>
          <p:cNvSpPr>
            <a:spLocks noChangeArrowheads="1"/>
          </p:cNvSpPr>
          <p:nvPr/>
        </p:nvSpPr>
        <p:spPr bwMode="invGray">
          <a:xfrm>
            <a:off x="11113" y="3898900"/>
            <a:ext cx="9144000" cy="685800"/>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21" name="Freeform 19"/>
          <p:cNvSpPr>
            <a:spLocks/>
          </p:cNvSpPr>
          <p:nvPr/>
        </p:nvSpPr>
        <p:spPr bwMode="invGray">
          <a:xfrm>
            <a:off x="4100513" y="3887788"/>
            <a:ext cx="1644650" cy="66675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2" name="Freeform 20"/>
          <p:cNvSpPr>
            <a:spLocks/>
          </p:cNvSpPr>
          <p:nvPr/>
        </p:nvSpPr>
        <p:spPr bwMode="invGray">
          <a:xfrm rot="18897039" flipH="1">
            <a:off x="2359025" y="3836988"/>
            <a:ext cx="1682750" cy="7620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3" name="Freeform 21"/>
          <p:cNvSpPr>
            <a:spLocks/>
          </p:cNvSpPr>
          <p:nvPr/>
        </p:nvSpPr>
        <p:spPr bwMode="invGray">
          <a:xfrm rot="18897039" flipH="1">
            <a:off x="1216025" y="3836988"/>
            <a:ext cx="1682750" cy="7620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4" name="Freeform 22"/>
          <p:cNvSpPr>
            <a:spLocks/>
          </p:cNvSpPr>
          <p:nvPr/>
        </p:nvSpPr>
        <p:spPr bwMode="invGray">
          <a:xfrm rot="18897039" flipH="1">
            <a:off x="48419" y="3786981"/>
            <a:ext cx="1641475" cy="77311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5" name="Freeform 23"/>
          <p:cNvSpPr>
            <a:spLocks/>
          </p:cNvSpPr>
          <p:nvPr/>
        </p:nvSpPr>
        <p:spPr bwMode="invGray">
          <a:xfrm flipH="1" flipV="1">
            <a:off x="914400" y="3875088"/>
            <a:ext cx="56388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6" name="Freeform 24"/>
          <p:cNvSpPr>
            <a:spLocks/>
          </p:cNvSpPr>
          <p:nvPr/>
        </p:nvSpPr>
        <p:spPr bwMode="invGray">
          <a:xfrm flipH="1" flipV="1">
            <a:off x="381000" y="3875088"/>
            <a:ext cx="24384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7" name="Freeform 25"/>
          <p:cNvSpPr>
            <a:spLocks/>
          </p:cNvSpPr>
          <p:nvPr/>
        </p:nvSpPr>
        <p:spPr bwMode="invGray">
          <a:xfrm flipH="1" flipV="1">
            <a:off x="4819650" y="3951288"/>
            <a:ext cx="2114550" cy="60801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8" name="Freeform 26"/>
          <p:cNvSpPr>
            <a:spLocks/>
          </p:cNvSpPr>
          <p:nvPr/>
        </p:nvSpPr>
        <p:spPr bwMode="invGray">
          <a:xfrm flipH="1" flipV="1">
            <a:off x="6324600" y="3875088"/>
            <a:ext cx="24384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9" name="Freeform 27"/>
          <p:cNvSpPr>
            <a:spLocks/>
          </p:cNvSpPr>
          <p:nvPr/>
        </p:nvSpPr>
        <p:spPr bwMode="invGray">
          <a:xfrm flipH="1" flipV="1">
            <a:off x="5486400" y="3875088"/>
            <a:ext cx="36576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30" name="Rectangle 28"/>
          <p:cNvSpPr>
            <a:spLocks noChangeArrowheads="1"/>
          </p:cNvSpPr>
          <p:nvPr/>
        </p:nvSpPr>
        <p:spPr bwMode="invGray">
          <a:xfrm>
            <a:off x="0" y="3908425"/>
            <a:ext cx="9144000" cy="22225"/>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31" name="Rectangle 29"/>
          <p:cNvSpPr>
            <a:spLocks noChangeArrowheads="1"/>
          </p:cNvSpPr>
          <p:nvPr/>
        </p:nvSpPr>
        <p:spPr bwMode="hidden">
          <a:xfrm>
            <a:off x="0" y="4572000"/>
            <a:ext cx="9144000" cy="914400"/>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32" name="Rectangle 30"/>
          <p:cNvSpPr>
            <a:spLocks noChangeArrowheads="1"/>
          </p:cNvSpPr>
          <p:nvPr/>
        </p:nvSpPr>
        <p:spPr bwMode="hidden">
          <a:xfrm>
            <a:off x="0" y="5410200"/>
            <a:ext cx="9144000" cy="1447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6175" name="Rectangle 31"/>
          <p:cNvSpPr>
            <a:spLocks noGrp="1" noChangeArrowheads="1"/>
          </p:cNvSpPr>
          <p:nvPr>
            <p:ph type="ctrTitle"/>
          </p:nvPr>
        </p:nvSpPr>
        <p:spPr>
          <a:xfrm>
            <a:off x="1676400" y="1905000"/>
            <a:ext cx="7239000" cy="1905000"/>
          </a:xfrm>
        </p:spPr>
        <p:txBody>
          <a:bodyPr/>
          <a:lstStyle>
            <a:lvl1pPr algn="l">
              <a:defRPr/>
            </a:lvl1pPr>
          </a:lstStyle>
          <a:p>
            <a:r>
              <a:rPr lang="en-US"/>
              <a:t>Cliquez et modifiez le titre</a:t>
            </a:r>
          </a:p>
        </p:txBody>
      </p:sp>
      <p:sp>
        <p:nvSpPr>
          <p:cNvPr id="6176" name="Rectangle 32"/>
          <p:cNvSpPr>
            <a:spLocks noGrp="1" noChangeArrowheads="1"/>
          </p:cNvSpPr>
          <p:nvPr>
            <p:ph type="subTitle" idx="1"/>
          </p:nvPr>
        </p:nvSpPr>
        <p:spPr>
          <a:xfrm>
            <a:off x="1676400" y="4572000"/>
            <a:ext cx="6400800" cy="1679575"/>
          </a:xfrm>
        </p:spPr>
        <p:txBody>
          <a:bodyPr anchor="ctr"/>
          <a:lstStyle>
            <a:lvl1pPr marL="0" indent="0" algn="ctr">
              <a:buFont typeface="Times" charset="0"/>
              <a:buNone/>
              <a:defRPr/>
            </a:lvl1pPr>
          </a:lstStyle>
          <a:p>
            <a:r>
              <a:rPr lang="en-US"/>
              <a:t>Cliquez pour modifier le style des sous-titres du masque</a:t>
            </a:r>
          </a:p>
        </p:txBody>
      </p:sp>
      <p:sp>
        <p:nvSpPr>
          <p:cNvPr id="33" name="Rectangle 33"/>
          <p:cNvSpPr>
            <a:spLocks noGrp="1" noChangeArrowheads="1"/>
          </p:cNvSpPr>
          <p:nvPr>
            <p:ph type="dt" sz="half" idx="10"/>
          </p:nvPr>
        </p:nvSpPr>
        <p:spPr bwMode="auto">
          <a:xfrm>
            <a:off x="685800" y="63246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solidFill>
                <a:srgbClr val="FFFFFF"/>
              </a:solidFill>
            </a:endParaRPr>
          </a:p>
        </p:txBody>
      </p:sp>
      <p:sp>
        <p:nvSpPr>
          <p:cNvPr id="34" name="Rectangle 34"/>
          <p:cNvSpPr>
            <a:spLocks noGrp="1" noChangeArrowheads="1"/>
          </p:cNvSpPr>
          <p:nvPr>
            <p:ph type="ftr" sz="quarter" idx="11"/>
          </p:nvPr>
        </p:nvSpPr>
        <p:spPr bwMode="auto">
          <a:xfrm>
            <a:off x="3124200" y="63246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solidFill>
                <a:srgbClr val="FFFFFF"/>
              </a:solidFill>
            </a:endParaRPr>
          </a:p>
        </p:txBody>
      </p:sp>
      <p:sp>
        <p:nvSpPr>
          <p:cNvPr id="35" name="Rectangle 35"/>
          <p:cNvSpPr>
            <a:spLocks noGrp="1" noChangeArrowheads="1"/>
          </p:cNvSpPr>
          <p:nvPr>
            <p:ph type="sldNum" sz="quarter" idx="12"/>
          </p:nvPr>
        </p:nvSpPr>
        <p:spPr>
          <a:xfrm>
            <a:off x="6553200" y="6324600"/>
            <a:ext cx="1905000" cy="457200"/>
          </a:xfrm>
        </p:spPr>
        <p:txBody>
          <a:bodyPr/>
          <a:lstStyle>
            <a:lvl1pPr>
              <a:defRPr/>
            </a:lvl1pPr>
          </a:lstStyle>
          <a:p>
            <a:pPr>
              <a:defRPr/>
            </a:pPr>
            <a:fld id="{364E5B84-8AA4-45B5-8593-FA86AB286BF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3947920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4"/>
          <p:cNvSpPr>
            <a:spLocks noGrp="1" noChangeArrowheads="1"/>
          </p:cNvSpPr>
          <p:nvPr>
            <p:ph type="sldNum" sz="quarter" idx="10"/>
          </p:nvPr>
        </p:nvSpPr>
        <p:spPr>
          <a:ln/>
        </p:spPr>
        <p:txBody>
          <a:bodyPr/>
          <a:lstStyle>
            <a:lvl1pPr>
              <a:defRPr/>
            </a:lvl1pPr>
          </a:lstStyle>
          <a:p>
            <a:pPr>
              <a:defRPr/>
            </a:pPr>
            <a:fld id="{30C7C2BE-9849-4052-99D4-9E2CC138891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1189875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812800"/>
            <a:ext cx="1943100" cy="5283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85800" y="812800"/>
            <a:ext cx="5676900" cy="5283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4"/>
          <p:cNvSpPr>
            <a:spLocks noGrp="1" noChangeArrowheads="1"/>
          </p:cNvSpPr>
          <p:nvPr>
            <p:ph type="sldNum" sz="quarter" idx="10"/>
          </p:nvPr>
        </p:nvSpPr>
        <p:spPr>
          <a:ln/>
        </p:spPr>
        <p:txBody>
          <a:bodyPr/>
          <a:lstStyle>
            <a:lvl1pPr>
              <a:defRPr/>
            </a:lvl1pPr>
          </a:lstStyle>
          <a:p>
            <a:pPr>
              <a:defRPr/>
            </a:pPr>
            <a:fld id="{E5E46ABB-72A1-4EDD-B44C-6A7DB8477AF4}"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4143659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85800" y="812800"/>
            <a:ext cx="7772400" cy="736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85800" y="1981200"/>
            <a:ext cx="7772400" cy="4114800"/>
          </a:xfrm>
        </p:spPr>
        <p:txBody>
          <a:bodyPr/>
          <a:lstStyle/>
          <a:p>
            <a:pPr lvl="0"/>
            <a:endParaRPr lang="fr-FR" noProof="0" smtClean="0"/>
          </a:p>
        </p:txBody>
      </p:sp>
      <p:sp>
        <p:nvSpPr>
          <p:cNvPr id="4" name="Rectangle 34"/>
          <p:cNvSpPr>
            <a:spLocks noGrp="1" noChangeArrowheads="1"/>
          </p:cNvSpPr>
          <p:nvPr>
            <p:ph type="sldNum" sz="quarter" idx="10"/>
          </p:nvPr>
        </p:nvSpPr>
        <p:spPr>
          <a:ln/>
        </p:spPr>
        <p:txBody>
          <a:bodyPr/>
          <a:lstStyle>
            <a:lvl1pPr>
              <a:defRPr/>
            </a:lvl1pPr>
          </a:lstStyle>
          <a:p>
            <a:pPr>
              <a:defRPr/>
            </a:pPr>
            <a:fld id="{E6B83C86-F3A4-4387-894F-7EDFE3DC92E2}"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128492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85800" y="812800"/>
            <a:ext cx="7772400" cy="5283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34"/>
          <p:cNvSpPr>
            <a:spLocks noGrp="1" noChangeArrowheads="1"/>
          </p:cNvSpPr>
          <p:nvPr>
            <p:ph type="sldNum" sz="quarter" idx="10"/>
          </p:nvPr>
        </p:nvSpPr>
        <p:spPr>
          <a:ln/>
        </p:spPr>
        <p:txBody>
          <a:bodyPr/>
          <a:lstStyle>
            <a:lvl1pPr>
              <a:defRPr/>
            </a:lvl1pPr>
          </a:lstStyle>
          <a:p>
            <a:pPr>
              <a:defRPr/>
            </a:pPr>
            <a:fld id="{3FFDCFCD-A65F-4A63-B555-FDD9577E2D9D}"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4098540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685800" y="812800"/>
            <a:ext cx="7772400" cy="736600"/>
          </a:xfrm>
        </p:spPr>
        <p:txBody>
          <a:bodyPr/>
          <a:lstStyle/>
          <a:p>
            <a:r>
              <a:rPr lang="fr-FR" smtClean="0"/>
              <a:t>Cliquez pour modifier le style du titre</a:t>
            </a:r>
            <a:endParaRPr lang="fr-FR"/>
          </a:p>
        </p:txBody>
      </p:sp>
      <p:sp>
        <p:nvSpPr>
          <p:cNvPr id="3" name="Espace réservé du contenu 2"/>
          <p:cNvSpPr>
            <a:spLocks noGrp="1"/>
          </p:cNvSpPr>
          <p:nvPr>
            <p:ph sz="quarter" idx="1"/>
          </p:nvPr>
        </p:nvSpPr>
        <p:spPr>
          <a:xfrm>
            <a:off x="685800" y="19812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9812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685800" y="41148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648200" y="41148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34"/>
          <p:cNvSpPr>
            <a:spLocks noGrp="1" noChangeArrowheads="1"/>
          </p:cNvSpPr>
          <p:nvPr>
            <p:ph type="sldNum" sz="quarter" idx="10"/>
          </p:nvPr>
        </p:nvSpPr>
        <p:spPr>
          <a:ln/>
        </p:spPr>
        <p:txBody>
          <a:bodyPr/>
          <a:lstStyle>
            <a:lvl1pPr>
              <a:defRPr/>
            </a:lvl1pPr>
          </a:lstStyle>
          <a:p>
            <a:pPr>
              <a:defRPr/>
            </a:pPr>
            <a:fld id="{CEA73EC9-C434-4C1A-9D7A-7C1186E8F88E}"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3010240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Freeform 2"/>
          <p:cNvSpPr>
            <a:spLocks/>
          </p:cNvSpPr>
          <p:nvPr/>
        </p:nvSpPr>
        <p:spPr bwMode="hidden">
          <a:xfrm>
            <a:off x="2590800" y="-7938"/>
            <a:ext cx="2757488" cy="6878638"/>
          </a:xfrm>
          <a:custGeom>
            <a:avLst/>
            <a:gdLst>
              <a:gd name="T0" fmla="*/ 2147483647 w 1737"/>
              <a:gd name="T1" fmla="*/ 2147483647 h 4320"/>
              <a:gd name="T2" fmla="*/ 2147483647 w 1737"/>
              <a:gd name="T3" fmla="*/ 2147483647 h 4320"/>
              <a:gd name="T4" fmla="*/ 2147483647 w 1737"/>
              <a:gd name="T5" fmla="*/ 0 h 4320"/>
              <a:gd name="T6" fmla="*/ 0 w 1737"/>
              <a:gd name="T7" fmla="*/ 2147483647 h 4320"/>
              <a:gd name="T8" fmla="*/ 2147483647 w 1737"/>
              <a:gd name="T9" fmla="*/ 214748364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5" name="Freeform 3"/>
          <p:cNvSpPr>
            <a:spLocks/>
          </p:cNvSpPr>
          <p:nvPr/>
        </p:nvSpPr>
        <p:spPr bwMode="hidden">
          <a:xfrm>
            <a:off x="0" y="-11113"/>
            <a:ext cx="2757488" cy="6872288"/>
          </a:xfrm>
          <a:custGeom>
            <a:avLst/>
            <a:gdLst>
              <a:gd name="T0" fmla="*/ 2147483647 w 1737"/>
              <a:gd name="T1" fmla="*/ 2147483647 h 4320"/>
              <a:gd name="T2" fmla="*/ 2147483647 w 1737"/>
              <a:gd name="T3" fmla="*/ 2147483647 h 4320"/>
              <a:gd name="T4" fmla="*/ 2147483647 w 1737"/>
              <a:gd name="T5" fmla="*/ 0 h 4320"/>
              <a:gd name="T6" fmla="*/ 0 w 1737"/>
              <a:gd name="T7" fmla="*/ 2147483647 h 4320"/>
              <a:gd name="T8" fmla="*/ 2147483647 w 1737"/>
              <a:gd name="T9" fmla="*/ 214748364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6" name="Freeform 4"/>
          <p:cNvSpPr>
            <a:spLocks/>
          </p:cNvSpPr>
          <p:nvPr/>
        </p:nvSpPr>
        <p:spPr bwMode="hidden">
          <a:xfrm>
            <a:off x="5943600" y="-6350"/>
            <a:ext cx="2760663" cy="6873875"/>
          </a:xfrm>
          <a:custGeom>
            <a:avLst/>
            <a:gdLst>
              <a:gd name="T0" fmla="*/ 2147483647 w 1739"/>
              <a:gd name="T1" fmla="*/ 2147483647 h 4420"/>
              <a:gd name="T2" fmla="*/ 2147483647 w 1739"/>
              <a:gd name="T3" fmla="*/ 2147483647 h 4420"/>
              <a:gd name="T4" fmla="*/ 2147483647 w 1739"/>
              <a:gd name="T5" fmla="*/ 0 h 4420"/>
              <a:gd name="T6" fmla="*/ 0 w 1739"/>
              <a:gd name="T7" fmla="*/ 2147483647 h 4420"/>
              <a:gd name="T8" fmla="*/ 2147483647 w 1739"/>
              <a:gd name="T9" fmla="*/ 2147483647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7" name="Freeform 5"/>
          <p:cNvSpPr>
            <a:spLocks/>
          </p:cNvSpPr>
          <p:nvPr/>
        </p:nvSpPr>
        <p:spPr bwMode="hidden">
          <a:xfrm>
            <a:off x="3048000" y="-14288"/>
            <a:ext cx="3302000" cy="6864351"/>
          </a:xfrm>
          <a:custGeom>
            <a:avLst/>
            <a:gdLst>
              <a:gd name="T0" fmla="*/ 0 w 2080"/>
              <a:gd name="T1" fmla="*/ 2147483647 h 4338"/>
              <a:gd name="T2" fmla="*/ 2147483647 w 2080"/>
              <a:gd name="T3" fmla="*/ 2147483647 h 4338"/>
              <a:gd name="T4" fmla="*/ 2147483647 w 2080"/>
              <a:gd name="T5" fmla="*/ 2147483647 h 4338"/>
              <a:gd name="T6" fmla="*/ 2147483647 w 2080"/>
              <a:gd name="T7" fmla="*/ 0 h 4338"/>
              <a:gd name="T8" fmla="*/ 0 w 2080"/>
              <a:gd name="T9" fmla="*/ 214748364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8" name="Freeform 6"/>
          <p:cNvSpPr>
            <a:spLocks/>
          </p:cNvSpPr>
          <p:nvPr/>
        </p:nvSpPr>
        <p:spPr bwMode="hidden">
          <a:xfrm>
            <a:off x="185738" y="1539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9" name="Freeform 7"/>
          <p:cNvSpPr>
            <a:spLocks/>
          </p:cNvSpPr>
          <p:nvPr/>
        </p:nvSpPr>
        <p:spPr bwMode="hidden">
          <a:xfrm rot="2702961" flipH="1">
            <a:off x="1285875" y="1216025"/>
            <a:ext cx="4038600" cy="16002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0" name="Freeform 8"/>
          <p:cNvSpPr>
            <a:spLocks/>
          </p:cNvSpPr>
          <p:nvPr/>
        </p:nvSpPr>
        <p:spPr bwMode="hidden">
          <a:xfrm>
            <a:off x="131763" y="777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1" name="Freeform 9"/>
          <p:cNvSpPr>
            <a:spLocks/>
          </p:cNvSpPr>
          <p:nvPr/>
        </p:nvSpPr>
        <p:spPr bwMode="hidden">
          <a:xfrm rot="18704158">
            <a:off x="-1562100" y="16525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2" name="Freeform 10"/>
          <p:cNvSpPr>
            <a:spLocks/>
          </p:cNvSpPr>
          <p:nvPr/>
        </p:nvSpPr>
        <p:spPr bwMode="hidden">
          <a:xfrm rot="19294859">
            <a:off x="2112963" y="1449388"/>
            <a:ext cx="5705475" cy="275431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3" name="Freeform 11"/>
          <p:cNvSpPr>
            <a:spLocks/>
          </p:cNvSpPr>
          <p:nvPr/>
        </p:nvSpPr>
        <p:spPr bwMode="hidden">
          <a:xfrm rot="2084418" flipH="1">
            <a:off x="2951163" y="1373188"/>
            <a:ext cx="5562600" cy="24384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4" name="Freeform 12"/>
          <p:cNvSpPr>
            <a:spLocks/>
          </p:cNvSpPr>
          <p:nvPr/>
        </p:nvSpPr>
        <p:spPr bwMode="hidden">
          <a:xfrm>
            <a:off x="6746875" y="-11113"/>
            <a:ext cx="1728788" cy="3627438"/>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5" name="Rectangle 13"/>
          <p:cNvSpPr>
            <a:spLocks noChangeArrowheads="1"/>
          </p:cNvSpPr>
          <p:nvPr/>
        </p:nvSpPr>
        <p:spPr bwMode="invGray">
          <a:xfrm>
            <a:off x="0" y="3875088"/>
            <a:ext cx="9144000" cy="685800"/>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6" name="Freeform 14"/>
          <p:cNvSpPr>
            <a:spLocks/>
          </p:cNvSpPr>
          <p:nvPr/>
        </p:nvSpPr>
        <p:spPr bwMode="invGray">
          <a:xfrm>
            <a:off x="2590800" y="3948113"/>
            <a:ext cx="2757488" cy="606425"/>
          </a:xfrm>
          <a:custGeom>
            <a:avLst/>
            <a:gdLst>
              <a:gd name="T0" fmla="*/ 2147483647 w 1737"/>
              <a:gd name="T1" fmla="*/ 2147483647 h 4320"/>
              <a:gd name="T2" fmla="*/ 2147483647 w 1737"/>
              <a:gd name="T3" fmla="*/ 2147483647 h 4320"/>
              <a:gd name="T4" fmla="*/ 2147483647 w 1737"/>
              <a:gd name="T5" fmla="*/ 0 h 4320"/>
              <a:gd name="T6" fmla="*/ 0 w 1737"/>
              <a:gd name="T7" fmla="*/ 2147483647 h 4320"/>
              <a:gd name="T8" fmla="*/ 2147483647 w 1737"/>
              <a:gd name="T9" fmla="*/ 214748364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7" name="Freeform 15"/>
          <p:cNvSpPr>
            <a:spLocks/>
          </p:cNvSpPr>
          <p:nvPr/>
        </p:nvSpPr>
        <p:spPr bwMode="invGray">
          <a:xfrm>
            <a:off x="0" y="3948113"/>
            <a:ext cx="2757488" cy="604837"/>
          </a:xfrm>
          <a:custGeom>
            <a:avLst/>
            <a:gdLst>
              <a:gd name="T0" fmla="*/ 2147483647 w 1737"/>
              <a:gd name="T1" fmla="*/ 2147483647 h 4320"/>
              <a:gd name="T2" fmla="*/ 2147483647 w 1737"/>
              <a:gd name="T3" fmla="*/ 2147483647 h 4320"/>
              <a:gd name="T4" fmla="*/ 2147483647 w 1737"/>
              <a:gd name="T5" fmla="*/ 0 h 4320"/>
              <a:gd name="T6" fmla="*/ 0 w 1737"/>
              <a:gd name="T7" fmla="*/ 2147483647 h 4320"/>
              <a:gd name="T8" fmla="*/ 2147483647 w 1737"/>
              <a:gd name="T9" fmla="*/ 2147483647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8" name="Freeform 16"/>
          <p:cNvSpPr>
            <a:spLocks/>
          </p:cNvSpPr>
          <p:nvPr/>
        </p:nvSpPr>
        <p:spPr bwMode="invGray">
          <a:xfrm>
            <a:off x="5943600" y="3948113"/>
            <a:ext cx="2760663" cy="606425"/>
          </a:xfrm>
          <a:custGeom>
            <a:avLst/>
            <a:gdLst>
              <a:gd name="T0" fmla="*/ 2147483647 w 1739"/>
              <a:gd name="T1" fmla="*/ 2147483647 h 4420"/>
              <a:gd name="T2" fmla="*/ 2147483647 w 1739"/>
              <a:gd name="T3" fmla="*/ 2147483647 h 4420"/>
              <a:gd name="T4" fmla="*/ 2147483647 w 1739"/>
              <a:gd name="T5" fmla="*/ 0 h 4420"/>
              <a:gd name="T6" fmla="*/ 0 w 1739"/>
              <a:gd name="T7" fmla="*/ 2147483647 h 4420"/>
              <a:gd name="T8" fmla="*/ 2147483647 w 1739"/>
              <a:gd name="T9" fmla="*/ 2147483647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9" name="Freeform 17"/>
          <p:cNvSpPr>
            <a:spLocks/>
          </p:cNvSpPr>
          <p:nvPr/>
        </p:nvSpPr>
        <p:spPr bwMode="invGray">
          <a:xfrm>
            <a:off x="3048000" y="3948113"/>
            <a:ext cx="3302000" cy="604837"/>
          </a:xfrm>
          <a:custGeom>
            <a:avLst/>
            <a:gdLst>
              <a:gd name="T0" fmla="*/ 0 w 2080"/>
              <a:gd name="T1" fmla="*/ 2147483647 h 4338"/>
              <a:gd name="T2" fmla="*/ 2147483647 w 2080"/>
              <a:gd name="T3" fmla="*/ 2147483647 h 4338"/>
              <a:gd name="T4" fmla="*/ 2147483647 w 2080"/>
              <a:gd name="T5" fmla="*/ 2147483647 h 4338"/>
              <a:gd name="T6" fmla="*/ 2147483647 w 2080"/>
              <a:gd name="T7" fmla="*/ 0 h 4338"/>
              <a:gd name="T8" fmla="*/ 0 w 2080"/>
              <a:gd name="T9" fmla="*/ 214748364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20" name="Rectangle 18"/>
          <p:cNvSpPr>
            <a:spLocks noChangeArrowheads="1"/>
          </p:cNvSpPr>
          <p:nvPr/>
        </p:nvSpPr>
        <p:spPr bwMode="invGray">
          <a:xfrm>
            <a:off x="11113" y="3898900"/>
            <a:ext cx="9144000" cy="685800"/>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21" name="Freeform 19"/>
          <p:cNvSpPr>
            <a:spLocks/>
          </p:cNvSpPr>
          <p:nvPr/>
        </p:nvSpPr>
        <p:spPr bwMode="invGray">
          <a:xfrm>
            <a:off x="4100513" y="3887788"/>
            <a:ext cx="1644650" cy="66675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2" name="Freeform 20"/>
          <p:cNvSpPr>
            <a:spLocks/>
          </p:cNvSpPr>
          <p:nvPr/>
        </p:nvSpPr>
        <p:spPr bwMode="invGray">
          <a:xfrm rot="18897039" flipH="1">
            <a:off x="2359025" y="3836988"/>
            <a:ext cx="1682750" cy="7620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3" name="Freeform 21"/>
          <p:cNvSpPr>
            <a:spLocks/>
          </p:cNvSpPr>
          <p:nvPr/>
        </p:nvSpPr>
        <p:spPr bwMode="invGray">
          <a:xfrm rot="18897039" flipH="1">
            <a:off x="1216025" y="3836988"/>
            <a:ext cx="1682750" cy="7620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4" name="Freeform 22"/>
          <p:cNvSpPr>
            <a:spLocks/>
          </p:cNvSpPr>
          <p:nvPr/>
        </p:nvSpPr>
        <p:spPr bwMode="invGray">
          <a:xfrm rot="18897039" flipH="1">
            <a:off x="48419" y="3786981"/>
            <a:ext cx="1641475" cy="77311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5" name="Freeform 23"/>
          <p:cNvSpPr>
            <a:spLocks/>
          </p:cNvSpPr>
          <p:nvPr/>
        </p:nvSpPr>
        <p:spPr bwMode="invGray">
          <a:xfrm flipH="1" flipV="1">
            <a:off x="914400" y="3875088"/>
            <a:ext cx="56388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6" name="Freeform 24"/>
          <p:cNvSpPr>
            <a:spLocks/>
          </p:cNvSpPr>
          <p:nvPr/>
        </p:nvSpPr>
        <p:spPr bwMode="invGray">
          <a:xfrm flipH="1" flipV="1">
            <a:off x="381000" y="3875088"/>
            <a:ext cx="24384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7" name="Freeform 25"/>
          <p:cNvSpPr>
            <a:spLocks/>
          </p:cNvSpPr>
          <p:nvPr/>
        </p:nvSpPr>
        <p:spPr bwMode="invGray">
          <a:xfrm flipH="1" flipV="1">
            <a:off x="4819650" y="3951288"/>
            <a:ext cx="2114550" cy="60801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8" name="Freeform 26"/>
          <p:cNvSpPr>
            <a:spLocks/>
          </p:cNvSpPr>
          <p:nvPr/>
        </p:nvSpPr>
        <p:spPr bwMode="invGray">
          <a:xfrm flipH="1" flipV="1">
            <a:off x="6324600" y="3875088"/>
            <a:ext cx="24384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29" name="Freeform 27"/>
          <p:cNvSpPr>
            <a:spLocks/>
          </p:cNvSpPr>
          <p:nvPr/>
        </p:nvSpPr>
        <p:spPr bwMode="invGray">
          <a:xfrm flipH="1" flipV="1">
            <a:off x="5486400" y="3875088"/>
            <a:ext cx="3657600" cy="68580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30" name="Rectangle 28"/>
          <p:cNvSpPr>
            <a:spLocks noChangeArrowheads="1"/>
          </p:cNvSpPr>
          <p:nvPr/>
        </p:nvSpPr>
        <p:spPr bwMode="invGray">
          <a:xfrm>
            <a:off x="0" y="3908425"/>
            <a:ext cx="9144000" cy="22225"/>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31" name="Rectangle 29"/>
          <p:cNvSpPr>
            <a:spLocks noChangeArrowheads="1"/>
          </p:cNvSpPr>
          <p:nvPr/>
        </p:nvSpPr>
        <p:spPr bwMode="hidden">
          <a:xfrm>
            <a:off x="0" y="4572000"/>
            <a:ext cx="9144000" cy="914400"/>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32" name="Rectangle 30"/>
          <p:cNvSpPr>
            <a:spLocks noChangeArrowheads="1"/>
          </p:cNvSpPr>
          <p:nvPr/>
        </p:nvSpPr>
        <p:spPr bwMode="hidden">
          <a:xfrm>
            <a:off x="0" y="5410200"/>
            <a:ext cx="9144000" cy="1447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6175" name="Rectangle 31"/>
          <p:cNvSpPr>
            <a:spLocks noGrp="1" noChangeArrowheads="1"/>
          </p:cNvSpPr>
          <p:nvPr>
            <p:ph type="ctrTitle"/>
          </p:nvPr>
        </p:nvSpPr>
        <p:spPr>
          <a:xfrm>
            <a:off x="1676400" y="1905000"/>
            <a:ext cx="7239000" cy="1905000"/>
          </a:xfrm>
        </p:spPr>
        <p:txBody>
          <a:bodyPr/>
          <a:lstStyle>
            <a:lvl1pPr algn="l">
              <a:defRPr/>
            </a:lvl1pPr>
          </a:lstStyle>
          <a:p>
            <a:r>
              <a:rPr lang="en-US"/>
              <a:t>Cliquez et modifiez le titre</a:t>
            </a:r>
          </a:p>
        </p:txBody>
      </p:sp>
      <p:sp>
        <p:nvSpPr>
          <p:cNvPr id="6176" name="Rectangle 32"/>
          <p:cNvSpPr>
            <a:spLocks noGrp="1" noChangeArrowheads="1"/>
          </p:cNvSpPr>
          <p:nvPr>
            <p:ph type="subTitle" idx="1"/>
          </p:nvPr>
        </p:nvSpPr>
        <p:spPr>
          <a:xfrm>
            <a:off x="1676400" y="4572000"/>
            <a:ext cx="6400800" cy="1679575"/>
          </a:xfrm>
        </p:spPr>
        <p:txBody>
          <a:bodyPr anchor="ctr"/>
          <a:lstStyle>
            <a:lvl1pPr marL="0" indent="0" algn="ctr">
              <a:buFont typeface="Times" charset="0"/>
              <a:buNone/>
              <a:defRPr/>
            </a:lvl1pPr>
          </a:lstStyle>
          <a:p>
            <a:r>
              <a:rPr lang="en-US"/>
              <a:t>Cliquez pour modifier le style des sous-titres du masque</a:t>
            </a:r>
          </a:p>
        </p:txBody>
      </p:sp>
      <p:sp>
        <p:nvSpPr>
          <p:cNvPr id="33" name="Rectangle 33"/>
          <p:cNvSpPr>
            <a:spLocks noGrp="1" noChangeArrowheads="1"/>
          </p:cNvSpPr>
          <p:nvPr>
            <p:ph type="dt" sz="half" idx="10"/>
          </p:nvPr>
        </p:nvSpPr>
        <p:spPr bwMode="auto">
          <a:xfrm>
            <a:off x="685800" y="63246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solidFill>
                <a:srgbClr val="FFFFFF"/>
              </a:solidFill>
            </a:endParaRPr>
          </a:p>
        </p:txBody>
      </p:sp>
      <p:sp>
        <p:nvSpPr>
          <p:cNvPr id="34" name="Rectangle 34"/>
          <p:cNvSpPr>
            <a:spLocks noGrp="1" noChangeArrowheads="1"/>
          </p:cNvSpPr>
          <p:nvPr>
            <p:ph type="ftr" sz="quarter" idx="11"/>
          </p:nvPr>
        </p:nvSpPr>
        <p:spPr bwMode="auto">
          <a:xfrm>
            <a:off x="3124200" y="63246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solidFill>
                <a:srgbClr val="FFFFFF"/>
              </a:solidFill>
            </a:endParaRPr>
          </a:p>
        </p:txBody>
      </p:sp>
      <p:sp>
        <p:nvSpPr>
          <p:cNvPr id="35" name="Rectangle 35"/>
          <p:cNvSpPr>
            <a:spLocks noGrp="1" noChangeArrowheads="1"/>
          </p:cNvSpPr>
          <p:nvPr>
            <p:ph type="sldNum" sz="quarter" idx="12"/>
          </p:nvPr>
        </p:nvSpPr>
        <p:spPr>
          <a:xfrm>
            <a:off x="6553200" y="6324600"/>
            <a:ext cx="1905000" cy="457200"/>
          </a:xfrm>
        </p:spPr>
        <p:txBody>
          <a:bodyPr/>
          <a:lstStyle>
            <a:lvl1pPr>
              <a:defRPr/>
            </a:lvl1pPr>
          </a:lstStyle>
          <a:p>
            <a:pPr>
              <a:defRPr/>
            </a:pPr>
            <a:fld id="{364E5B84-8AA4-45B5-8593-FA86AB286BF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2948198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4"/>
          <p:cNvSpPr>
            <a:spLocks noGrp="1" noChangeArrowheads="1"/>
          </p:cNvSpPr>
          <p:nvPr>
            <p:ph type="sldNum" sz="quarter" idx="10"/>
          </p:nvPr>
        </p:nvSpPr>
        <p:spPr>
          <a:ln/>
        </p:spPr>
        <p:txBody>
          <a:bodyPr/>
          <a:lstStyle>
            <a:lvl1pPr>
              <a:defRPr/>
            </a:lvl1pPr>
          </a:lstStyle>
          <a:p>
            <a:pPr>
              <a:defRPr/>
            </a:pPr>
            <a:fld id="{0F529A9E-A307-425B-B93D-D12217962EF6}"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1075469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34"/>
          <p:cNvSpPr>
            <a:spLocks noGrp="1" noChangeArrowheads="1"/>
          </p:cNvSpPr>
          <p:nvPr>
            <p:ph type="sldNum" sz="quarter" idx="10"/>
          </p:nvPr>
        </p:nvSpPr>
        <p:spPr>
          <a:ln/>
        </p:spPr>
        <p:txBody>
          <a:bodyPr/>
          <a:lstStyle>
            <a:lvl1pPr>
              <a:defRPr/>
            </a:lvl1pPr>
          </a:lstStyle>
          <a:p>
            <a:pPr>
              <a:defRPr/>
            </a:pPr>
            <a:fld id="{7EACAAD9-7FEB-48AA-A739-5F629D003DE7}"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1703752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34"/>
          <p:cNvSpPr>
            <a:spLocks noGrp="1" noChangeArrowheads="1"/>
          </p:cNvSpPr>
          <p:nvPr>
            <p:ph type="sldNum" sz="quarter" idx="10"/>
          </p:nvPr>
        </p:nvSpPr>
        <p:spPr>
          <a:ln/>
        </p:spPr>
        <p:txBody>
          <a:bodyPr/>
          <a:lstStyle>
            <a:lvl1pPr>
              <a:defRPr/>
            </a:lvl1pPr>
          </a:lstStyle>
          <a:p>
            <a:pPr>
              <a:defRPr/>
            </a:pPr>
            <a:fld id="{A3ACDFF9-4271-46E8-9E72-DCDBD2CB49C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4210625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34"/>
          <p:cNvSpPr>
            <a:spLocks noGrp="1" noChangeArrowheads="1"/>
          </p:cNvSpPr>
          <p:nvPr>
            <p:ph type="sldNum" sz="quarter" idx="10"/>
          </p:nvPr>
        </p:nvSpPr>
        <p:spPr>
          <a:ln/>
        </p:spPr>
        <p:txBody>
          <a:bodyPr/>
          <a:lstStyle>
            <a:lvl1pPr>
              <a:defRPr/>
            </a:lvl1pPr>
          </a:lstStyle>
          <a:p>
            <a:pPr>
              <a:defRPr/>
            </a:pPr>
            <a:fld id="{8EE5F870-CD39-4B1E-9DE9-630554C148B9}"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161705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4"/>
          <p:cNvSpPr>
            <a:spLocks noGrp="1" noChangeArrowheads="1"/>
          </p:cNvSpPr>
          <p:nvPr>
            <p:ph type="sldNum" sz="quarter" idx="10"/>
          </p:nvPr>
        </p:nvSpPr>
        <p:spPr>
          <a:ln/>
        </p:spPr>
        <p:txBody>
          <a:bodyPr/>
          <a:lstStyle>
            <a:lvl1pPr>
              <a:defRPr/>
            </a:lvl1pPr>
          </a:lstStyle>
          <a:p>
            <a:pPr>
              <a:defRPr/>
            </a:pPr>
            <a:fld id="{0F529A9E-A307-425B-B93D-D12217962EF6}"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15626825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34"/>
          <p:cNvSpPr>
            <a:spLocks noGrp="1" noChangeArrowheads="1"/>
          </p:cNvSpPr>
          <p:nvPr>
            <p:ph type="sldNum" sz="quarter" idx="10"/>
          </p:nvPr>
        </p:nvSpPr>
        <p:spPr>
          <a:ln/>
        </p:spPr>
        <p:txBody>
          <a:bodyPr/>
          <a:lstStyle>
            <a:lvl1pPr>
              <a:defRPr/>
            </a:lvl1pPr>
          </a:lstStyle>
          <a:p>
            <a:pPr>
              <a:defRPr/>
            </a:pPr>
            <a:fld id="{210349F4-C594-4B6D-8ACB-1B89F40B642E}"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3140421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34"/>
          <p:cNvSpPr>
            <a:spLocks noGrp="1" noChangeArrowheads="1"/>
          </p:cNvSpPr>
          <p:nvPr>
            <p:ph type="sldNum" sz="quarter" idx="10"/>
          </p:nvPr>
        </p:nvSpPr>
        <p:spPr>
          <a:ln/>
        </p:spPr>
        <p:txBody>
          <a:bodyPr/>
          <a:lstStyle>
            <a:lvl1pPr>
              <a:defRPr/>
            </a:lvl1pPr>
          </a:lstStyle>
          <a:p>
            <a:pPr>
              <a:defRPr/>
            </a:pPr>
            <a:fld id="{239C1A1E-94FA-422C-A161-9F6B41CCDFC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702150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4"/>
          <p:cNvSpPr>
            <a:spLocks noGrp="1" noChangeArrowheads="1"/>
          </p:cNvSpPr>
          <p:nvPr>
            <p:ph type="sldNum" sz="quarter" idx="10"/>
          </p:nvPr>
        </p:nvSpPr>
        <p:spPr>
          <a:ln/>
        </p:spPr>
        <p:txBody>
          <a:bodyPr/>
          <a:lstStyle>
            <a:lvl1pPr>
              <a:defRPr/>
            </a:lvl1pPr>
          </a:lstStyle>
          <a:p>
            <a:pPr>
              <a:defRPr/>
            </a:pPr>
            <a:fld id="{B99237A3-62F9-4CCD-A93D-2988AE05B09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3110531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4"/>
          <p:cNvSpPr>
            <a:spLocks noGrp="1" noChangeArrowheads="1"/>
          </p:cNvSpPr>
          <p:nvPr>
            <p:ph type="sldNum" sz="quarter" idx="10"/>
          </p:nvPr>
        </p:nvSpPr>
        <p:spPr>
          <a:ln/>
        </p:spPr>
        <p:txBody>
          <a:bodyPr/>
          <a:lstStyle>
            <a:lvl1pPr>
              <a:defRPr/>
            </a:lvl1pPr>
          </a:lstStyle>
          <a:p>
            <a:pPr>
              <a:defRPr/>
            </a:pPr>
            <a:fld id="{47949D85-B908-4B8B-98E3-AA49FCDF9A2E}"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278120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4"/>
          <p:cNvSpPr>
            <a:spLocks noGrp="1" noChangeArrowheads="1"/>
          </p:cNvSpPr>
          <p:nvPr>
            <p:ph type="sldNum" sz="quarter" idx="10"/>
          </p:nvPr>
        </p:nvSpPr>
        <p:spPr>
          <a:ln/>
        </p:spPr>
        <p:txBody>
          <a:bodyPr/>
          <a:lstStyle>
            <a:lvl1pPr>
              <a:defRPr/>
            </a:lvl1pPr>
          </a:lstStyle>
          <a:p>
            <a:pPr>
              <a:defRPr/>
            </a:pPr>
            <a:fld id="{30C7C2BE-9849-4052-99D4-9E2CC138891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37220087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812800"/>
            <a:ext cx="1943100" cy="5283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85800" y="812800"/>
            <a:ext cx="5676900" cy="5283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4"/>
          <p:cNvSpPr>
            <a:spLocks noGrp="1" noChangeArrowheads="1"/>
          </p:cNvSpPr>
          <p:nvPr>
            <p:ph type="sldNum" sz="quarter" idx="10"/>
          </p:nvPr>
        </p:nvSpPr>
        <p:spPr>
          <a:ln/>
        </p:spPr>
        <p:txBody>
          <a:bodyPr/>
          <a:lstStyle>
            <a:lvl1pPr>
              <a:defRPr/>
            </a:lvl1pPr>
          </a:lstStyle>
          <a:p>
            <a:pPr>
              <a:defRPr/>
            </a:pPr>
            <a:fld id="{E5E46ABB-72A1-4EDD-B44C-6A7DB8477AF4}"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7719180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85800" y="812800"/>
            <a:ext cx="7772400" cy="736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85800" y="1981200"/>
            <a:ext cx="7772400" cy="4114800"/>
          </a:xfrm>
        </p:spPr>
        <p:txBody>
          <a:bodyPr/>
          <a:lstStyle/>
          <a:p>
            <a:pPr lvl="0"/>
            <a:endParaRPr lang="fr-FR" noProof="0" smtClean="0"/>
          </a:p>
        </p:txBody>
      </p:sp>
      <p:sp>
        <p:nvSpPr>
          <p:cNvPr id="4" name="Rectangle 34"/>
          <p:cNvSpPr>
            <a:spLocks noGrp="1" noChangeArrowheads="1"/>
          </p:cNvSpPr>
          <p:nvPr>
            <p:ph type="sldNum" sz="quarter" idx="10"/>
          </p:nvPr>
        </p:nvSpPr>
        <p:spPr>
          <a:ln/>
        </p:spPr>
        <p:txBody>
          <a:bodyPr/>
          <a:lstStyle>
            <a:lvl1pPr>
              <a:defRPr/>
            </a:lvl1pPr>
          </a:lstStyle>
          <a:p>
            <a:pPr>
              <a:defRPr/>
            </a:pPr>
            <a:fld id="{E6B83C86-F3A4-4387-894F-7EDFE3DC92E2}"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36014407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85800" y="812800"/>
            <a:ext cx="7772400" cy="5283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34"/>
          <p:cNvSpPr>
            <a:spLocks noGrp="1" noChangeArrowheads="1"/>
          </p:cNvSpPr>
          <p:nvPr>
            <p:ph type="sldNum" sz="quarter" idx="10"/>
          </p:nvPr>
        </p:nvSpPr>
        <p:spPr>
          <a:ln/>
        </p:spPr>
        <p:txBody>
          <a:bodyPr/>
          <a:lstStyle>
            <a:lvl1pPr>
              <a:defRPr/>
            </a:lvl1pPr>
          </a:lstStyle>
          <a:p>
            <a:pPr>
              <a:defRPr/>
            </a:pPr>
            <a:fld id="{3FFDCFCD-A65F-4A63-B555-FDD9577E2D9D}"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20610115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685800" y="812800"/>
            <a:ext cx="7772400" cy="736600"/>
          </a:xfrm>
        </p:spPr>
        <p:txBody>
          <a:bodyPr/>
          <a:lstStyle/>
          <a:p>
            <a:r>
              <a:rPr lang="fr-FR" smtClean="0"/>
              <a:t>Cliquez pour modifier le style du titre</a:t>
            </a:r>
            <a:endParaRPr lang="fr-FR"/>
          </a:p>
        </p:txBody>
      </p:sp>
      <p:sp>
        <p:nvSpPr>
          <p:cNvPr id="3" name="Espace réservé du contenu 2"/>
          <p:cNvSpPr>
            <a:spLocks noGrp="1"/>
          </p:cNvSpPr>
          <p:nvPr>
            <p:ph sz="quarter" idx="1"/>
          </p:nvPr>
        </p:nvSpPr>
        <p:spPr>
          <a:xfrm>
            <a:off x="685800" y="19812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9812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685800" y="41148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648200" y="41148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34"/>
          <p:cNvSpPr>
            <a:spLocks noGrp="1" noChangeArrowheads="1"/>
          </p:cNvSpPr>
          <p:nvPr>
            <p:ph type="sldNum" sz="quarter" idx="10"/>
          </p:nvPr>
        </p:nvSpPr>
        <p:spPr>
          <a:ln/>
        </p:spPr>
        <p:txBody>
          <a:bodyPr/>
          <a:lstStyle>
            <a:lvl1pPr>
              <a:defRPr/>
            </a:lvl1pPr>
          </a:lstStyle>
          <a:p>
            <a:pPr>
              <a:defRPr/>
            </a:pPr>
            <a:fld id="{CEA73EC9-C434-4C1A-9D7A-7C1186E8F88E}"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450856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34"/>
          <p:cNvSpPr>
            <a:spLocks noGrp="1" noChangeArrowheads="1"/>
          </p:cNvSpPr>
          <p:nvPr>
            <p:ph type="sldNum" sz="quarter" idx="10"/>
          </p:nvPr>
        </p:nvSpPr>
        <p:spPr>
          <a:ln/>
        </p:spPr>
        <p:txBody>
          <a:bodyPr/>
          <a:lstStyle>
            <a:lvl1pPr>
              <a:defRPr/>
            </a:lvl1pPr>
          </a:lstStyle>
          <a:p>
            <a:pPr>
              <a:defRPr/>
            </a:pPr>
            <a:fld id="{7EACAAD9-7FEB-48AA-A739-5F629D003DE7}"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3254566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34"/>
          <p:cNvSpPr>
            <a:spLocks noGrp="1" noChangeArrowheads="1"/>
          </p:cNvSpPr>
          <p:nvPr>
            <p:ph type="sldNum" sz="quarter" idx="10"/>
          </p:nvPr>
        </p:nvSpPr>
        <p:spPr>
          <a:ln/>
        </p:spPr>
        <p:txBody>
          <a:bodyPr/>
          <a:lstStyle>
            <a:lvl1pPr>
              <a:defRPr/>
            </a:lvl1pPr>
          </a:lstStyle>
          <a:p>
            <a:pPr>
              <a:defRPr/>
            </a:pPr>
            <a:fld id="{A3ACDFF9-4271-46E8-9E72-DCDBD2CB49C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589218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34"/>
          <p:cNvSpPr>
            <a:spLocks noGrp="1" noChangeArrowheads="1"/>
          </p:cNvSpPr>
          <p:nvPr>
            <p:ph type="sldNum" sz="quarter" idx="10"/>
          </p:nvPr>
        </p:nvSpPr>
        <p:spPr>
          <a:ln/>
        </p:spPr>
        <p:txBody>
          <a:bodyPr/>
          <a:lstStyle>
            <a:lvl1pPr>
              <a:defRPr/>
            </a:lvl1pPr>
          </a:lstStyle>
          <a:p>
            <a:pPr>
              <a:defRPr/>
            </a:pPr>
            <a:fld id="{8EE5F870-CD39-4B1E-9DE9-630554C148B9}"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3406393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34"/>
          <p:cNvSpPr>
            <a:spLocks noGrp="1" noChangeArrowheads="1"/>
          </p:cNvSpPr>
          <p:nvPr>
            <p:ph type="sldNum" sz="quarter" idx="10"/>
          </p:nvPr>
        </p:nvSpPr>
        <p:spPr>
          <a:ln/>
        </p:spPr>
        <p:txBody>
          <a:bodyPr/>
          <a:lstStyle>
            <a:lvl1pPr>
              <a:defRPr/>
            </a:lvl1pPr>
          </a:lstStyle>
          <a:p>
            <a:pPr>
              <a:defRPr/>
            </a:pPr>
            <a:fld id="{210349F4-C594-4B6D-8ACB-1B89F40B642E}"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212602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34"/>
          <p:cNvSpPr>
            <a:spLocks noGrp="1" noChangeArrowheads="1"/>
          </p:cNvSpPr>
          <p:nvPr>
            <p:ph type="sldNum" sz="quarter" idx="10"/>
          </p:nvPr>
        </p:nvSpPr>
        <p:spPr>
          <a:ln/>
        </p:spPr>
        <p:txBody>
          <a:bodyPr/>
          <a:lstStyle>
            <a:lvl1pPr>
              <a:defRPr/>
            </a:lvl1pPr>
          </a:lstStyle>
          <a:p>
            <a:pPr>
              <a:defRPr/>
            </a:pPr>
            <a:fld id="{239C1A1E-94FA-422C-A161-9F6B41CCDFC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3868369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4"/>
          <p:cNvSpPr>
            <a:spLocks noGrp="1" noChangeArrowheads="1"/>
          </p:cNvSpPr>
          <p:nvPr>
            <p:ph type="sldNum" sz="quarter" idx="10"/>
          </p:nvPr>
        </p:nvSpPr>
        <p:spPr>
          <a:ln/>
        </p:spPr>
        <p:txBody>
          <a:bodyPr/>
          <a:lstStyle>
            <a:lvl1pPr>
              <a:defRPr/>
            </a:lvl1pPr>
          </a:lstStyle>
          <a:p>
            <a:pPr>
              <a:defRPr/>
            </a:pPr>
            <a:fld id="{B99237A3-62F9-4CCD-A93D-2988AE05B09A}"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1916365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4"/>
          <p:cNvSpPr>
            <a:spLocks noGrp="1" noChangeArrowheads="1"/>
          </p:cNvSpPr>
          <p:nvPr>
            <p:ph type="sldNum" sz="quarter" idx="10"/>
          </p:nvPr>
        </p:nvSpPr>
        <p:spPr>
          <a:ln/>
        </p:spPr>
        <p:txBody>
          <a:bodyPr/>
          <a:lstStyle>
            <a:lvl1pPr>
              <a:defRPr/>
            </a:lvl1pPr>
          </a:lstStyle>
          <a:p>
            <a:pPr>
              <a:defRPr/>
            </a:pPr>
            <a:fld id="{47949D85-B908-4B8B-98E3-AA49FCDF9A2E}" type="slidenum">
              <a:rPr lang="en-US">
                <a:solidFill>
                  <a:srgbClr val="FFFFFF"/>
                </a:solidFill>
              </a:rPr>
              <a:pPr>
                <a:defRPr/>
              </a:pPr>
              <a:t>‹N°›</a:t>
            </a:fld>
            <a:endParaRPr lang="en-US">
              <a:solidFill>
                <a:srgbClr val="FFFFFF"/>
              </a:solidFill>
            </a:endParaRPr>
          </a:p>
        </p:txBody>
      </p:sp>
    </p:spTree>
    <p:extLst>
      <p:ext uri="{BB962C8B-B14F-4D97-AF65-F5344CB8AC3E}">
        <p14:creationId xmlns:p14="http://schemas.microsoft.com/office/powerpoint/2010/main" val="1015564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1" name="Freeform 3"/>
            <p:cNvSpPr>
              <a:spLocks/>
            </p:cNvSpPr>
            <p:nvPr/>
          </p:nvSpPr>
          <p:spPr bwMode="hidden">
            <a:xfrm>
              <a:off x="1632" y="-5"/>
              <a:ext cx="1737" cy="4333"/>
            </a:xfrm>
            <a:custGeom>
              <a:avLst/>
              <a:gdLst>
                <a:gd name="T0" fmla="*/ 494 w 1737"/>
                <a:gd name="T1" fmla="*/ 4519 h 4320"/>
                <a:gd name="T2" fmla="*/ 1737 w 1737"/>
                <a:gd name="T3" fmla="*/ 4531 h 4320"/>
                <a:gd name="T4" fmla="*/ 524 w 1737"/>
                <a:gd name="T5" fmla="*/ 0 h 4320"/>
                <a:gd name="T6" fmla="*/ 0 w 1737"/>
                <a:gd name="T7" fmla="*/ 7 h 4320"/>
                <a:gd name="T8" fmla="*/ 494 w 1737"/>
                <a:gd name="T9" fmla="*/ 451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32" name="Freeform 4"/>
            <p:cNvSpPr>
              <a:spLocks/>
            </p:cNvSpPr>
            <p:nvPr/>
          </p:nvSpPr>
          <p:spPr bwMode="hidden">
            <a:xfrm>
              <a:off x="0" y="-7"/>
              <a:ext cx="1737" cy="4329"/>
            </a:xfrm>
            <a:custGeom>
              <a:avLst/>
              <a:gdLst>
                <a:gd name="T0" fmla="*/ 494 w 1737"/>
                <a:gd name="T1" fmla="*/ 4453 h 4320"/>
                <a:gd name="T2" fmla="*/ 1737 w 1737"/>
                <a:gd name="T3" fmla="*/ 4464 h 4320"/>
                <a:gd name="T4" fmla="*/ 524 w 1737"/>
                <a:gd name="T5" fmla="*/ 0 h 4320"/>
                <a:gd name="T6" fmla="*/ 0 w 1737"/>
                <a:gd name="T7" fmla="*/ 7 h 4320"/>
                <a:gd name="T8" fmla="*/ 494 w 1737"/>
                <a:gd name="T9" fmla="*/ 4453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33" name="Freeform 5"/>
            <p:cNvSpPr>
              <a:spLocks/>
            </p:cNvSpPr>
            <p:nvPr/>
          </p:nvSpPr>
          <p:spPr bwMode="hidden">
            <a:xfrm>
              <a:off x="3744" y="-4"/>
              <a:ext cx="1739" cy="4330"/>
            </a:xfrm>
            <a:custGeom>
              <a:avLst/>
              <a:gdLst>
                <a:gd name="T0" fmla="*/ 494 w 1739"/>
                <a:gd name="T1" fmla="*/ 3177 h 4420"/>
                <a:gd name="T2" fmla="*/ 1739 w 1739"/>
                <a:gd name="T3" fmla="*/ 3181 h 4420"/>
                <a:gd name="T4" fmla="*/ 524 w 1739"/>
                <a:gd name="T5" fmla="*/ 0 h 4420"/>
                <a:gd name="T6" fmla="*/ 0 w 1739"/>
                <a:gd name="T7" fmla="*/ 7 h 4420"/>
                <a:gd name="T8" fmla="*/ 494 w 1739"/>
                <a:gd name="T9" fmla="*/ 3177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34" name="Freeform 6"/>
            <p:cNvSpPr>
              <a:spLocks/>
            </p:cNvSpPr>
            <p:nvPr/>
          </p:nvSpPr>
          <p:spPr bwMode="hidden">
            <a:xfrm>
              <a:off x="1920" y="-9"/>
              <a:ext cx="2080" cy="4324"/>
            </a:xfrm>
            <a:custGeom>
              <a:avLst/>
              <a:gdLst>
                <a:gd name="T0" fmla="*/ 0 w 2080"/>
                <a:gd name="T1" fmla="*/ 7 h 4338"/>
                <a:gd name="T2" fmla="*/ 1870 w 2080"/>
                <a:gd name="T3" fmla="*/ 4118 h 4338"/>
                <a:gd name="T4" fmla="*/ 2080 w 2080"/>
                <a:gd name="T5" fmla="*/ 411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5127" name="Freeform 7"/>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28" name="Freeform 8"/>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29" name="Freeform 9"/>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30" name="Freeform 10"/>
            <p:cNvSpPr>
              <a:spLocks/>
            </p:cNvSpPr>
            <p:nvPr/>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31" name="Freeform 11"/>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32" name="Freeform 12"/>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33" name="Freeform 13"/>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042"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3" name="Freeform 15"/>
            <p:cNvSpPr>
              <a:spLocks/>
            </p:cNvSpPr>
            <p:nvPr/>
          </p:nvSpPr>
          <p:spPr bwMode="hidden">
            <a:xfrm>
              <a:off x="1632" y="3956"/>
              <a:ext cx="1737" cy="382"/>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4" name="Freeform 16"/>
            <p:cNvSpPr>
              <a:spLocks/>
            </p:cNvSpPr>
            <p:nvPr/>
          </p:nvSpPr>
          <p:spPr bwMode="hidden">
            <a:xfrm>
              <a:off x="0" y="3956"/>
              <a:ext cx="1737" cy="381"/>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5" name="Freeform 17"/>
            <p:cNvSpPr>
              <a:spLocks/>
            </p:cNvSpPr>
            <p:nvPr/>
          </p:nvSpPr>
          <p:spPr bwMode="hidden">
            <a:xfrm>
              <a:off x="3744" y="3956"/>
              <a:ext cx="1739" cy="382"/>
            </a:xfrm>
            <a:custGeom>
              <a:avLst/>
              <a:gdLst>
                <a:gd name="T0" fmla="*/ 494 w 1739"/>
                <a:gd name="T1" fmla="*/ 0 h 4420"/>
                <a:gd name="T2" fmla="*/ 1739 w 1739"/>
                <a:gd name="T3" fmla="*/ 0 h 4420"/>
                <a:gd name="T4" fmla="*/ 524 w 1739"/>
                <a:gd name="T5" fmla="*/ 0 h 4420"/>
                <a:gd name="T6" fmla="*/ 0 w 1739"/>
                <a:gd name="T7" fmla="*/ 0 h 4420"/>
                <a:gd name="T8" fmla="*/ 494 w 1739"/>
                <a:gd name="T9" fmla="*/ 0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6" name="Freeform 18"/>
            <p:cNvSpPr>
              <a:spLocks/>
            </p:cNvSpPr>
            <p:nvPr/>
          </p:nvSpPr>
          <p:spPr bwMode="hidden">
            <a:xfrm>
              <a:off x="1920" y="3956"/>
              <a:ext cx="2080" cy="381"/>
            </a:xfrm>
            <a:custGeom>
              <a:avLst/>
              <a:gdLst>
                <a:gd name="T0" fmla="*/ 0 w 2080"/>
                <a:gd name="T1" fmla="*/ 0 h 4338"/>
                <a:gd name="T2" fmla="*/ 1870 w 2080"/>
                <a:gd name="T3" fmla="*/ 0 h 4338"/>
                <a:gd name="T4" fmla="*/ 2080 w 2080"/>
                <a:gd name="T5" fmla="*/ 0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7" name="Rectangle 19"/>
            <p:cNvSpPr>
              <a:spLocks noChangeArrowheads="1"/>
            </p:cNvSpPr>
            <p:nvPr/>
          </p:nvSpPr>
          <p:spPr bwMode="hidden">
            <a:xfrm>
              <a:off x="0" y="3905"/>
              <a:ext cx="5760" cy="432"/>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5140" name="Freeform 20"/>
            <p:cNvSpPr>
              <a:spLocks/>
            </p:cNvSpPr>
            <p:nvPr/>
          </p:nvSpPr>
          <p:spPr bwMode="hidden">
            <a:xfrm>
              <a:off x="2583" y="3918"/>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1" name="Freeform 21"/>
            <p:cNvSpPr>
              <a:spLocks/>
            </p:cNvSpPr>
            <p:nvPr/>
          </p:nvSpPr>
          <p:spPr bwMode="hidden">
            <a:xfrm rot="18897039" flipH="1">
              <a:off x="148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2" name="Freeform 22"/>
            <p:cNvSpPr>
              <a:spLocks/>
            </p:cNvSpPr>
            <p:nvPr/>
          </p:nvSpPr>
          <p:spPr bwMode="hidden">
            <a:xfrm rot="18897039" flipH="1">
              <a:off x="76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3" name="Freeform 23"/>
            <p:cNvSpPr>
              <a:spLocks/>
            </p:cNvSpPr>
            <p:nvPr/>
          </p:nvSpPr>
          <p:spPr bwMode="hidden">
            <a:xfrm rot="18897039" flipH="1">
              <a:off x="31" y="3854"/>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4" name="Freeform 24"/>
            <p:cNvSpPr>
              <a:spLocks/>
            </p:cNvSpPr>
            <p:nvPr/>
          </p:nvSpPr>
          <p:spPr bwMode="hidden">
            <a:xfrm flipH="1" flipV="1">
              <a:off x="576" y="3910"/>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5" name="Freeform 25"/>
            <p:cNvSpPr>
              <a:spLocks/>
            </p:cNvSpPr>
            <p:nvPr/>
          </p:nvSpPr>
          <p:spPr bwMode="hidden">
            <a:xfrm flipH="1" flipV="1">
              <a:off x="240"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6" name="Freeform 26"/>
            <p:cNvSpPr>
              <a:spLocks/>
            </p:cNvSpPr>
            <p:nvPr/>
          </p:nvSpPr>
          <p:spPr bwMode="hidden">
            <a:xfrm flipH="1" flipV="1">
              <a:off x="3036" y="3958"/>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7" name="Freeform 27"/>
            <p:cNvSpPr>
              <a:spLocks/>
            </p:cNvSpPr>
            <p:nvPr/>
          </p:nvSpPr>
          <p:spPr bwMode="hidden">
            <a:xfrm flipH="1" flipV="1">
              <a:off x="3984"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8" name="Freeform 28"/>
            <p:cNvSpPr>
              <a:spLocks/>
            </p:cNvSpPr>
            <p:nvPr/>
          </p:nvSpPr>
          <p:spPr bwMode="hidden">
            <a:xfrm flipH="1" flipV="1">
              <a:off x="3456" y="3910"/>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grpSp>
      <p:sp>
        <p:nvSpPr>
          <p:cNvPr id="1027" name="Rectangle 30"/>
          <p:cNvSpPr>
            <a:spLocks noGrp="1" noChangeArrowheads="1"/>
          </p:cNvSpPr>
          <p:nvPr>
            <p:ph type="title"/>
          </p:nvPr>
        </p:nvSpPr>
        <p:spPr bwMode="auto">
          <a:xfrm>
            <a:off x="685800" y="812800"/>
            <a:ext cx="7772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Cliquez et modifiez le titre</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5154" name="Rectangle 34"/>
          <p:cNvSpPr>
            <a:spLocks noGrp="1" noChangeArrowheads="1"/>
          </p:cNvSpPr>
          <p:nvPr>
            <p:ph type="sldNum" sz="quarter" idx="4"/>
          </p:nvPr>
        </p:nvSpPr>
        <p:spPr bwMode="auto">
          <a:xfrm>
            <a:off x="6705600" y="6400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D8EBF15D-3682-4830-BC7F-3F6813CA1780}" type="slidenum">
              <a:rPr lang="en-US">
                <a:solidFill>
                  <a:srgbClr val="FFFFFF"/>
                </a:solidFill>
              </a:rPr>
              <a:pPr fontAlgn="base">
                <a:spcBef>
                  <a:spcPct val="0"/>
                </a:spcBef>
                <a:spcAft>
                  <a:spcPct val="0"/>
                </a:spcAft>
                <a:defRPr/>
              </a:pPr>
              <a:t>‹N°›</a:t>
            </a:fld>
            <a:endParaRPr lang="en-US">
              <a:solidFill>
                <a:srgbClr val="FFFFFF"/>
              </a:solidFill>
            </a:endParaRPr>
          </a:p>
        </p:txBody>
      </p:sp>
      <p:sp>
        <p:nvSpPr>
          <p:cNvPr id="2054" name="Text Box 35"/>
          <p:cNvSpPr txBox="1">
            <a:spLocks noChangeArrowheads="1"/>
          </p:cNvSpPr>
          <p:nvPr userDrawn="1"/>
        </p:nvSpPr>
        <p:spPr bwMode="auto">
          <a:xfrm>
            <a:off x="228600" y="6248400"/>
            <a:ext cx="594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charset="0"/>
              </a:defRPr>
            </a:lvl1pPr>
            <a:lvl2pPr marL="742950" indent="-285750">
              <a:defRPr>
                <a:solidFill>
                  <a:schemeClr val="tx1"/>
                </a:solidFill>
                <a:latin typeface="Times" charset="0"/>
              </a:defRPr>
            </a:lvl2pPr>
            <a:lvl3pPr marL="1143000" indent="-228600">
              <a:defRPr>
                <a:solidFill>
                  <a:schemeClr val="tx1"/>
                </a:solidFill>
                <a:latin typeface="Times" charset="0"/>
              </a:defRPr>
            </a:lvl3pPr>
            <a:lvl4pPr marL="1600200" indent="-228600">
              <a:defRPr>
                <a:solidFill>
                  <a:schemeClr val="tx1"/>
                </a:solidFill>
                <a:latin typeface="Times" charset="0"/>
              </a:defRPr>
            </a:lvl4pPr>
            <a:lvl5pPr marL="2057400" indent="-228600">
              <a:defRPr>
                <a:solidFill>
                  <a:schemeClr val="tx1"/>
                </a:solidFill>
                <a:latin typeface="Times" charset="0"/>
              </a:defRPr>
            </a:lvl5pPr>
            <a:lvl6pPr marL="2514600" indent="-228600" eaLnBrk="0" fontAlgn="base" hangingPunct="0">
              <a:spcBef>
                <a:spcPct val="0"/>
              </a:spcBef>
              <a:spcAft>
                <a:spcPct val="0"/>
              </a:spcAft>
              <a:defRPr>
                <a:solidFill>
                  <a:schemeClr val="tx1"/>
                </a:solidFill>
                <a:latin typeface="Times" charset="0"/>
              </a:defRPr>
            </a:lvl6pPr>
            <a:lvl7pPr marL="2971800" indent="-228600" eaLnBrk="0" fontAlgn="base" hangingPunct="0">
              <a:spcBef>
                <a:spcPct val="0"/>
              </a:spcBef>
              <a:spcAft>
                <a:spcPct val="0"/>
              </a:spcAft>
              <a:defRPr>
                <a:solidFill>
                  <a:schemeClr val="tx1"/>
                </a:solidFill>
                <a:latin typeface="Times" charset="0"/>
              </a:defRPr>
            </a:lvl7pPr>
            <a:lvl8pPr marL="3429000" indent="-228600" eaLnBrk="0" fontAlgn="base" hangingPunct="0">
              <a:spcBef>
                <a:spcPct val="0"/>
              </a:spcBef>
              <a:spcAft>
                <a:spcPct val="0"/>
              </a:spcAft>
              <a:defRPr>
                <a:solidFill>
                  <a:schemeClr val="tx1"/>
                </a:solidFill>
                <a:latin typeface="Times" charset="0"/>
              </a:defRPr>
            </a:lvl8pPr>
            <a:lvl9pPr marL="3886200" indent="-228600" eaLnBrk="0" fontAlgn="base" hangingPunct="0">
              <a:spcBef>
                <a:spcPct val="0"/>
              </a:spcBef>
              <a:spcAft>
                <a:spcPct val="0"/>
              </a:spcAft>
              <a:defRPr>
                <a:solidFill>
                  <a:schemeClr val="tx1"/>
                </a:solidFill>
                <a:latin typeface="Times" charset="0"/>
              </a:defRPr>
            </a:lvl9pPr>
          </a:lstStyle>
          <a:p>
            <a:pPr eaLnBrk="0" fontAlgn="base" hangingPunct="0">
              <a:spcBef>
                <a:spcPct val="0"/>
              </a:spcBef>
              <a:spcAft>
                <a:spcPct val="0"/>
              </a:spcAft>
              <a:defRPr/>
            </a:pPr>
            <a:r>
              <a:rPr lang="fr-FR" sz="2400" smtClean="0">
                <a:solidFill>
                  <a:srgbClr val="FFFFFF"/>
                </a:solidFill>
              </a:rPr>
              <a:t>S. Mayol	cours de marketing fondamental</a:t>
            </a:r>
          </a:p>
        </p:txBody>
      </p:sp>
    </p:spTree>
    <p:extLst>
      <p:ext uri="{BB962C8B-B14F-4D97-AF65-F5344CB8AC3E}">
        <p14:creationId xmlns:p14="http://schemas.microsoft.com/office/powerpoint/2010/main" val="250747178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Black" pitchFamily="34" charset="0"/>
        </a:defRPr>
      </a:lvl2pPr>
      <a:lvl3pPr algn="ctr" rtl="0" eaLnBrk="0" fontAlgn="base" hangingPunct="0">
        <a:spcBef>
          <a:spcPct val="0"/>
        </a:spcBef>
        <a:spcAft>
          <a:spcPct val="0"/>
        </a:spcAft>
        <a:defRPr sz="3600">
          <a:solidFill>
            <a:schemeClr val="tx2"/>
          </a:solidFill>
          <a:latin typeface="Arial Black" pitchFamily="34" charset="0"/>
        </a:defRPr>
      </a:lvl3pPr>
      <a:lvl4pPr algn="ctr" rtl="0" eaLnBrk="0" fontAlgn="base" hangingPunct="0">
        <a:spcBef>
          <a:spcPct val="0"/>
        </a:spcBef>
        <a:spcAft>
          <a:spcPct val="0"/>
        </a:spcAft>
        <a:defRPr sz="3600">
          <a:solidFill>
            <a:schemeClr val="tx2"/>
          </a:solidFill>
          <a:latin typeface="Arial Black" pitchFamily="34" charset="0"/>
        </a:defRPr>
      </a:lvl4pPr>
      <a:lvl5pPr algn="ctr" rtl="0" eaLnBrk="0" fontAlgn="base" hangingPunct="0">
        <a:spcBef>
          <a:spcPct val="0"/>
        </a:spcBef>
        <a:spcAft>
          <a:spcPct val="0"/>
        </a:spcAft>
        <a:defRPr sz="3600">
          <a:solidFill>
            <a:schemeClr val="tx2"/>
          </a:solidFill>
          <a:latin typeface="Arial Black" pitchFamily="34" charset="0"/>
        </a:defRPr>
      </a:lvl5pPr>
      <a:lvl6pPr marL="457200" algn="ctr" rtl="0" fontAlgn="base">
        <a:spcBef>
          <a:spcPct val="0"/>
        </a:spcBef>
        <a:spcAft>
          <a:spcPct val="0"/>
        </a:spcAft>
        <a:defRPr sz="3600">
          <a:solidFill>
            <a:schemeClr val="tx2"/>
          </a:solidFill>
          <a:latin typeface="Arial Black" pitchFamily="34" charset="0"/>
        </a:defRPr>
      </a:lvl6pPr>
      <a:lvl7pPr marL="914400" algn="ctr" rtl="0" fontAlgn="base">
        <a:spcBef>
          <a:spcPct val="0"/>
        </a:spcBef>
        <a:spcAft>
          <a:spcPct val="0"/>
        </a:spcAft>
        <a:defRPr sz="3600">
          <a:solidFill>
            <a:schemeClr val="tx2"/>
          </a:solidFill>
          <a:latin typeface="Arial Black" pitchFamily="34" charset="0"/>
        </a:defRPr>
      </a:lvl7pPr>
      <a:lvl8pPr marL="1371600" algn="ctr" rtl="0" fontAlgn="base">
        <a:spcBef>
          <a:spcPct val="0"/>
        </a:spcBef>
        <a:spcAft>
          <a:spcPct val="0"/>
        </a:spcAft>
        <a:defRPr sz="3600">
          <a:solidFill>
            <a:schemeClr val="tx2"/>
          </a:solidFill>
          <a:latin typeface="Arial Black" pitchFamily="34" charset="0"/>
        </a:defRPr>
      </a:lvl8pPr>
      <a:lvl9pPr marL="1828800" algn="ctr" rtl="0" fontAlgn="base">
        <a:spcBef>
          <a:spcPct val="0"/>
        </a:spcBef>
        <a:spcAft>
          <a:spcPct val="0"/>
        </a:spcAft>
        <a:defRPr sz="3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accent1"/>
        </a:buClr>
        <a:buSzPct val="140000"/>
        <a:buFont typeface="Times"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1" name="Freeform 3"/>
            <p:cNvSpPr>
              <a:spLocks/>
            </p:cNvSpPr>
            <p:nvPr/>
          </p:nvSpPr>
          <p:spPr bwMode="hidden">
            <a:xfrm>
              <a:off x="1632" y="-5"/>
              <a:ext cx="1737" cy="4333"/>
            </a:xfrm>
            <a:custGeom>
              <a:avLst/>
              <a:gdLst>
                <a:gd name="T0" fmla="*/ 494 w 1737"/>
                <a:gd name="T1" fmla="*/ 4519 h 4320"/>
                <a:gd name="T2" fmla="*/ 1737 w 1737"/>
                <a:gd name="T3" fmla="*/ 4531 h 4320"/>
                <a:gd name="T4" fmla="*/ 524 w 1737"/>
                <a:gd name="T5" fmla="*/ 0 h 4320"/>
                <a:gd name="T6" fmla="*/ 0 w 1737"/>
                <a:gd name="T7" fmla="*/ 7 h 4320"/>
                <a:gd name="T8" fmla="*/ 494 w 1737"/>
                <a:gd name="T9" fmla="*/ 451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32" name="Freeform 4"/>
            <p:cNvSpPr>
              <a:spLocks/>
            </p:cNvSpPr>
            <p:nvPr/>
          </p:nvSpPr>
          <p:spPr bwMode="hidden">
            <a:xfrm>
              <a:off x="0" y="-7"/>
              <a:ext cx="1737" cy="4329"/>
            </a:xfrm>
            <a:custGeom>
              <a:avLst/>
              <a:gdLst>
                <a:gd name="T0" fmla="*/ 494 w 1737"/>
                <a:gd name="T1" fmla="*/ 4453 h 4320"/>
                <a:gd name="T2" fmla="*/ 1737 w 1737"/>
                <a:gd name="T3" fmla="*/ 4464 h 4320"/>
                <a:gd name="T4" fmla="*/ 524 w 1737"/>
                <a:gd name="T5" fmla="*/ 0 h 4320"/>
                <a:gd name="T6" fmla="*/ 0 w 1737"/>
                <a:gd name="T7" fmla="*/ 7 h 4320"/>
                <a:gd name="T8" fmla="*/ 494 w 1737"/>
                <a:gd name="T9" fmla="*/ 4453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33" name="Freeform 5"/>
            <p:cNvSpPr>
              <a:spLocks/>
            </p:cNvSpPr>
            <p:nvPr/>
          </p:nvSpPr>
          <p:spPr bwMode="hidden">
            <a:xfrm>
              <a:off x="3744" y="-4"/>
              <a:ext cx="1739" cy="4330"/>
            </a:xfrm>
            <a:custGeom>
              <a:avLst/>
              <a:gdLst>
                <a:gd name="T0" fmla="*/ 494 w 1739"/>
                <a:gd name="T1" fmla="*/ 3177 h 4420"/>
                <a:gd name="T2" fmla="*/ 1739 w 1739"/>
                <a:gd name="T3" fmla="*/ 3181 h 4420"/>
                <a:gd name="T4" fmla="*/ 524 w 1739"/>
                <a:gd name="T5" fmla="*/ 0 h 4420"/>
                <a:gd name="T6" fmla="*/ 0 w 1739"/>
                <a:gd name="T7" fmla="*/ 7 h 4420"/>
                <a:gd name="T8" fmla="*/ 494 w 1739"/>
                <a:gd name="T9" fmla="*/ 3177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34" name="Freeform 6"/>
            <p:cNvSpPr>
              <a:spLocks/>
            </p:cNvSpPr>
            <p:nvPr/>
          </p:nvSpPr>
          <p:spPr bwMode="hidden">
            <a:xfrm>
              <a:off x="1920" y="-9"/>
              <a:ext cx="2080" cy="4324"/>
            </a:xfrm>
            <a:custGeom>
              <a:avLst/>
              <a:gdLst>
                <a:gd name="T0" fmla="*/ 0 w 2080"/>
                <a:gd name="T1" fmla="*/ 7 h 4338"/>
                <a:gd name="T2" fmla="*/ 1870 w 2080"/>
                <a:gd name="T3" fmla="*/ 4118 h 4338"/>
                <a:gd name="T4" fmla="*/ 2080 w 2080"/>
                <a:gd name="T5" fmla="*/ 411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5127" name="Freeform 7"/>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28" name="Freeform 8"/>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29" name="Freeform 9"/>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30" name="Freeform 10"/>
            <p:cNvSpPr>
              <a:spLocks/>
            </p:cNvSpPr>
            <p:nvPr/>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31" name="Freeform 11"/>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32" name="Freeform 12"/>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33" name="Freeform 13"/>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1042"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3" name="Freeform 15"/>
            <p:cNvSpPr>
              <a:spLocks/>
            </p:cNvSpPr>
            <p:nvPr/>
          </p:nvSpPr>
          <p:spPr bwMode="hidden">
            <a:xfrm>
              <a:off x="1632" y="3956"/>
              <a:ext cx="1737" cy="382"/>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4" name="Freeform 16"/>
            <p:cNvSpPr>
              <a:spLocks/>
            </p:cNvSpPr>
            <p:nvPr/>
          </p:nvSpPr>
          <p:spPr bwMode="hidden">
            <a:xfrm>
              <a:off x="0" y="3956"/>
              <a:ext cx="1737" cy="381"/>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5" name="Freeform 17"/>
            <p:cNvSpPr>
              <a:spLocks/>
            </p:cNvSpPr>
            <p:nvPr/>
          </p:nvSpPr>
          <p:spPr bwMode="hidden">
            <a:xfrm>
              <a:off x="3744" y="3956"/>
              <a:ext cx="1739" cy="382"/>
            </a:xfrm>
            <a:custGeom>
              <a:avLst/>
              <a:gdLst>
                <a:gd name="T0" fmla="*/ 494 w 1739"/>
                <a:gd name="T1" fmla="*/ 0 h 4420"/>
                <a:gd name="T2" fmla="*/ 1739 w 1739"/>
                <a:gd name="T3" fmla="*/ 0 h 4420"/>
                <a:gd name="T4" fmla="*/ 524 w 1739"/>
                <a:gd name="T5" fmla="*/ 0 h 4420"/>
                <a:gd name="T6" fmla="*/ 0 w 1739"/>
                <a:gd name="T7" fmla="*/ 0 h 4420"/>
                <a:gd name="T8" fmla="*/ 494 w 1739"/>
                <a:gd name="T9" fmla="*/ 0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6" name="Freeform 18"/>
            <p:cNvSpPr>
              <a:spLocks/>
            </p:cNvSpPr>
            <p:nvPr/>
          </p:nvSpPr>
          <p:spPr bwMode="hidden">
            <a:xfrm>
              <a:off x="1920" y="3956"/>
              <a:ext cx="2080" cy="381"/>
            </a:xfrm>
            <a:custGeom>
              <a:avLst/>
              <a:gdLst>
                <a:gd name="T0" fmla="*/ 0 w 2080"/>
                <a:gd name="T1" fmla="*/ 0 h 4338"/>
                <a:gd name="T2" fmla="*/ 1870 w 2080"/>
                <a:gd name="T3" fmla="*/ 0 h 4338"/>
                <a:gd name="T4" fmla="*/ 2080 w 2080"/>
                <a:gd name="T5" fmla="*/ 0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1047" name="Rectangle 19"/>
            <p:cNvSpPr>
              <a:spLocks noChangeArrowheads="1"/>
            </p:cNvSpPr>
            <p:nvPr/>
          </p:nvSpPr>
          <p:spPr bwMode="hidden">
            <a:xfrm>
              <a:off x="0" y="3905"/>
              <a:ext cx="5760" cy="432"/>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fr-FR">
                <a:solidFill>
                  <a:srgbClr val="FFFFFF"/>
                </a:solidFill>
                <a:latin typeface="Times" charset="0"/>
              </a:endParaRPr>
            </a:p>
          </p:txBody>
        </p:sp>
        <p:sp>
          <p:nvSpPr>
            <p:cNvPr id="5140" name="Freeform 20"/>
            <p:cNvSpPr>
              <a:spLocks/>
            </p:cNvSpPr>
            <p:nvPr/>
          </p:nvSpPr>
          <p:spPr bwMode="hidden">
            <a:xfrm>
              <a:off x="2583" y="3918"/>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1" name="Freeform 21"/>
            <p:cNvSpPr>
              <a:spLocks/>
            </p:cNvSpPr>
            <p:nvPr/>
          </p:nvSpPr>
          <p:spPr bwMode="hidden">
            <a:xfrm rot="18897039" flipH="1">
              <a:off x="148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2" name="Freeform 22"/>
            <p:cNvSpPr>
              <a:spLocks/>
            </p:cNvSpPr>
            <p:nvPr/>
          </p:nvSpPr>
          <p:spPr bwMode="hidden">
            <a:xfrm rot="18897039" flipH="1">
              <a:off x="76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3" name="Freeform 23"/>
            <p:cNvSpPr>
              <a:spLocks/>
            </p:cNvSpPr>
            <p:nvPr/>
          </p:nvSpPr>
          <p:spPr bwMode="hidden">
            <a:xfrm rot="18897039" flipH="1">
              <a:off x="31" y="3854"/>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4" name="Freeform 24"/>
            <p:cNvSpPr>
              <a:spLocks/>
            </p:cNvSpPr>
            <p:nvPr/>
          </p:nvSpPr>
          <p:spPr bwMode="hidden">
            <a:xfrm flipH="1" flipV="1">
              <a:off x="576" y="3910"/>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5" name="Freeform 25"/>
            <p:cNvSpPr>
              <a:spLocks/>
            </p:cNvSpPr>
            <p:nvPr/>
          </p:nvSpPr>
          <p:spPr bwMode="hidden">
            <a:xfrm flipH="1" flipV="1">
              <a:off x="240"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6" name="Freeform 26"/>
            <p:cNvSpPr>
              <a:spLocks/>
            </p:cNvSpPr>
            <p:nvPr/>
          </p:nvSpPr>
          <p:spPr bwMode="hidden">
            <a:xfrm flipH="1" flipV="1">
              <a:off x="3036" y="3958"/>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7" name="Freeform 27"/>
            <p:cNvSpPr>
              <a:spLocks/>
            </p:cNvSpPr>
            <p:nvPr/>
          </p:nvSpPr>
          <p:spPr bwMode="hidden">
            <a:xfrm flipH="1" flipV="1">
              <a:off x="3984"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8" name="Freeform 28"/>
            <p:cNvSpPr>
              <a:spLocks/>
            </p:cNvSpPr>
            <p:nvPr/>
          </p:nvSpPr>
          <p:spPr bwMode="hidden">
            <a:xfrm flipH="1" flipV="1">
              <a:off x="3456" y="3910"/>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fr-FR">
                <a:solidFill>
                  <a:srgbClr val="FFFFFF"/>
                </a:solidFill>
                <a:latin typeface="Times" charset="0"/>
              </a:endParaRPr>
            </a:p>
          </p:txBody>
        </p:sp>
      </p:grpSp>
      <p:sp>
        <p:nvSpPr>
          <p:cNvPr id="1027" name="Rectangle 30"/>
          <p:cNvSpPr>
            <a:spLocks noGrp="1" noChangeArrowheads="1"/>
          </p:cNvSpPr>
          <p:nvPr>
            <p:ph type="title"/>
          </p:nvPr>
        </p:nvSpPr>
        <p:spPr bwMode="auto">
          <a:xfrm>
            <a:off x="685800" y="812800"/>
            <a:ext cx="7772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Cliquez et modifiez le titre</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5154" name="Rectangle 34"/>
          <p:cNvSpPr>
            <a:spLocks noGrp="1" noChangeArrowheads="1"/>
          </p:cNvSpPr>
          <p:nvPr>
            <p:ph type="sldNum" sz="quarter" idx="4"/>
          </p:nvPr>
        </p:nvSpPr>
        <p:spPr bwMode="auto">
          <a:xfrm>
            <a:off x="6705600" y="6400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D8EBF15D-3682-4830-BC7F-3F6813CA1780}" type="slidenum">
              <a:rPr lang="en-US">
                <a:solidFill>
                  <a:srgbClr val="FFFFFF"/>
                </a:solidFill>
              </a:rPr>
              <a:pPr fontAlgn="base">
                <a:spcBef>
                  <a:spcPct val="0"/>
                </a:spcBef>
                <a:spcAft>
                  <a:spcPct val="0"/>
                </a:spcAft>
                <a:defRPr/>
              </a:pPr>
              <a:t>‹N°›</a:t>
            </a:fld>
            <a:endParaRPr lang="en-US">
              <a:solidFill>
                <a:srgbClr val="FFFFFF"/>
              </a:solidFill>
            </a:endParaRPr>
          </a:p>
        </p:txBody>
      </p:sp>
      <p:sp>
        <p:nvSpPr>
          <p:cNvPr id="2054" name="Text Box 35"/>
          <p:cNvSpPr txBox="1">
            <a:spLocks noChangeArrowheads="1"/>
          </p:cNvSpPr>
          <p:nvPr userDrawn="1"/>
        </p:nvSpPr>
        <p:spPr bwMode="auto">
          <a:xfrm>
            <a:off x="228600" y="6248400"/>
            <a:ext cx="594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charset="0"/>
              </a:defRPr>
            </a:lvl1pPr>
            <a:lvl2pPr marL="742950" indent="-285750">
              <a:defRPr>
                <a:solidFill>
                  <a:schemeClr val="tx1"/>
                </a:solidFill>
                <a:latin typeface="Times" charset="0"/>
              </a:defRPr>
            </a:lvl2pPr>
            <a:lvl3pPr marL="1143000" indent="-228600">
              <a:defRPr>
                <a:solidFill>
                  <a:schemeClr val="tx1"/>
                </a:solidFill>
                <a:latin typeface="Times" charset="0"/>
              </a:defRPr>
            </a:lvl3pPr>
            <a:lvl4pPr marL="1600200" indent="-228600">
              <a:defRPr>
                <a:solidFill>
                  <a:schemeClr val="tx1"/>
                </a:solidFill>
                <a:latin typeface="Times" charset="0"/>
              </a:defRPr>
            </a:lvl4pPr>
            <a:lvl5pPr marL="2057400" indent="-228600">
              <a:defRPr>
                <a:solidFill>
                  <a:schemeClr val="tx1"/>
                </a:solidFill>
                <a:latin typeface="Times" charset="0"/>
              </a:defRPr>
            </a:lvl5pPr>
            <a:lvl6pPr marL="2514600" indent="-228600" eaLnBrk="0" fontAlgn="base" hangingPunct="0">
              <a:spcBef>
                <a:spcPct val="0"/>
              </a:spcBef>
              <a:spcAft>
                <a:spcPct val="0"/>
              </a:spcAft>
              <a:defRPr>
                <a:solidFill>
                  <a:schemeClr val="tx1"/>
                </a:solidFill>
                <a:latin typeface="Times" charset="0"/>
              </a:defRPr>
            </a:lvl6pPr>
            <a:lvl7pPr marL="2971800" indent="-228600" eaLnBrk="0" fontAlgn="base" hangingPunct="0">
              <a:spcBef>
                <a:spcPct val="0"/>
              </a:spcBef>
              <a:spcAft>
                <a:spcPct val="0"/>
              </a:spcAft>
              <a:defRPr>
                <a:solidFill>
                  <a:schemeClr val="tx1"/>
                </a:solidFill>
                <a:latin typeface="Times" charset="0"/>
              </a:defRPr>
            </a:lvl7pPr>
            <a:lvl8pPr marL="3429000" indent="-228600" eaLnBrk="0" fontAlgn="base" hangingPunct="0">
              <a:spcBef>
                <a:spcPct val="0"/>
              </a:spcBef>
              <a:spcAft>
                <a:spcPct val="0"/>
              </a:spcAft>
              <a:defRPr>
                <a:solidFill>
                  <a:schemeClr val="tx1"/>
                </a:solidFill>
                <a:latin typeface="Times" charset="0"/>
              </a:defRPr>
            </a:lvl8pPr>
            <a:lvl9pPr marL="3886200" indent="-228600" eaLnBrk="0" fontAlgn="base" hangingPunct="0">
              <a:spcBef>
                <a:spcPct val="0"/>
              </a:spcBef>
              <a:spcAft>
                <a:spcPct val="0"/>
              </a:spcAft>
              <a:defRPr>
                <a:solidFill>
                  <a:schemeClr val="tx1"/>
                </a:solidFill>
                <a:latin typeface="Times" charset="0"/>
              </a:defRPr>
            </a:lvl9pPr>
          </a:lstStyle>
          <a:p>
            <a:pPr eaLnBrk="0" fontAlgn="base" hangingPunct="0">
              <a:spcBef>
                <a:spcPct val="0"/>
              </a:spcBef>
              <a:spcAft>
                <a:spcPct val="0"/>
              </a:spcAft>
              <a:defRPr/>
            </a:pPr>
            <a:r>
              <a:rPr lang="fr-FR" sz="2400" smtClean="0">
                <a:solidFill>
                  <a:srgbClr val="FFFFFF"/>
                </a:solidFill>
              </a:rPr>
              <a:t>S. Mayol	cours de marketing fondamental</a:t>
            </a:r>
          </a:p>
        </p:txBody>
      </p:sp>
    </p:spTree>
    <p:extLst>
      <p:ext uri="{BB962C8B-B14F-4D97-AF65-F5344CB8AC3E}">
        <p14:creationId xmlns:p14="http://schemas.microsoft.com/office/powerpoint/2010/main" val="2732923782"/>
      </p:ext>
    </p:extLst>
  </p:cSld>
  <p:clrMap bg1="dk2" tx1="lt1" bg2="dk1"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Black" pitchFamily="34" charset="0"/>
        </a:defRPr>
      </a:lvl2pPr>
      <a:lvl3pPr algn="ctr" rtl="0" eaLnBrk="0" fontAlgn="base" hangingPunct="0">
        <a:spcBef>
          <a:spcPct val="0"/>
        </a:spcBef>
        <a:spcAft>
          <a:spcPct val="0"/>
        </a:spcAft>
        <a:defRPr sz="3600">
          <a:solidFill>
            <a:schemeClr val="tx2"/>
          </a:solidFill>
          <a:latin typeface="Arial Black" pitchFamily="34" charset="0"/>
        </a:defRPr>
      </a:lvl3pPr>
      <a:lvl4pPr algn="ctr" rtl="0" eaLnBrk="0" fontAlgn="base" hangingPunct="0">
        <a:spcBef>
          <a:spcPct val="0"/>
        </a:spcBef>
        <a:spcAft>
          <a:spcPct val="0"/>
        </a:spcAft>
        <a:defRPr sz="3600">
          <a:solidFill>
            <a:schemeClr val="tx2"/>
          </a:solidFill>
          <a:latin typeface="Arial Black" pitchFamily="34" charset="0"/>
        </a:defRPr>
      </a:lvl4pPr>
      <a:lvl5pPr algn="ctr" rtl="0" eaLnBrk="0" fontAlgn="base" hangingPunct="0">
        <a:spcBef>
          <a:spcPct val="0"/>
        </a:spcBef>
        <a:spcAft>
          <a:spcPct val="0"/>
        </a:spcAft>
        <a:defRPr sz="3600">
          <a:solidFill>
            <a:schemeClr val="tx2"/>
          </a:solidFill>
          <a:latin typeface="Arial Black" pitchFamily="34" charset="0"/>
        </a:defRPr>
      </a:lvl5pPr>
      <a:lvl6pPr marL="457200" algn="ctr" rtl="0" fontAlgn="base">
        <a:spcBef>
          <a:spcPct val="0"/>
        </a:spcBef>
        <a:spcAft>
          <a:spcPct val="0"/>
        </a:spcAft>
        <a:defRPr sz="3600">
          <a:solidFill>
            <a:schemeClr val="tx2"/>
          </a:solidFill>
          <a:latin typeface="Arial Black" pitchFamily="34" charset="0"/>
        </a:defRPr>
      </a:lvl6pPr>
      <a:lvl7pPr marL="914400" algn="ctr" rtl="0" fontAlgn="base">
        <a:spcBef>
          <a:spcPct val="0"/>
        </a:spcBef>
        <a:spcAft>
          <a:spcPct val="0"/>
        </a:spcAft>
        <a:defRPr sz="3600">
          <a:solidFill>
            <a:schemeClr val="tx2"/>
          </a:solidFill>
          <a:latin typeface="Arial Black" pitchFamily="34" charset="0"/>
        </a:defRPr>
      </a:lvl7pPr>
      <a:lvl8pPr marL="1371600" algn="ctr" rtl="0" fontAlgn="base">
        <a:spcBef>
          <a:spcPct val="0"/>
        </a:spcBef>
        <a:spcAft>
          <a:spcPct val="0"/>
        </a:spcAft>
        <a:defRPr sz="3600">
          <a:solidFill>
            <a:schemeClr val="tx2"/>
          </a:solidFill>
          <a:latin typeface="Arial Black" pitchFamily="34" charset="0"/>
        </a:defRPr>
      </a:lvl8pPr>
      <a:lvl9pPr marL="1828800" algn="ctr" rtl="0" fontAlgn="base">
        <a:spcBef>
          <a:spcPct val="0"/>
        </a:spcBef>
        <a:spcAft>
          <a:spcPct val="0"/>
        </a:spcAft>
        <a:defRPr sz="3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accent1"/>
        </a:buClr>
        <a:buSzPct val="140000"/>
        <a:buFont typeface="Times"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Layout" Target="../diagrams/layout2.xml"/><Relationship Id="rId7" Type="http://schemas.openxmlformats.org/officeDocument/2006/relationships/image" Target="../media/image4.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7" Type="http://schemas.openxmlformats.org/officeDocument/2006/relationships/image" Target="../media/image18.jpeg"/><Relationship Id="rId2" Type="http://schemas.openxmlformats.org/officeDocument/2006/relationships/image" Target="../media/image13.jpg"/><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5"/>
          <p:cNvSpPr>
            <a:spLocks noGrp="1" noChangeArrowheads="1"/>
          </p:cNvSpPr>
          <p:nvPr>
            <p:ph type="sldNum" sz="quarter" idx="12"/>
          </p:nvPr>
        </p:nvSpPr>
        <p:spPr/>
        <p:txBody>
          <a:bodyPr/>
          <a:lstStyle/>
          <a:p>
            <a:pPr>
              <a:defRPr/>
            </a:pPr>
            <a:fld id="{E9E28627-EC2A-4173-B00E-D1D44BEF1A3F}" type="slidenum">
              <a:rPr lang="en-US">
                <a:solidFill>
                  <a:srgbClr val="FFFFFF"/>
                </a:solidFill>
              </a:rPr>
              <a:pPr>
                <a:defRPr/>
              </a:pPr>
              <a:t>1</a:t>
            </a:fld>
            <a:endParaRPr lang="en-US">
              <a:solidFill>
                <a:srgbClr val="FFFFFF"/>
              </a:solidFill>
            </a:endParaRPr>
          </a:p>
        </p:txBody>
      </p:sp>
      <p:sp>
        <p:nvSpPr>
          <p:cNvPr id="3075" name="Rectangle 2"/>
          <p:cNvSpPr>
            <a:spLocks noGrp="1" noChangeArrowheads="1"/>
          </p:cNvSpPr>
          <p:nvPr>
            <p:ph type="ctrTitle"/>
          </p:nvPr>
        </p:nvSpPr>
        <p:spPr>
          <a:xfrm>
            <a:off x="962025" y="2032874"/>
            <a:ext cx="7210425" cy="2215991"/>
          </a:xfrm>
        </p:spPr>
        <p:txBody>
          <a:bodyPr/>
          <a:lstStyle/>
          <a:p>
            <a:pPr algn="ctr" rtl="1" eaLnBrk="1" hangingPunct="1"/>
            <a:r>
              <a:rPr lang="ar-DZ" sz="6600" dirty="0" smtClean="0"/>
              <a:t> </a:t>
            </a:r>
            <a:r>
              <a:rPr lang="ar-DZ" b="1" dirty="0">
                <a:latin typeface="+mn-lt"/>
              </a:rPr>
              <a:t>المحاضرة </a:t>
            </a:r>
            <a:r>
              <a:rPr lang="ar-DZ" b="1" dirty="0" smtClean="0">
                <a:latin typeface="+mn-lt"/>
              </a:rPr>
              <a:t>رقم </a:t>
            </a:r>
            <a:r>
              <a:rPr lang="fr-FR" b="1" dirty="0" smtClean="0">
                <a:latin typeface="+mn-lt"/>
              </a:rPr>
              <a:t>02</a:t>
            </a:r>
            <a:r>
              <a:rPr lang="ar-DZ" b="1" dirty="0" smtClean="0">
                <a:latin typeface="+mn-lt"/>
              </a:rPr>
              <a:t>:</a:t>
            </a:r>
            <a:br>
              <a:rPr lang="ar-DZ" b="1" dirty="0" smtClean="0">
                <a:latin typeface="+mn-lt"/>
              </a:rPr>
            </a:br>
            <a:r>
              <a:rPr lang="ar-DZ" b="1" dirty="0" smtClean="0">
                <a:latin typeface="+mn-lt"/>
              </a:rPr>
              <a:t>السوق و البيئة التسويقية</a:t>
            </a:r>
            <a:br>
              <a:rPr lang="ar-DZ" b="1" dirty="0" smtClean="0">
                <a:latin typeface="+mn-lt"/>
              </a:rPr>
            </a:br>
            <a:endParaRPr lang="fr-FR" b="1" dirty="0" smtClean="0">
              <a:latin typeface="+mn-lt"/>
            </a:endParaRPr>
          </a:p>
        </p:txBody>
      </p:sp>
      <p:sp>
        <p:nvSpPr>
          <p:cNvPr id="3076" name="Rectangle 3"/>
          <p:cNvSpPr>
            <a:spLocks noGrp="1" noChangeArrowheads="1"/>
          </p:cNvSpPr>
          <p:nvPr>
            <p:ph type="subTitle" idx="1"/>
          </p:nvPr>
        </p:nvSpPr>
        <p:spPr>
          <a:xfrm>
            <a:off x="2195513" y="4797425"/>
            <a:ext cx="4105275" cy="1008063"/>
          </a:xfrm>
        </p:spPr>
        <p:txBody>
          <a:bodyPr/>
          <a:lstStyle/>
          <a:p>
            <a:pPr eaLnBrk="1" hangingPunct="1"/>
            <a:r>
              <a:rPr lang="ar-DZ" sz="2400" dirty="0" smtClean="0">
                <a:solidFill>
                  <a:srgbClr val="92D050"/>
                </a:solidFill>
              </a:rPr>
              <a:t>د/لامية </a:t>
            </a:r>
            <a:r>
              <a:rPr lang="ar-DZ" sz="2400" dirty="0">
                <a:solidFill>
                  <a:srgbClr val="92D050"/>
                </a:solidFill>
              </a:rPr>
              <a:t>عاتي</a:t>
            </a:r>
            <a:endParaRPr lang="ar-DZ" sz="2400" dirty="0" smtClean="0">
              <a:solidFill>
                <a:srgbClr val="92D050"/>
              </a:solidFill>
            </a:endParaRPr>
          </a:p>
          <a:p>
            <a:pPr eaLnBrk="1" hangingPunct="1"/>
            <a:r>
              <a:rPr lang="fr-FR" sz="2400" dirty="0" smtClean="0">
                <a:solidFill>
                  <a:srgbClr val="92D050"/>
                </a:solidFill>
              </a:rPr>
              <a:t>Atilamia650@yahoo.fr</a:t>
            </a:r>
            <a:endParaRPr lang="fr-FR" sz="2400" dirty="0" smtClean="0">
              <a:solidFill>
                <a:srgbClr val="92D050"/>
              </a:solidFill>
            </a:endParaRPr>
          </a:p>
        </p:txBody>
      </p:sp>
      <p:sp>
        <p:nvSpPr>
          <p:cNvPr id="3077" name="Text Box 4"/>
          <p:cNvSpPr txBox="1">
            <a:spLocks noChangeArrowheads="1"/>
          </p:cNvSpPr>
          <p:nvPr/>
        </p:nvSpPr>
        <p:spPr bwMode="auto">
          <a:xfrm>
            <a:off x="533400" y="457200"/>
            <a:ext cx="1779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charset="0"/>
              </a:defRPr>
            </a:lvl1pPr>
            <a:lvl2pPr marL="742950" indent="-285750">
              <a:defRPr>
                <a:solidFill>
                  <a:schemeClr val="tx1"/>
                </a:solidFill>
                <a:latin typeface="Times" charset="0"/>
              </a:defRPr>
            </a:lvl2pPr>
            <a:lvl3pPr marL="1143000" indent="-228600">
              <a:defRPr>
                <a:solidFill>
                  <a:schemeClr val="tx1"/>
                </a:solidFill>
                <a:latin typeface="Times" charset="0"/>
              </a:defRPr>
            </a:lvl3pPr>
            <a:lvl4pPr marL="1600200" indent="-228600">
              <a:defRPr>
                <a:solidFill>
                  <a:schemeClr val="tx1"/>
                </a:solidFill>
                <a:latin typeface="Times" charset="0"/>
              </a:defRPr>
            </a:lvl4pPr>
            <a:lvl5pPr marL="2057400" indent="-228600">
              <a:defRPr>
                <a:solidFill>
                  <a:schemeClr val="tx1"/>
                </a:solidFill>
                <a:latin typeface="Times" charset="0"/>
              </a:defRPr>
            </a:lvl5pPr>
            <a:lvl6pPr marL="2514600" indent="-228600" eaLnBrk="0" fontAlgn="base" hangingPunct="0">
              <a:spcBef>
                <a:spcPct val="0"/>
              </a:spcBef>
              <a:spcAft>
                <a:spcPct val="0"/>
              </a:spcAft>
              <a:defRPr>
                <a:solidFill>
                  <a:schemeClr val="tx1"/>
                </a:solidFill>
                <a:latin typeface="Times" charset="0"/>
              </a:defRPr>
            </a:lvl6pPr>
            <a:lvl7pPr marL="2971800" indent="-228600" eaLnBrk="0" fontAlgn="base" hangingPunct="0">
              <a:spcBef>
                <a:spcPct val="0"/>
              </a:spcBef>
              <a:spcAft>
                <a:spcPct val="0"/>
              </a:spcAft>
              <a:defRPr>
                <a:solidFill>
                  <a:schemeClr val="tx1"/>
                </a:solidFill>
                <a:latin typeface="Times" charset="0"/>
              </a:defRPr>
            </a:lvl7pPr>
            <a:lvl8pPr marL="3429000" indent="-228600" eaLnBrk="0" fontAlgn="base" hangingPunct="0">
              <a:spcBef>
                <a:spcPct val="0"/>
              </a:spcBef>
              <a:spcAft>
                <a:spcPct val="0"/>
              </a:spcAft>
              <a:defRPr>
                <a:solidFill>
                  <a:schemeClr val="tx1"/>
                </a:solidFill>
                <a:latin typeface="Times" charset="0"/>
              </a:defRPr>
            </a:lvl8pPr>
            <a:lvl9pPr marL="3886200" indent="-228600" eaLnBrk="0" fontAlgn="base" hangingPunct="0">
              <a:spcBef>
                <a:spcPct val="0"/>
              </a:spcBef>
              <a:spcAft>
                <a:spcPct val="0"/>
              </a:spcAft>
              <a:defRPr>
                <a:solidFill>
                  <a:schemeClr val="tx1"/>
                </a:solidFill>
                <a:latin typeface="Times" charset="0"/>
              </a:defRPr>
            </a:lvl9pPr>
          </a:lstStyle>
          <a:p>
            <a:pPr algn="ctr" eaLnBrk="0" fontAlgn="base" hangingPunct="0">
              <a:spcBef>
                <a:spcPct val="0"/>
              </a:spcBef>
              <a:spcAft>
                <a:spcPct val="0"/>
              </a:spcAft>
            </a:pPr>
            <a:r>
              <a:rPr lang="ar-DZ" sz="2400" dirty="0">
                <a:solidFill>
                  <a:srgbClr val="FFFFFF"/>
                </a:solidFill>
              </a:rPr>
              <a:t>جامعة أم البواقي</a:t>
            </a:r>
            <a:endParaRPr lang="fr-FR" sz="2400" dirty="0">
              <a:solidFill>
                <a:srgbClr val="FFFFFF"/>
              </a:solidFill>
            </a:endParaRPr>
          </a:p>
        </p:txBody>
      </p:sp>
      <p:sp>
        <p:nvSpPr>
          <p:cNvPr id="3078" name="Text Box 6"/>
          <p:cNvSpPr txBox="1">
            <a:spLocks noChangeArrowheads="1"/>
          </p:cNvSpPr>
          <p:nvPr/>
        </p:nvSpPr>
        <p:spPr bwMode="auto">
          <a:xfrm>
            <a:off x="2483768" y="6019799"/>
            <a:ext cx="40110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charset="0"/>
              </a:defRPr>
            </a:lvl1pPr>
            <a:lvl2pPr marL="742950" indent="-285750">
              <a:defRPr>
                <a:solidFill>
                  <a:schemeClr val="tx1"/>
                </a:solidFill>
                <a:latin typeface="Times" charset="0"/>
              </a:defRPr>
            </a:lvl2pPr>
            <a:lvl3pPr marL="1143000" indent="-228600">
              <a:defRPr>
                <a:solidFill>
                  <a:schemeClr val="tx1"/>
                </a:solidFill>
                <a:latin typeface="Times" charset="0"/>
              </a:defRPr>
            </a:lvl3pPr>
            <a:lvl4pPr marL="1600200" indent="-228600">
              <a:defRPr>
                <a:solidFill>
                  <a:schemeClr val="tx1"/>
                </a:solidFill>
                <a:latin typeface="Times" charset="0"/>
              </a:defRPr>
            </a:lvl4pPr>
            <a:lvl5pPr marL="2057400" indent="-228600">
              <a:defRPr>
                <a:solidFill>
                  <a:schemeClr val="tx1"/>
                </a:solidFill>
                <a:latin typeface="Times" charset="0"/>
              </a:defRPr>
            </a:lvl5pPr>
            <a:lvl6pPr marL="2514600" indent="-228600" eaLnBrk="0" fontAlgn="base" hangingPunct="0">
              <a:spcBef>
                <a:spcPct val="0"/>
              </a:spcBef>
              <a:spcAft>
                <a:spcPct val="0"/>
              </a:spcAft>
              <a:defRPr>
                <a:solidFill>
                  <a:schemeClr val="tx1"/>
                </a:solidFill>
                <a:latin typeface="Times" charset="0"/>
              </a:defRPr>
            </a:lvl6pPr>
            <a:lvl7pPr marL="2971800" indent="-228600" eaLnBrk="0" fontAlgn="base" hangingPunct="0">
              <a:spcBef>
                <a:spcPct val="0"/>
              </a:spcBef>
              <a:spcAft>
                <a:spcPct val="0"/>
              </a:spcAft>
              <a:defRPr>
                <a:solidFill>
                  <a:schemeClr val="tx1"/>
                </a:solidFill>
                <a:latin typeface="Times" charset="0"/>
              </a:defRPr>
            </a:lvl7pPr>
            <a:lvl8pPr marL="3429000" indent="-228600" eaLnBrk="0" fontAlgn="base" hangingPunct="0">
              <a:spcBef>
                <a:spcPct val="0"/>
              </a:spcBef>
              <a:spcAft>
                <a:spcPct val="0"/>
              </a:spcAft>
              <a:defRPr>
                <a:solidFill>
                  <a:schemeClr val="tx1"/>
                </a:solidFill>
                <a:latin typeface="Times" charset="0"/>
              </a:defRPr>
            </a:lvl8pPr>
            <a:lvl9pPr marL="3886200" indent="-228600" eaLnBrk="0" fontAlgn="base" hangingPunct="0">
              <a:spcBef>
                <a:spcPct val="0"/>
              </a:spcBef>
              <a:spcAft>
                <a:spcPct val="0"/>
              </a:spcAft>
              <a:defRPr>
                <a:solidFill>
                  <a:schemeClr val="tx1"/>
                </a:solidFill>
                <a:latin typeface="Times" charset="0"/>
              </a:defRPr>
            </a:lvl9pPr>
          </a:lstStyle>
          <a:p>
            <a:pPr eaLnBrk="0" fontAlgn="base" hangingPunct="0">
              <a:spcBef>
                <a:spcPct val="0"/>
              </a:spcBef>
              <a:spcAft>
                <a:spcPct val="0"/>
              </a:spcAft>
            </a:pPr>
            <a:r>
              <a:rPr lang="fr-FR" sz="2400" dirty="0">
                <a:solidFill>
                  <a:srgbClr val="FFFFFF"/>
                </a:solidFill>
              </a:rPr>
              <a:t>Année universitaire 2021-2022</a:t>
            </a:r>
          </a:p>
        </p:txBody>
      </p:sp>
      <p:sp>
        <p:nvSpPr>
          <p:cNvPr id="3079" name="ZoneTexte 1"/>
          <p:cNvSpPr txBox="1">
            <a:spLocks noChangeArrowheads="1"/>
          </p:cNvSpPr>
          <p:nvPr/>
        </p:nvSpPr>
        <p:spPr bwMode="auto">
          <a:xfrm>
            <a:off x="5076825" y="919163"/>
            <a:ext cx="37433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charset="0"/>
              </a:defRPr>
            </a:lvl1pPr>
            <a:lvl2pPr marL="742950" indent="-285750">
              <a:defRPr>
                <a:solidFill>
                  <a:schemeClr val="tx1"/>
                </a:solidFill>
                <a:latin typeface="Times" charset="0"/>
              </a:defRPr>
            </a:lvl2pPr>
            <a:lvl3pPr marL="1143000" indent="-228600">
              <a:defRPr>
                <a:solidFill>
                  <a:schemeClr val="tx1"/>
                </a:solidFill>
                <a:latin typeface="Times" charset="0"/>
              </a:defRPr>
            </a:lvl3pPr>
            <a:lvl4pPr marL="1600200" indent="-228600">
              <a:defRPr>
                <a:solidFill>
                  <a:schemeClr val="tx1"/>
                </a:solidFill>
                <a:latin typeface="Times" charset="0"/>
              </a:defRPr>
            </a:lvl4pPr>
            <a:lvl5pPr marL="2057400" indent="-228600">
              <a:defRPr>
                <a:solidFill>
                  <a:schemeClr val="tx1"/>
                </a:solidFill>
                <a:latin typeface="Times" charset="0"/>
              </a:defRPr>
            </a:lvl5pPr>
            <a:lvl6pPr marL="2514600" indent="-228600" eaLnBrk="0" fontAlgn="base" hangingPunct="0">
              <a:spcBef>
                <a:spcPct val="0"/>
              </a:spcBef>
              <a:spcAft>
                <a:spcPct val="0"/>
              </a:spcAft>
              <a:defRPr>
                <a:solidFill>
                  <a:schemeClr val="tx1"/>
                </a:solidFill>
                <a:latin typeface="Times" charset="0"/>
              </a:defRPr>
            </a:lvl6pPr>
            <a:lvl7pPr marL="2971800" indent="-228600" eaLnBrk="0" fontAlgn="base" hangingPunct="0">
              <a:spcBef>
                <a:spcPct val="0"/>
              </a:spcBef>
              <a:spcAft>
                <a:spcPct val="0"/>
              </a:spcAft>
              <a:defRPr>
                <a:solidFill>
                  <a:schemeClr val="tx1"/>
                </a:solidFill>
                <a:latin typeface="Times" charset="0"/>
              </a:defRPr>
            </a:lvl7pPr>
            <a:lvl8pPr marL="3429000" indent="-228600" eaLnBrk="0" fontAlgn="base" hangingPunct="0">
              <a:spcBef>
                <a:spcPct val="0"/>
              </a:spcBef>
              <a:spcAft>
                <a:spcPct val="0"/>
              </a:spcAft>
              <a:defRPr>
                <a:solidFill>
                  <a:schemeClr val="tx1"/>
                </a:solidFill>
                <a:latin typeface="Times" charset="0"/>
              </a:defRPr>
            </a:lvl8pPr>
            <a:lvl9pPr marL="3886200" indent="-228600" eaLnBrk="0" fontAlgn="base" hangingPunct="0">
              <a:spcBef>
                <a:spcPct val="0"/>
              </a:spcBef>
              <a:spcAft>
                <a:spcPct val="0"/>
              </a:spcAft>
              <a:defRPr>
                <a:solidFill>
                  <a:schemeClr val="tx1"/>
                </a:solidFill>
                <a:latin typeface="Times" charset="0"/>
              </a:defRPr>
            </a:lvl9pPr>
          </a:lstStyle>
          <a:p>
            <a:pPr algn="r" eaLnBrk="0" fontAlgn="base" hangingPunct="0">
              <a:spcBef>
                <a:spcPct val="0"/>
              </a:spcBef>
              <a:spcAft>
                <a:spcPct val="0"/>
              </a:spcAft>
            </a:pPr>
            <a:r>
              <a:rPr lang="ar-DZ">
                <a:solidFill>
                  <a:srgbClr val="FFFFFF"/>
                </a:solidFill>
              </a:rPr>
              <a:t>كلية العلوم الاقتصادية و العلوم التجارية و علوم التسيير</a:t>
            </a:r>
            <a:endParaRPr lang="fr-FR">
              <a:solidFill>
                <a:srgbClr val="FFFFFF"/>
              </a:solidFill>
            </a:endParaRPr>
          </a:p>
        </p:txBody>
      </p:sp>
      <p:sp>
        <p:nvSpPr>
          <p:cNvPr id="3080" name="ZoneTexte 7"/>
          <p:cNvSpPr txBox="1">
            <a:spLocks noChangeArrowheads="1"/>
          </p:cNvSpPr>
          <p:nvPr/>
        </p:nvSpPr>
        <p:spPr bwMode="auto">
          <a:xfrm>
            <a:off x="5508625" y="1717675"/>
            <a:ext cx="34496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charset="0"/>
              </a:defRPr>
            </a:lvl1pPr>
            <a:lvl2pPr marL="742950" indent="-285750">
              <a:defRPr>
                <a:solidFill>
                  <a:schemeClr val="tx1"/>
                </a:solidFill>
                <a:latin typeface="Times" charset="0"/>
              </a:defRPr>
            </a:lvl2pPr>
            <a:lvl3pPr marL="1143000" indent="-228600">
              <a:defRPr>
                <a:solidFill>
                  <a:schemeClr val="tx1"/>
                </a:solidFill>
                <a:latin typeface="Times" charset="0"/>
              </a:defRPr>
            </a:lvl3pPr>
            <a:lvl4pPr marL="1600200" indent="-228600">
              <a:defRPr>
                <a:solidFill>
                  <a:schemeClr val="tx1"/>
                </a:solidFill>
                <a:latin typeface="Times" charset="0"/>
              </a:defRPr>
            </a:lvl4pPr>
            <a:lvl5pPr marL="2057400" indent="-228600">
              <a:defRPr>
                <a:solidFill>
                  <a:schemeClr val="tx1"/>
                </a:solidFill>
                <a:latin typeface="Times" charset="0"/>
              </a:defRPr>
            </a:lvl5pPr>
            <a:lvl6pPr marL="2514600" indent="-228600" eaLnBrk="0" fontAlgn="base" hangingPunct="0">
              <a:spcBef>
                <a:spcPct val="0"/>
              </a:spcBef>
              <a:spcAft>
                <a:spcPct val="0"/>
              </a:spcAft>
              <a:defRPr>
                <a:solidFill>
                  <a:schemeClr val="tx1"/>
                </a:solidFill>
                <a:latin typeface="Times" charset="0"/>
              </a:defRPr>
            </a:lvl6pPr>
            <a:lvl7pPr marL="2971800" indent="-228600" eaLnBrk="0" fontAlgn="base" hangingPunct="0">
              <a:spcBef>
                <a:spcPct val="0"/>
              </a:spcBef>
              <a:spcAft>
                <a:spcPct val="0"/>
              </a:spcAft>
              <a:defRPr>
                <a:solidFill>
                  <a:schemeClr val="tx1"/>
                </a:solidFill>
                <a:latin typeface="Times" charset="0"/>
              </a:defRPr>
            </a:lvl7pPr>
            <a:lvl8pPr marL="3429000" indent="-228600" eaLnBrk="0" fontAlgn="base" hangingPunct="0">
              <a:spcBef>
                <a:spcPct val="0"/>
              </a:spcBef>
              <a:spcAft>
                <a:spcPct val="0"/>
              </a:spcAft>
              <a:defRPr>
                <a:solidFill>
                  <a:schemeClr val="tx1"/>
                </a:solidFill>
                <a:latin typeface="Times" charset="0"/>
              </a:defRPr>
            </a:lvl8pPr>
            <a:lvl9pPr marL="3886200" indent="-228600" eaLnBrk="0" fontAlgn="base" hangingPunct="0">
              <a:spcBef>
                <a:spcPct val="0"/>
              </a:spcBef>
              <a:spcAft>
                <a:spcPct val="0"/>
              </a:spcAft>
              <a:defRPr>
                <a:solidFill>
                  <a:schemeClr val="tx1"/>
                </a:solidFill>
                <a:latin typeface="Times" charset="0"/>
              </a:defRPr>
            </a:lvl9pPr>
          </a:lstStyle>
          <a:p>
            <a:pPr algn="r" eaLnBrk="0" fontAlgn="base" hangingPunct="0">
              <a:spcBef>
                <a:spcPct val="0"/>
              </a:spcBef>
              <a:spcAft>
                <a:spcPct val="0"/>
              </a:spcAft>
            </a:pPr>
            <a:r>
              <a:rPr lang="ar-DZ">
                <a:solidFill>
                  <a:srgbClr val="FFFFFF"/>
                </a:solidFill>
              </a:rPr>
              <a:t>قسم التسيير</a:t>
            </a:r>
            <a:endParaRPr lang="fr-FR">
              <a:solidFill>
                <a:srgbClr val="FFFFFF"/>
              </a:solidFill>
            </a:endParaRPr>
          </a:p>
        </p:txBody>
      </p:sp>
      <p:sp>
        <p:nvSpPr>
          <p:cNvPr id="3081" name="ZoneTexte 9"/>
          <p:cNvSpPr txBox="1">
            <a:spLocks noChangeArrowheads="1"/>
          </p:cNvSpPr>
          <p:nvPr/>
        </p:nvSpPr>
        <p:spPr bwMode="auto">
          <a:xfrm>
            <a:off x="2590800" y="4292600"/>
            <a:ext cx="34496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charset="0"/>
              </a:defRPr>
            </a:lvl1pPr>
            <a:lvl2pPr marL="742950" indent="-285750">
              <a:defRPr>
                <a:solidFill>
                  <a:schemeClr val="tx1"/>
                </a:solidFill>
                <a:latin typeface="Times" charset="0"/>
              </a:defRPr>
            </a:lvl2pPr>
            <a:lvl3pPr marL="1143000" indent="-228600">
              <a:defRPr>
                <a:solidFill>
                  <a:schemeClr val="tx1"/>
                </a:solidFill>
                <a:latin typeface="Times" charset="0"/>
              </a:defRPr>
            </a:lvl3pPr>
            <a:lvl4pPr marL="1600200" indent="-228600">
              <a:defRPr>
                <a:solidFill>
                  <a:schemeClr val="tx1"/>
                </a:solidFill>
                <a:latin typeface="Times" charset="0"/>
              </a:defRPr>
            </a:lvl4pPr>
            <a:lvl5pPr marL="2057400" indent="-228600">
              <a:defRPr>
                <a:solidFill>
                  <a:schemeClr val="tx1"/>
                </a:solidFill>
                <a:latin typeface="Times" charset="0"/>
              </a:defRPr>
            </a:lvl5pPr>
            <a:lvl6pPr marL="2514600" indent="-228600" eaLnBrk="0" fontAlgn="base" hangingPunct="0">
              <a:spcBef>
                <a:spcPct val="0"/>
              </a:spcBef>
              <a:spcAft>
                <a:spcPct val="0"/>
              </a:spcAft>
              <a:defRPr>
                <a:solidFill>
                  <a:schemeClr val="tx1"/>
                </a:solidFill>
                <a:latin typeface="Times" charset="0"/>
              </a:defRPr>
            </a:lvl6pPr>
            <a:lvl7pPr marL="2971800" indent="-228600" eaLnBrk="0" fontAlgn="base" hangingPunct="0">
              <a:spcBef>
                <a:spcPct val="0"/>
              </a:spcBef>
              <a:spcAft>
                <a:spcPct val="0"/>
              </a:spcAft>
              <a:defRPr>
                <a:solidFill>
                  <a:schemeClr val="tx1"/>
                </a:solidFill>
                <a:latin typeface="Times" charset="0"/>
              </a:defRPr>
            </a:lvl7pPr>
            <a:lvl8pPr marL="3429000" indent="-228600" eaLnBrk="0" fontAlgn="base" hangingPunct="0">
              <a:spcBef>
                <a:spcPct val="0"/>
              </a:spcBef>
              <a:spcAft>
                <a:spcPct val="0"/>
              </a:spcAft>
              <a:defRPr>
                <a:solidFill>
                  <a:schemeClr val="tx1"/>
                </a:solidFill>
                <a:latin typeface="Times" charset="0"/>
              </a:defRPr>
            </a:lvl8pPr>
            <a:lvl9pPr marL="3886200" indent="-228600" eaLnBrk="0" fontAlgn="base" hangingPunct="0">
              <a:spcBef>
                <a:spcPct val="0"/>
              </a:spcBef>
              <a:spcAft>
                <a:spcPct val="0"/>
              </a:spcAft>
              <a:defRPr>
                <a:solidFill>
                  <a:schemeClr val="tx1"/>
                </a:solidFill>
                <a:latin typeface="Times" charset="0"/>
              </a:defRPr>
            </a:lvl9pPr>
          </a:lstStyle>
          <a:p>
            <a:pPr algn="r" eaLnBrk="0" fontAlgn="base" hangingPunct="0">
              <a:spcBef>
                <a:spcPct val="0"/>
              </a:spcBef>
              <a:spcAft>
                <a:spcPct val="0"/>
              </a:spcAft>
            </a:pPr>
            <a:r>
              <a:rPr lang="ar-DZ">
                <a:solidFill>
                  <a:srgbClr val="FFFFFF"/>
                </a:solidFill>
              </a:rPr>
              <a:t>موجهة  الى طلبة سنة ثانية تسيير</a:t>
            </a:r>
            <a:endParaRPr lang="fr-FR">
              <a:solidFill>
                <a:srgbClr val="FFFFFF"/>
              </a:solidFill>
            </a:endParaRPr>
          </a:p>
        </p:txBody>
      </p:sp>
    </p:spTree>
    <p:extLst>
      <p:ext uri="{BB962C8B-B14F-4D97-AF65-F5344CB8AC3E}">
        <p14:creationId xmlns:p14="http://schemas.microsoft.com/office/powerpoint/2010/main" val="4092870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0"/>
          </p:nvPr>
        </p:nvSpPr>
        <p:spPr/>
        <p:txBody>
          <a:bodyPr/>
          <a:lstStyle/>
          <a:p>
            <a:pPr>
              <a:defRPr/>
            </a:pPr>
            <a:fld id="{7140355F-2AD6-4C7B-A6CC-E6C6F3047AE4}" type="slidenum">
              <a:rPr lang="en-US" smtClean="0">
                <a:solidFill>
                  <a:srgbClr val="FFFFFF"/>
                </a:solidFill>
              </a:rPr>
              <a:pPr>
                <a:defRPr/>
              </a:pPr>
              <a:t>10</a:t>
            </a:fld>
            <a:endParaRPr lang="en-US">
              <a:solidFill>
                <a:srgbClr val="FFFFFF"/>
              </a:solidFill>
            </a:endParaRPr>
          </a:p>
        </p:txBody>
      </p:sp>
      <p:sp>
        <p:nvSpPr>
          <p:cNvPr id="25604" name="Rectangle 5"/>
          <p:cNvSpPr>
            <a:spLocks noChangeArrowheads="1"/>
          </p:cNvSpPr>
          <p:nvPr/>
        </p:nvSpPr>
        <p:spPr bwMode="auto">
          <a:xfrm>
            <a:off x="22225"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sp>
        <p:nvSpPr>
          <p:cNvPr id="25605" name="Titre 1"/>
          <p:cNvSpPr>
            <a:spLocks noGrp="1"/>
          </p:cNvSpPr>
          <p:nvPr>
            <p:ph type="title"/>
          </p:nvPr>
        </p:nvSpPr>
        <p:spPr>
          <a:xfrm>
            <a:off x="2483768" y="344559"/>
            <a:ext cx="3600400" cy="1200329"/>
          </a:xfrm>
        </p:spPr>
        <p:txBody>
          <a:bodyPr/>
          <a:lstStyle/>
          <a:p>
            <a:pPr algn="r" rtl="1"/>
            <a:r>
              <a:rPr lang="fr-FR" dirty="0" smtClean="0">
                <a:solidFill>
                  <a:schemeClr val="tx1"/>
                </a:solidFill>
              </a:rPr>
              <a:t/>
            </a:r>
            <a:br>
              <a:rPr lang="fr-FR" dirty="0" smtClean="0">
                <a:solidFill>
                  <a:schemeClr val="tx1"/>
                </a:solidFill>
              </a:rPr>
            </a:br>
            <a:endParaRPr lang="fr-FR" dirty="0" smtClean="0">
              <a:solidFill>
                <a:schemeClr val="tx1"/>
              </a:solidFill>
            </a:endParaRPr>
          </a:p>
        </p:txBody>
      </p:sp>
      <p:sp>
        <p:nvSpPr>
          <p:cNvPr id="7" name="Titre 1"/>
          <p:cNvSpPr txBox="1">
            <a:spLocks/>
          </p:cNvSpPr>
          <p:nvPr/>
        </p:nvSpPr>
        <p:spPr bwMode="auto">
          <a:xfrm>
            <a:off x="2484438" y="735340"/>
            <a:ext cx="57594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Black" pitchFamily="34" charset="0"/>
              </a:defRPr>
            </a:lvl2pPr>
            <a:lvl3pPr algn="ctr" rtl="0" eaLnBrk="0" fontAlgn="base" hangingPunct="0">
              <a:spcBef>
                <a:spcPct val="0"/>
              </a:spcBef>
              <a:spcAft>
                <a:spcPct val="0"/>
              </a:spcAft>
              <a:defRPr sz="3600">
                <a:solidFill>
                  <a:schemeClr val="tx2"/>
                </a:solidFill>
                <a:latin typeface="Arial Black" pitchFamily="34" charset="0"/>
              </a:defRPr>
            </a:lvl3pPr>
            <a:lvl4pPr algn="ctr" rtl="0" eaLnBrk="0" fontAlgn="base" hangingPunct="0">
              <a:spcBef>
                <a:spcPct val="0"/>
              </a:spcBef>
              <a:spcAft>
                <a:spcPct val="0"/>
              </a:spcAft>
              <a:defRPr sz="3600">
                <a:solidFill>
                  <a:schemeClr val="tx2"/>
                </a:solidFill>
                <a:latin typeface="Arial Black" pitchFamily="34" charset="0"/>
              </a:defRPr>
            </a:lvl4pPr>
            <a:lvl5pPr algn="ctr" rtl="0" eaLnBrk="0" fontAlgn="base" hangingPunct="0">
              <a:spcBef>
                <a:spcPct val="0"/>
              </a:spcBef>
              <a:spcAft>
                <a:spcPct val="0"/>
              </a:spcAft>
              <a:defRPr sz="3600">
                <a:solidFill>
                  <a:schemeClr val="tx2"/>
                </a:solidFill>
                <a:latin typeface="Arial Black" pitchFamily="34" charset="0"/>
              </a:defRPr>
            </a:lvl5pPr>
            <a:lvl6pPr marL="457200" algn="ctr" rtl="0" fontAlgn="base">
              <a:spcBef>
                <a:spcPct val="0"/>
              </a:spcBef>
              <a:spcAft>
                <a:spcPct val="0"/>
              </a:spcAft>
              <a:defRPr sz="3600">
                <a:solidFill>
                  <a:schemeClr val="tx2"/>
                </a:solidFill>
                <a:latin typeface="Arial Black" pitchFamily="34" charset="0"/>
              </a:defRPr>
            </a:lvl6pPr>
            <a:lvl7pPr marL="914400" algn="ctr" rtl="0" fontAlgn="base">
              <a:spcBef>
                <a:spcPct val="0"/>
              </a:spcBef>
              <a:spcAft>
                <a:spcPct val="0"/>
              </a:spcAft>
              <a:defRPr sz="3600">
                <a:solidFill>
                  <a:schemeClr val="tx2"/>
                </a:solidFill>
                <a:latin typeface="Arial Black" pitchFamily="34" charset="0"/>
              </a:defRPr>
            </a:lvl7pPr>
            <a:lvl8pPr marL="1371600" algn="ctr" rtl="0" fontAlgn="base">
              <a:spcBef>
                <a:spcPct val="0"/>
              </a:spcBef>
              <a:spcAft>
                <a:spcPct val="0"/>
              </a:spcAft>
              <a:defRPr sz="3600">
                <a:solidFill>
                  <a:schemeClr val="tx2"/>
                </a:solidFill>
                <a:latin typeface="Arial Black" pitchFamily="34" charset="0"/>
              </a:defRPr>
            </a:lvl8pPr>
            <a:lvl9pPr marL="1828800" algn="ctr" rtl="0" fontAlgn="base">
              <a:spcBef>
                <a:spcPct val="0"/>
              </a:spcBef>
              <a:spcAft>
                <a:spcPct val="0"/>
              </a:spcAft>
              <a:defRPr sz="3600">
                <a:solidFill>
                  <a:schemeClr val="tx2"/>
                </a:solidFill>
                <a:latin typeface="Arial Black" pitchFamily="34" charset="0"/>
              </a:defRPr>
            </a:lvl9pPr>
          </a:lstStyle>
          <a:p>
            <a:pPr marL="457200" indent="-457200" rtl="1">
              <a:buFont typeface="+mj-lt"/>
              <a:buAutoNum type="arabicPeriod" startAt="3"/>
            </a:pPr>
            <a:r>
              <a:rPr lang="ar-DZ" sz="2400" smtClean="0">
                <a:solidFill>
                  <a:srgbClr val="FFC000"/>
                </a:solidFill>
              </a:rPr>
              <a:t>عناصر البيئة </a:t>
            </a:r>
            <a:r>
              <a:rPr lang="ar-DZ" sz="2800" smtClean="0">
                <a:solidFill>
                  <a:srgbClr val="FFC000"/>
                </a:solidFill>
              </a:rPr>
              <a:t>التسويقية</a:t>
            </a:r>
            <a:endParaRPr lang="fr-FR" dirty="0" smtClean="0">
              <a:solidFill>
                <a:schemeClr val="tx1"/>
              </a:solidFill>
            </a:endParaRPr>
          </a:p>
        </p:txBody>
      </p:sp>
    </p:spTree>
    <p:extLst>
      <p:ext uri="{BB962C8B-B14F-4D97-AF65-F5344CB8AC3E}">
        <p14:creationId xmlns:p14="http://schemas.microsoft.com/office/powerpoint/2010/main" val="37039036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ctrTitle"/>
          </p:nvPr>
        </p:nvSpPr>
        <p:spPr>
          <a:xfrm>
            <a:off x="1676400" y="2533650"/>
            <a:ext cx="7239000" cy="647700"/>
          </a:xfrm>
        </p:spPr>
        <p:txBody>
          <a:bodyPr/>
          <a:lstStyle/>
          <a:p>
            <a:pPr algn="ctr"/>
            <a:r>
              <a:rPr lang="ar-DZ" smtClean="0"/>
              <a:t>المحصلة</a:t>
            </a:r>
            <a:endParaRPr lang="fr-FR" smtClean="0"/>
          </a:p>
        </p:txBody>
      </p:sp>
      <p:graphicFrame>
        <p:nvGraphicFramePr>
          <p:cNvPr id="5" name="Diagramme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re 1"/>
          <p:cNvSpPr txBox="1">
            <a:spLocks/>
          </p:cNvSpPr>
          <p:nvPr/>
        </p:nvSpPr>
        <p:spPr bwMode="auto">
          <a:xfrm>
            <a:off x="2484438" y="735340"/>
            <a:ext cx="57594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Black" pitchFamily="34" charset="0"/>
              </a:defRPr>
            </a:lvl2pPr>
            <a:lvl3pPr algn="ctr" rtl="0" eaLnBrk="0" fontAlgn="base" hangingPunct="0">
              <a:spcBef>
                <a:spcPct val="0"/>
              </a:spcBef>
              <a:spcAft>
                <a:spcPct val="0"/>
              </a:spcAft>
              <a:defRPr sz="3600">
                <a:solidFill>
                  <a:schemeClr val="tx2"/>
                </a:solidFill>
                <a:latin typeface="Arial Black" pitchFamily="34" charset="0"/>
              </a:defRPr>
            </a:lvl3pPr>
            <a:lvl4pPr algn="ctr" rtl="0" eaLnBrk="0" fontAlgn="base" hangingPunct="0">
              <a:spcBef>
                <a:spcPct val="0"/>
              </a:spcBef>
              <a:spcAft>
                <a:spcPct val="0"/>
              </a:spcAft>
              <a:defRPr sz="3600">
                <a:solidFill>
                  <a:schemeClr val="tx2"/>
                </a:solidFill>
                <a:latin typeface="Arial Black" pitchFamily="34" charset="0"/>
              </a:defRPr>
            </a:lvl4pPr>
            <a:lvl5pPr algn="ctr" rtl="0" eaLnBrk="0" fontAlgn="base" hangingPunct="0">
              <a:spcBef>
                <a:spcPct val="0"/>
              </a:spcBef>
              <a:spcAft>
                <a:spcPct val="0"/>
              </a:spcAft>
              <a:defRPr sz="3600">
                <a:solidFill>
                  <a:schemeClr val="tx2"/>
                </a:solidFill>
                <a:latin typeface="Arial Black" pitchFamily="34" charset="0"/>
              </a:defRPr>
            </a:lvl5pPr>
            <a:lvl6pPr marL="457200" algn="ctr" rtl="0" fontAlgn="base">
              <a:spcBef>
                <a:spcPct val="0"/>
              </a:spcBef>
              <a:spcAft>
                <a:spcPct val="0"/>
              </a:spcAft>
              <a:defRPr sz="3600">
                <a:solidFill>
                  <a:schemeClr val="tx2"/>
                </a:solidFill>
                <a:latin typeface="Arial Black" pitchFamily="34" charset="0"/>
              </a:defRPr>
            </a:lvl6pPr>
            <a:lvl7pPr marL="914400" algn="ctr" rtl="0" fontAlgn="base">
              <a:spcBef>
                <a:spcPct val="0"/>
              </a:spcBef>
              <a:spcAft>
                <a:spcPct val="0"/>
              </a:spcAft>
              <a:defRPr sz="3600">
                <a:solidFill>
                  <a:schemeClr val="tx2"/>
                </a:solidFill>
                <a:latin typeface="Arial Black" pitchFamily="34" charset="0"/>
              </a:defRPr>
            </a:lvl7pPr>
            <a:lvl8pPr marL="1371600" algn="ctr" rtl="0" fontAlgn="base">
              <a:spcBef>
                <a:spcPct val="0"/>
              </a:spcBef>
              <a:spcAft>
                <a:spcPct val="0"/>
              </a:spcAft>
              <a:defRPr sz="3600">
                <a:solidFill>
                  <a:schemeClr val="tx2"/>
                </a:solidFill>
                <a:latin typeface="Arial Black" pitchFamily="34" charset="0"/>
              </a:defRPr>
            </a:lvl8pPr>
            <a:lvl9pPr marL="1828800" algn="ctr" rtl="0" fontAlgn="base">
              <a:spcBef>
                <a:spcPct val="0"/>
              </a:spcBef>
              <a:spcAft>
                <a:spcPct val="0"/>
              </a:spcAft>
              <a:defRPr sz="3600">
                <a:solidFill>
                  <a:schemeClr val="tx2"/>
                </a:solidFill>
                <a:latin typeface="Arial Black" pitchFamily="34" charset="0"/>
              </a:defRPr>
            </a:lvl9pPr>
          </a:lstStyle>
          <a:p>
            <a:pPr marL="457200" indent="-457200" rtl="1">
              <a:buFont typeface="+mj-lt"/>
              <a:buAutoNum type="arabicPeriod" startAt="3"/>
            </a:pPr>
            <a:r>
              <a:rPr lang="ar-DZ" sz="2400" smtClean="0">
                <a:solidFill>
                  <a:srgbClr val="FFC000"/>
                </a:solidFill>
              </a:rPr>
              <a:t>عناصر البيئة </a:t>
            </a:r>
            <a:r>
              <a:rPr lang="ar-DZ" sz="2800" smtClean="0">
                <a:solidFill>
                  <a:srgbClr val="FFC000"/>
                </a:solidFill>
              </a:rPr>
              <a:t>التسويقية</a:t>
            </a:r>
            <a:endParaRPr lang="fr-FR" dirty="0" smtClean="0">
              <a:solidFill>
                <a:schemeClr val="tx1"/>
              </a:solidFill>
            </a:endParaRPr>
          </a:p>
        </p:txBody>
      </p:sp>
    </p:spTree>
    <p:extLst>
      <p:ext uri="{BB962C8B-B14F-4D97-AF65-F5344CB8AC3E}">
        <p14:creationId xmlns:p14="http://schemas.microsoft.com/office/powerpoint/2010/main" val="2178929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857934"/>
            <a:ext cx="7772400" cy="646331"/>
          </a:xfrm>
        </p:spPr>
        <p:txBody>
          <a:bodyPr/>
          <a:lstStyle/>
          <a:p>
            <a:pPr marL="742950" indent="-742950" rtl="1">
              <a:buFont typeface="+mj-lt"/>
              <a:buAutoNum type="arabicPeriod" startAt="4"/>
            </a:pPr>
            <a:r>
              <a:rPr lang="ar-DZ" dirty="0" smtClean="0"/>
              <a:t>الفرص التسويقية</a:t>
            </a:r>
            <a:endParaRPr lang="fr-FR" dirty="0"/>
          </a:p>
        </p:txBody>
      </p:sp>
      <p:sp>
        <p:nvSpPr>
          <p:cNvPr id="3" name="Espace réservé du contenu 2"/>
          <p:cNvSpPr>
            <a:spLocks noGrp="1"/>
          </p:cNvSpPr>
          <p:nvPr>
            <p:ph idx="1"/>
          </p:nvPr>
        </p:nvSpPr>
        <p:spPr/>
        <p:txBody>
          <a:bodyPr/>
          <a:lstStyle/>
          <a:p>
            <a:pPr marL="0" indent="0" algn="ctr" rtl="1">
              <a:buNone/>
            </a:pPr>
            <a:r>
              <a:rPr lang="ar-DZ" b="0" i="0" dirty="0" smtClean="0">
                <a:effectLst/>
                <a:latin typeface="arial"/>
              </a:rPr>
              <a:t>مجموعة توجهات تعمل عليها المؤسسات من خلال خطط مُعينة وطرق جديدة لكي تتفوق على المُنافسين في السوق المحلي والعالمي، ومع تحليل كل تغير أو شيء جديد يظهر في البيئة والعمل على </a:t>
            </a:r>
            <a:r>
              <a:rPr lang="ar-DZ" b="0" i="0" dirty="0" err="1" smtClean="0">
                <a:effectLst/>
                <a:latin typeface="arial"/>
              </a:rPr>
              <a:t>استغلالة</a:t>
            </a:r>
            <a:r>
              <a:rPr lang="ar-DZ" b="0" i="0" dirty="0" smtClean="0">
                <a:effectLst/>
                <a:latin typeface="arial"/>
              </a:rPr>
              <a:t> هو </a:t>
            </a:r>
            <a:r>
              <a:rPr lang="ar-DZ" b="1" i="0" dirty="0" smtClean="0">
                <a:effectLst/>
                <a:latin typeface="arial"/>
              </a:rPr>
              <a:t>فرصة تسويقية</a:t>
            </a:r>
            <a:r>
              <a:rPr lang="ar-DZ" b="0" i="0" dirty="0" smtClean="0">
                <a:effectLst/>
                <a:latin typeface="arial"/>
              </a:rPr>
              <a:t> يجب عدم تضييعها واستغلالها </a:t>
            </a:r>
            <a:r>
              <a:rPr lang="ar-DZ" b="0" i="0" dirty="0" err="1" smtClean="0">
                <a:effectLst/>
                <a:latin typeface="arial"/>
              </a:rPr>
              <a:t>الإستغلال</a:t>
            </a:r>
            <a:r>
              <a:rPr lang="ar-DZ" b="0" i="0" dirty="0" smtClean="0">
                <a:effectLst/>
                <a:latin typeface="arial"/>
              </a:rPr>
              <a:t> الأمثل</a:t>
            </a:r>
            <a:endParaRPr lang="fr-FR" dirty="0"/>
          </a:p>
        </p:txBody>
      </p:sp>
      <p:sp>
        <p:nvSpPr>
          <p:cNvPr id="4" name="Espace réservé du numéro de diapositive 3"/>
          <p:cNvSpPr>
            <a:spLocks noGrp="1"/>
          </p:cNvSpPr>
          <p:nvPr>
            <p:ph type="sldNum" sz="quarter" idx="10"/>
          </p:nvPr>
        </p:nvSpPr>
        <p:spPr/>
        <p:txBody>
          <a:bodyPr/>
          <a:lstStyle/>
          <a:p>
            <a:pPr>
              <a:defRPr/>
            </a:pPr>
            <a:fld id="{0F529A9E-A307-425B-B93D-D12217962EF6}" type="slidenum">
              <a:rPr lang="en-US" smtClean="0">
                <a:solidFill>
                  <a:srgbClr val="FFFFFF"/>
                </a:solidFill>
              </a:rPr>
              <a:pPr>
                <a:defRPr/>
              </a:pPr>
              <a:t>12</a:t>
            </a:fld>
            <a:endParaRPr lang="en-US">
              <a:solidFill>
                <a:srgbClr val="FFFFFF"/>
              </a:solidFill>
            </a:endParaRPr>
          </a:p>
        </p:txBody>
      </p:sp>
      <p:sp>
        <p:nvSpPr>
          <p:cNvPr id="7" name="Rectangle 5"/>
          <p:cNvSpPr>
            <a:spLocks noChangeArrowheads="1"/>
          </p:cNvSpPr>
          <p:nvPr/>
        </p:nvSpPr>
        <p:spPr bwMode="auto">
          <a:xfrm>
            <a:off x="22225"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spTree>
    <p:extLst>
      <p:ext uri="{BB962C8B-B14F-4D97-AF65-F5344CB8AC3E}">
        <p14:creationId xmlns:p14="http://schemas.microsoft.com/office/powerpoint/2010/main" val="64692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5800" y="1981200"/>
            <a:ext cx="7772400" cy="4184104"/>
          </a:xfrm>
        </p:spPr>
        <p:txBody>
          <a:bodyPr/>
          <a:lstStyle/>
          <a:p>
            <a:pPr algn="ctr" rtl="1">
              <a:lnSpc>
                <a:spcPct val="115000"/>
              </a:lnSpc>
              <a:spcAft>
                <a:spcPts val="0"/>
              </a:spcAft>
            </a:pPr>
            <a:r>
              <a:rPr lang="ar-SA" b="1" dirty="0" smtClean="0">
                <a:solidFill>
                  <a:srgbClr val="92D050"/>
                </a:solidFill>
                <a:effectLst/>
                <a:latin typeface="Calibri"/>
                <a:ea typeface="Calibri"/>
                <a:cs typeface="Times New Roman"/>
              </a:rPr>
              <a:t>الأهداف المرجوة</a:t>
            </a:r>
            <a:endParaRPr lang="fr-FR" sz="2000" dirty="0" smtClean="0">
              <a:solidFill>
                <a:srgbClr val="92D050"/>
              </a:solidFill>
              <a:effectLst/>
              <a:latin typeface="Calibri"/>
              <a:ea typeface="Calibri"/>
              <a:cs typeface="Arial"/>
            </a:endParaRPr>
          </a:p>
          <a:p>
            <a:pPr lvl="0" algn="r" rtl="1">
              <a:lnSpc>
                <a:spcPct val="115000"/>
              </a:lnSpc>
              <a:spcAft>
                <a:spcPts val="1000"/>
              </a:spcAft>
              <a:buFont typeface="Calibri"/>
              <a:buChar char="-"/>
            </a:pPr>
            <a:r>
              <a:rPr lang="ar-DZ" dirty="0" smtClean="0">
                <a:effectLst/>
                <a:latin typeface="Calibri"/>
                <a:ea typeface="Times New Roman"/>
                <a:cs typeface="Times New Roman"/>
              </a:rPr>
              <a:t>امكانية التفريق بين مفهوم السوق من منطور تسويقي و بقية المناظير </a:t>
            </a:r>
            <a:endParaRPr lang="fr-FR" sz="2000" dirty="0" smtClean="0">
              <a:effectLst/>
              <a:latin typeface="Calibri"/>
              <a:ea typeface="Times New Roman"/>
              <a:cs typeface="Times New Roman"/>
            </a:endParaRPr>
          </a:p>
          <a:p>
            <a:pPr lvl="0" algn="r" rtl="1">
              <a:lnSpc>
                <a:spcPct val="115000"/>
              </a:lnSpc>
              <a:spcAft>
                <a:spcPts val="1000"/>
              </a:spcAft>
              <a:buFont typeface="Calibri"/>
              <a:buChar char="-"/>
            </a:pPr>
            <a:r>
              <a:rPr lang="ar-DZ" dirty="0" smtClean="0">
                <a:effectLst/>
                <a:latin typeface="Calibri"/>
                <a:ea typeface="Times New Roman"/>
                <a:cs typeface="Times New Roman"/>
              </a:rPr>
              <a:t> القدرة على التمييز بين مختلف عناصر البيئة التسويقية</a:t>
            </a:r>
            <a:endParaRPr lang="fr-FR" sz="2000" dirty="0" smtClean="0">
              <a:effectLst/>
              <a:latin typeface="Calibri"/>
              <a:ea typeface="Times New Roman"/>
              <a:cs typeface="Times New Roman"/>
            </a:endParaRPr>
          </a:p>
          <a:p>
            <a:pPr lvl="0" algn="r" rtl="1">
              <a:lnSpc>
                <a:spcPct val="115000"/>
              </a:lnSpc>
              <a:spcAft>
                <a:spcPts val="1000"/>
              </a:spcAft>
              <a:buFont typeface="Calibri"/>
              <a:buChar char="-"/>
            </a:pPr>
            <a:r>
              <a:rPr lang="ar-DZ" dirty="0" smtClean="0">
                <a:effectLst/>
                <a:latin typeface="Calibri"/>
                <a:ea typeface="Times New Roman"/>
                <a:cs typeface="Times New Roman"/>
              </a:rPr>
              <a:t>تمكن الطالب من ادراك مدى تأثير البيئة  التسويقية على المنظمة و سبل رد الفعل </a:t>
            </a:r>
            <a:endParaRPr lang="fr-FR" sz="2000" dirty="0" smtClean="0">
              <a:effectLst/>
              <a:latin typeface="Calibri"/>
              <a:ea typeface="Times New Roman"/>
              <a:cs typeface="Times New Roman"/>
            </a:endParaRPr>
          </a:p>
          <a:p>
            <a:endParaRPr lang="fr-FR" dirty="0"/>
          </a:p>
        </p:txBody>
      </p:sp>
      <p:sp>
        <p:nvSpPr>
          <p:cNvPr id="4" name="Espace réservé du numéro de diapositive 3"/>
          <p:cNvSpPr>
            <a:spLocks noGrp="1"/>
          </p:cNvSpPr>
          <p:nvPr>
            <p:ph type="sldNum" sz="quarter" idx="10"/>
          </p:nvPr>
        </p:nvSpPr>
        <p:spPr/>
        <p:txBody>
          <a:bodyPr/>
          <a:lstStyle/>
          <a:p>
            <a:pPr>
              <a:defRPr/>
            </a:pPr>
            <a:fld id="{0F529A9E-A307-425B-B93D-D12217962EF6}" type="slidenum">
              <a:rPr lang="en-US" smtClean="0">
                <a:solidFill>
                  <a:srgbClr val="FFFFFF"/>
                </a:solidFill>
              </a:rPr>
              <a:pPr>
                <a:defRPr/>
              </a:pPr>
              <a:t>2</a:t>
            </a:fld>
            <a:endParaRPr lang="en-US">
              <a:solidFill>
                <a:srgbClr val="FFFFFF"/>
              </a:solidFill>
            </a:endParaRPr>
          </a:p>
        </p:txBody>
      </p:sp>
      <p:sp>
        <p:nvSpPr>
          <p:cNvPr id="5" name="Rectangle 5"/>
          <p:cNvSpPr>
            <a:spLocks noChangeArrowheads="1"/>
          </p:cNvSpPr>
          <p:nvPr/>
        </p:nvSpPr>
        <p:spPr bwMode="auto">
          <a:xfrm>
            <a:off x="0"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spTree>
    <p:extLst>
      <p:ext uri="{BB962C8B-B14F-4D97-AF65-F5344CB8AC3E}">
        <p14:creationId xmlns:p14="http://schemas.microsoft.com/office/powerpoint/2010/main" val="2438451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endParaRPr lang="en-US" dirty="0">
              <a:solidFill>
                <a:srgbClr val="FFFFFF"/>
              </a:solidFill>
            </a:endParaRPr>
          </a:p>
        </p:txBody>
      </p:sp>
      <p:sp>
        <p:nvSpPr>
          <p:cNvPr id="18437" name="Rectangle 5"/>
          <p:cNvSpPr>
            <a:spLocks noChangeArrowheads="1"/>
          </p:cNvSpPr>
          <p:nvPr/>
        </p:nvSpPr>
        <p:spPr bwMode="auto">
          <a:xfrm>
            <a:off x="22225"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sp>
        <p:nvSpPr>
          <p:cNvPr id="3" name="Espace réservé du contenu 2"/>
          <p:cNvSpPr>
            <a:spLocks noGrp="1"/>
          </p:cNvSpPr>
          <p:nvPr>
            <p:ph idx="1"/>
          </p:nvPr>
        </p:nvSpPr>
        <p:spPr/>
        <p:txBody>
          <a:bodyPr/>
          <a:lstStyle/>
          <a:p>
            <a:pPr marL="0" indent="0" algn="ctr" rtl="1">
              <a:lnSpc>
                <a:spcPct val="115000"/>
              </a:lnSpc>
              <a:spcAft>
                <a:spcPts val="0"/>
              </a:spcAft>
              <a:buNone/>
            </a:pPr>
            <a:r>
              <a:rPr lang="ar-SA" b="1" dirty="0" smtClean="0">
                <a:solidFill>
                  <a:srgbClr val="92D050"/>
                </a:solidFill>
                <a:effectLst/>
                <a:latin typeface="Calibri"/>
                <a:ea typeface="Calibri"/>
                <a:cs typeface="Times New Roman"/>
              </a:rPr>
              <a:t>عناصر المحاضرة</a:t>
            </a:r>
            <a:endParaRPr lang="fr-FR" sz="2000" dirty="0" smtClean="0">
              <a:solidFill>
                <a:srgbClr val="92D050"/>
              </a:solidFill>
              <a:effectLst/>
              <a:latin typeface="Calibri"/>
              <a:ea typeface="Calibri"/>
              <a:cs typeface="Arial"/>
            </a:endParaRPr>
          </a:p>
          <a:p>
            <a:pPr marL="514350" lvl="0" indent="-514350" algn="r" rtl="1">
              <a:lnSpc>
                <a:spcPct val="115000"/>
              </a:lnSpc>
              <a:spcAft>
                <a:spcPts val="1000"/>
              </a:spcAft>
              <a:buFont typeface="+mj-lt"/>
              <a:buAutoNum type="arabicPeriod"/>
            </a:pPr>
            <a:r>
              <a:rPr lang="ar-DZ" dirty="0" smtClean="0">
                <a:effectLst/>
                <a:latin typeface="Calibri"/>
                <a:ea typeface="Times New Roman"/>
                <a:cs typeface="Times New Roman"/>
              </a:rPr>
              <a:t>السوق وأنواع الطلب</a:t>
            </a:r>
            <a:endParaRPr lang="fr-FR" sz="2000" dirty="0" smtClean="0">
              <a:effectLst/>
              <a:latin typeface="Calibri"/>
              <a:ea typeface="Times New Roman"/>
              <a:cs typeface="Times New Roman"/>
            </a:endParaRPr>
          </a:p>
          <a:p>
            <a:pPr marL="514350" lvl="0" indent="-514350" algn="r" rtl="1">
              <a:lnSpc>
                <a:spcPct val="115000"/>
              </a:lnSpc>
              <a:spcAft>
                <a:spcPts val="1000"/>
              </a:spcAft>
              <a:buFont typeface="+mj-lt"/>
              <a:buAutoNum type="arabicPeriod"/>
            </a:pPr>
            <a:r>
              <a:rPr lang="ar-DZ" dirty="0" smtClean="0">
                <a:effectLst/>
                <a:latin typeface="Calibri"/>
                <a:ea typeface="Times New Roman"/>
                <a:cs typeface="Times New Roman"/>
              </a:rPr>
              <a:t> تصنيفاته السوق</a:t>
            </a:r>
            <a:endParaRPr lang="fr-FR" sz="2000" dirty="0" smtClean="0">
              <a:effectLst/>
              <a:latin typeface="Calibri"/>
              <a:ea typeface="Times New Roman"/>
              <a:cs typeface="Times New Roman"/>
            </a:endParaRPr>
          </a:p>
          <a:p>
            <a:pPr marL="514350" lvl="0" indent="-514350" algn="r" rtl="1">
              <a:lnSpc>
                <a:spcPct val="115000"/>
              </a:lnSpc>
              <a:spcAft>
                <a:spcPts val="1000"/>
              </a:spcAft>
              <a:buFont typeface="+mj-lt"/>
              <a:buAutoNum type="arabicPeriod"/>
            </a:pPr>
            <a:r>
              <a:rPr lang="ar-DZ" dirty="0" smtClean="0">
                <a:effectLst/>
                <a:latin typeface="Calibri"/>
                <a:ea typeface="Times New Roman"/>
                <a:cs typeface="Times New Roman"/>
              </a:rPr>
              <a:t>عناصر البيئة التسويقية</a:t>
            </a:r>
            <a:endParaRPr lang="fr-FR" sz="2000" dirty="0" smtClean="0">
              <a:effectLst/>
              <a:latin typeface="Calibri"/>
              <a:ea typeface="Times New Roman"/>
              <a:cs typeface="Times New Roman"/>
            </a:endParaRPr>
          </a:p>
          <a:p>
            <a:pPr marL="514350" lvl="0" indent="-514350" algn="r" rtl="1">
              <a:lnSpc>
                <a:spcPct val="115000"/>
              </a:lnSpc>
              <a:spcAft>
                <a:spcPts val="1000"/>
              </a:spcAft>
              <a:buFont typeface="+mj-lt"/>
              <a:buAutoNum type="arabicPeriod"/>
            </a:pPr>
            <a:r>
              <a:rPr lang="ar-DZ" dirty="0" smtClean="0">
                <a:effectLst/>
                <a:latin typeface="Calibri"/>
                <a:ea typeface="Times New Roman"/>
                <a:cs typeface="Times New Roman"/>
              </a:rPr>
              <a:t>الفرص التسويقية</a:t>
            </a:r>
            <a:endParaRPr lang="fr-FR" sz="2000" dirty="0" smtClean="0">
              <a:effectLst/>
              <a:latin typeface="Calibri"/>
              <a:ea typeface="Times New Roman"/>
              <a:cs typeface="Times New Roman"/>
            </a:endParaRPr>
          </a:p>
          <a:p>
            <a:pPr algn="r" rtl="1"/>
            <a:endParaRPr lang="fr-FR" dirty="0"/>
          </a:p>
        </p:txBody>
      </p:sp>
    </p:spTree>
    <p:extLst>
      <p:ext uri="{BB962C8B-B14F-4D97-AF65-F5344CB8AC3E}">
        <p14:creationId xmlns:p14="http://schemas.microsoft.com/office/powerpoint/2010/main" val="877565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685800" y="768350"/>
            <a:ext cx="7270750" cy="954088"/>
          </a:xfrm>
        </p:spPr>
        <p:txBody>
          <a:bodyPr/>
          <a:lstStyle/>
          <a:p>
            <a:pPr marL="742950" indent="-742950" rtl="1">
              <a:buFont typeface="Arial Black" pitchFamily="34" charset="0"/>
              <a:buAutoNum type="arabicPeriod"/>
            </a:pPr>
            <a:r>
              <a:rPr lang="ar-DZ" sz="2800" dirty="0" smtClean="0"/>
              <a:t>السوق: </a:t>
            </a:r>
            <a:r>
              <a:rPr lang="ar-DZ" sz="2800" dirty="0" smtClean="0"/>
              <a:t>مفهوم</a:t>
            </a:r>
            <a:r>
              <a:rPr lang="ar-DZ" sz="2800" dirty="0" smtClean="0"/>
              <a:t/>
            </a:r>
            <a:br>
              <a:rPr lang="ar-DZ" sz="2800" dirty="0" smtClean="0"/>
            </a:br>
            <a:r>
              <a:rPr lang="ar-DZ" sz="2800" dirty="0" smtClean="0"/>
              <a:t>السوق </a:t>
            </a:r>
            <a:r>
              <a:rPr lang="ar-DZ" sz="2800" dirty="0" smtClean="0"/>
              <a:t>و </a:t>
            </a:r>
            <a:r>
              <a:rPr lang="ar-DZ" sz="2800" dirty="0" smtClean="0"/>
              <a:t>أنواع الطلب</a:t>
            </a:r>
            <a:endParaRPr lang="fr-FR" sz="2800" dirty="0" smtClean="0"/>
          </a:p>
        </p:txBody>
      </p:sp>
      <p:graphicFrame>
        <p:nvGraphicFramePr>
          <p:cNvPr id="9" name="Espace réservé du contenu 8"/>
          <p:cNvGraphicFramePr>
            <a:graphicFrameLocks noGrp="1"/>
          </p:cNvGraphicFramePr>
          <p:nvPr>
            <p:ph idx="1"/>
          </p:nvPr>
        </p:nvGraphicFramePr>
        <p:xfrm>
          <a:off x="685800" y="2060848"/>
          <a:ext cx="6982544" cy="3096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0"/>
          </p:nvPr>
        </p:nvSpPr>
        <p:spPr/>
        <p:txBody>
          <a:bodyPr/>
          <a:lstStyle/>
          <a:p>
            <a:pPr>
              <a:defRPr/>
            </a:pPr>
            <a:fld id="{FF22C8C5-1B3B-48A9-BC59-9F2BEE9EB5FE}" type="slidenum">
              <a:rPr lang="en-US" smtClean="0">
                <a:solidFill>
                  <a:srgbClr val="FFFFFF"/>
                </a:solidFill>
              </a:rPr>
              <a:pPr>
                <a:defRPr/>
              </a:pPr>
              <a:t>4</a:t>
            </a:fld>
            <a:endParaRPr lang="en-US">
              <a:solidFill>
                <a:srgbClr val="FFFFFF"/>
              </a:solidFill>
            </a:endParaRPr>
          </a:p>
        </p:txBody>
      </p:sp>
      <p:sp>
        <p:nvSpPr>
          <p:cNvPr id="19461" name="Rectangle 5"/>
          <p:cNvSpPr>
            <a:spLocks noChangeArrowheads="1"/>
          </p:cNvSpPr>
          <p:nvPr/>
        </p:nvSpPr>
        <p:spPr bwMode="auto">
          <a:xfrm>
            <a:off x="0"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sp>
        <p:nvSpPr>
          <p:cNvPr id="19462" name="Ellipse 9"/>
          <p:cNvSpPr>
            <a:spLocks noChangeArrowheads="1"/>
          </p:cNvSpPr>
          <p:nvPr/>
        </p:nvSpPr>
        <p:spPr bwMode="auto">
          <a:xfrm>
            <a:off x="360363" y="1708150"/>
            <a:ext cx="971550" cy="1225550"/>
          </a:xfrm>
          <a:prstGeom prst="ellipse">
            <a:avLst/>
          </a:prstGeom>
          <a:blipFill dpi="0" rotWithShape="1">
            <a:blip r:embed="rId7"/>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19463" name="Ellipse 10"/>
          <p:cNvSpPr>
            <a:spLocks noChangeArrowheads="1"/>
          </p:cNvSpPr>
          <p:nvPr/>
        </p:nvSpPr>
        <p:spPr bwMode="auto">
          <a:xfrm>
            <a:off x="2627313" y="1708150"/>
            <a:ext cx="1008062" cy="1144588"/>
          </a:xfrm>
          <a:prstGeom prst="ellipse">
            <a:avLst/>
          </a:prstGeom>
          <a:blipFill dpi="0" rotWithShape="1">
            <a:blip r:embed="rId8"/>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19464" name="Ellipse 11"/>
          <p:cNvSpPr>
            <a:spLocks noChangeArrowheads="1"/>
          </p:cNvSpPr>
          <p:nvPr/>
        </p:nvSpPr>
        <p:spPr bwMode="auto">
          <a:xfrm>
            <a:off x="5219700" y="1708150"/>
            <a:ext cx="865188" cy="1144588"/>
          </a:xfrm>
          <a:prstGeom prst="ellipse">
            <a:avLst/>
          </a:prstGeom>
          <a:blipFill dpi="0" rotWithShape="1">
            <a:blip r:embed="rId9"/>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Tree>
    <p:extLst>
      <p:ext uri="{BB962C8B-B14F-4D97-AF65-F5344CB8AC3E}">
        <p14:creationId xmlns:p14="http://schemas.microsoft.com/office/powerpoint/2010/main" val="472669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A202F15A-C7AB-486D-AC26-56BCBF16FA06}" type="slidenum">
              <a:rPr lang="en-US" smtClean="0">
                <a:solidFill>
                  <a:srgbClr val="FFFFFF"/>
                </a:solidFill>
              </a:rPr>
              <a:pPr>
                <a:defRPr/>
              </a:pPr>
              <a:t>5</a:t>
            </a:fld>
            <a:endParaRPr lang="en-US">
              <a:solidFill>
                <a:srgbClr val="FFFFFF"/>
              </a:solidFill>
            </a:endParaRPr>
          </a:p>
        </p:txBody>
      </p:sp>
      <p:sp>
        <p:nvSpPr>
          <p:cNvPr id="20483" name="Rectangle 5"/>
          <p:cNvSpPr>
            <a:spLocks noChangeArrowheads="1"/>
          </p:cNvSpPr>
          <p:nvPr/>
        </p:nvSpPr>
        <p:spPr bwMode="auto">
          <a:xfrm>
            <a:off x="22225"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graphicFrame>
        <p:nvGraphicFramePr>
          <p:cNvPr id="6" name="Espace réservé du contenu 8"/>
          <p:cNvGraphicFramePr>
            <a:graphicFrameLocks noGrp="1"/>
          </p:cNvGraphicFramePr>
          <p:nvPr>
            <p:ph idx="1"/>
          </p:nvPr>
        </p:nvGraphicFramePr>
        <p:xfrm>
          <a:off x="685800" y="2348880"/>
          <a:ext cx="7772400" cy="3747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485" name="Titre 1"/>
          <p:cNvSpPr>
            <a:spLocks noGrp="1"/>
          </p:cNvSpPr>
          <p:nvPr>
            <p:ph type="title"/>
          </p:nvPr>
        </p:nvSpPr>
        <p:spPr>
          <a:xfrm>
            <a:off x="685800" y="580936"/>
            <a:ext cx="7772400" cy="1200329"/>
          </a:xfrm>
        </p:spPr>
        <p:txBody>
          <a:bodyPr/>
          <a:lstStyle/>
          <a:p>
            <a:pPr rtl="1"/>
            <a:r>
              <a:rPr lang="fr-FR" dirty="0" smtClean="0"/>
              <a:t/>
            </a:r>
            <a:br>
              <a:rPr lang="fr-FR" dirty="0" smtClean="0"/>
            </a:br>
            <a:endParaRPr lang="fr-FR" dirty="0" smtClean="0"/>
          </a:p>
        </p:txBody>
      </p:sp>
      <p:sp>
        <p:nvSpPr>
          <p:cNvPr id="20486" name="Ellipse 7"/>
          <p:cNvSpPr>
            <a:spLocks noChangeArrowheads="1"/>
          </p:cNvSpPr>
          <p:nvPr/>
        </p:nvSpPr>
        <p:spPr bwMode="auto">
          <a:xfrm>
            <a:off x="684213" y="1839913"/>
            <a:ext cx="1727200" cy="1439862"/>
          </a:xfrm>
          <a:prstGeom prst="ellipse">
            <a:avLst/>
          </a:prstGeom>
          <a:blipFill dpi="0" rotWithShape="1">
            <a:blip r:embed="rId7"/>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0487" name="Ellipse 8"/>
          <p:cNvSpPr>
            <a:spLocks noChangeArrowheads="1"/>
          </p:cNvSpPr>
          <p:nvPr/>
        </p:nvSpPr>
        <p:spPr bwMode="auto">
          <a:xfrm>
            <a:off x="4586288" y="1839913"/>
            <a:ext cx="922337" cy="1228725"/>
          </a:xfrm>
          <a:prstGeom prst="ellipse">
            <a:avLst/>
          </a:prstGeom>
          <a:blipFill dpi="0" rotWithShape="1">
            <a:blip r:embed="rId8"/>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0488" name="Ellipse 10"/>
          <p:cNvSpPr>
            <a:spLocks noChangeArrowheads="1"/>
          </p:cNvSpPr>
          <p:nvPr/>
        </p:nvSpPr>
        <p:spPr bwMode="auto">
          <a:xfrm>
            <a:off x="7380288" y="1944688"/>
            <a:ext cx="1223962" cy="1230312"/>
          </a:xfrm>
          <a:prstGeom prst="ellipse">
            <a:avLst/>
          </a:prstGeom>
          <a:blipFill dpi="0" rotWithShape="1">
            <a:blip r:embed="rId9"/>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12" name="Flèche droite 11"/>
          <p:cNvSpPr/>
          <p:nvPr/>
        </p:nvSpPr>
        <p:spPr bwMode="auto">
          <a:xfrm>
            <a:off x="5724525" y="1889125"/>
            <a:ext cx="1655763" cy="242888"/>
          </a:xfrm>
          <a:prstGeom prst="rightArrow">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fr-FR">
              <a:solidFill>
                <a:srgbClr val="FFFFFF"/>
              </a:solidFill>
              <a:latin typeface="Times" charset="0"/>
            </a:endParaRPr>
          </a:p>
        </p:txBody>
      </p:sp>
      <p:sp>
        <p:nvSpPr>
          <p:cNvPr id="11" name="Titre 1"/>
          <p:cNvSpPr txBox="1">
            <a:spLocks/>
          </p:cNvSpPr>
          <p:nvPr/>
        </p:nvSpPr>
        <p:spPr bwMode="auto">
          <a:xfrm>
            <a:off x="685800" y="768350"/>
            <a:ext cx="72707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Black" pitchFamily="34" charset="0"/>
              </a:defRPr>
            </a:lvl2pPr>
            <a:lvl3pPr algn="ctr" rtl="0" eaLnBrk="0" fontAlgn="base" hangingPunct="0">
              <a:spcBef>
                <a:spcPct val="0"/>
              </a:spcBef>
              <a:spcAft>
                <a:spcPct val="0"/>
              </a:spcAft>
              <a:defRPr sz="3600">
                <a:solidFill>
                  <a:schemeClr val="tx2"/>
                </a:solidFill>
                <a:latin typeface="Arial Black" pitchFamily="34" charset="0"/>
              </a:defRPr>
            </a:lvl3pPr>
            <a:lvl4pPr algn="ctr" rtl="0" eaLnBrk="0" fontAlgn="base" hangingPunct="0">
              <a:spcBef>
                <a:spcPct val="0"/>
              </a:spcBef>
              <a:spcAft>
                <a:spcPct val="0"/>
              </a:spcAft>
              <a:defRPr sz="3600">
                <a:solidFill>
                  <a:schemeClr val="tx2"/>
                </a:solidFill>
                <a:latin typeface="Arial Black" pitchFamily="34" charset="0"/>
              </a:defRPr>
            </a:lvl4pPr>
            <a:lvl5pPr algn="ctr" rtl="0" eaLnBrk="0" fontAlgn="base" hangingPunct="0">
              <a:spcBef>
                <a:spcPct val="0"/>
              </a:spcBef>
              <a:spcAft>
                <a:spcPct val="0"/>
              </a:spcAft>
              <a:defRPr sz="3600">
                <a:solidFill>
                  <a:schemeClr val="tx2"/>
                </a:solidFill>
                <a:latin typeface="Arial Black" pitchFamily="34" charset="0"/>
              </a:defRPr>
            </a:lvl5pPr>
            <a:lvl6pPr marL="457200" algn="ctr" rtl="0" fontAlgn="base">
              <a:spcBef>
                <a:spcPct val="0"/>
              </a:spcBef>
              <a:spcAft>
                <a:spcPct val="0"/>
              </a:spcAft>
              <a:defRPr sz="3600">
                <a:solidFill>
                  <a:schemeClr val="tx2"/>
                </a:solidFill>
                <a:latin typeface="Arial Black" pitchFamily="34" charset="0"/>
              </a:defRPr>
            </a:lvl6pPr>
            <a:lvl7pPr marL="914400" algn="ctr" rtl="0" fontAlgn="base">
              <a:spcBef>
                <a:spcPct val="0"/>
              </a:spcBef>
              <a:spcAft>
                <a:spcPct val="0"/>
              </a:spcAft>
              <a:defRPr sz="3600">
                <a:solidFill>
                  <a:schemeClr val="tx2"/>
                </a:solidFill>
                <a:latin typeface="Arial Black" pitchFamily="34" charset="0"/>
              </a:defRPr>
            </a:lvl7pPr>
            <a:lvl8pPr marL="1371600" algn="ctr" rtl="0" fontAlgn="base">
              <a:spcBef>
                <a:spcPct val="0"/>
              </a:spcBef>
              <a:spcAft>
                <a:spcPct val="0"/>
              </a:spcAft>
              <a:defRPr sz="3600">
                <a:solidFill>
                  <a:schemeClr val="tx2"/>
                </a:solidFill>
                <a:latin typeface="Arial Black" pitchFamily="34" charset="0"/>
              </a:defRPr>
            </a:lvl8pPr>
            <a:lvl9pPr marL="1828800" algn="ctr" rtl="0" fontAlgn="base">
              <a:spcBef>
                <a:spcPct val="0"/>
              </a:spcBef>
              <a:spcAft>
                <a:spcPct val="0"/>
              </a:spcAft>
              <a:defRPr sz="3600">
                <a:solidFill>
                  <a:schemeClr val="tx2"/>
                </a:solidFill>
                <a:latin typeface="Arial Black" pitchFamily="34" charset="0"/>
              </a:defRPr>
            </a:lvl9pPr>
          </a:lstStyle>
          <a:p>
            <a:pPr marL="742950" indent="-742950" rtl="1">
              <a:buFont typeface="Arial Black" pitchFamily="34" charset="0"/>
              <a:buAutoNum type="arabicPeriod"/>
            </a:pPr>
            <a:r>
              <a:rPr lang="ar-DZ" sz="2800" dirty="0" smtClean="0"/>
              <a:t>السوق: مفهوم</a:t>
            </a:r>
            <a:br>
              <a:rPr lang="ar-DZ" sz="2800" dirty="0" smtClean="0"/>
            </a:br>
            <a:r>
              <a:rPr lang="ar-DZ" sz="2800" dirty="0" smtClean="0"/>
              <a:t>السوق و أنواع الطلب</a:t>
            </a:r>
            <a:endParaRPr lang="fr-FR" sz="2800" dirty="0" smtClean="0"/>
          </a:p>
        </p:txBody>
      </p:sp>
    </p:spTree>
    <p:extLst>
      <p:ext uri="{BB962C8B-B14F-4D97-AF65-F5344CB8AC3E}">
        <p14:creationId xmlns:p14="http://schemas.microsoft.com/office/powerpoint/2010/main" val="3292507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nvPr>
        </p:nvGraphicFramePr>
        <p:xfrm>
          <a:off x="685800" y="1484784"/>
          <a:ext cx="777240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0"/>
          </p:nvPr>
        </p:nvSpPr>
        <p:spPr/>
        <p:txBody>
          <a:bodyPr/>
          <a:lstStyle/>
          <a:p>
            <a:pPr>
              <a:defRPr/>
            </a:pPr>
            <a:fld id="{0BA5EC56-5FB1-4423-A671-B8ABD544B0EC}" type="slidenum">
              <a:rPr lang="en-US" smtClean="0">
                <a:solidFill>
                  <a:srgbClr val="FFFFFF"/>
                </a:solidFill>
              </a:rPr>
              <a:pPr>
                <a:defRPr/>
              </a:pPr>
              <a:t>6</a:t>
            </a:fld>
            <a:endParaRPr lang="en-US">
              <a:solidFill>
                <a:srgbClr val="FFFFFF"/>
              </a:solidFill>
            </a:endParaRPr>
          </a:p>
        </p:txBody>
      </p:sp>
      <p:sp>
        <p:nvSpPr>
          <p:cNvPr id="21508" name="Rectangle 5"/>
          <p:cNvSpPr>
            <a:spLocks noChangeArrowheads="1"/>
          </p:cNvSpPr>
          <p:nvPr/>
        </p:nvSpPr>
        <p:spPr bwMode="auto">
          <a:xfrm>
            <a:off x="22225"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sp>
        <p:nvSpPr>
          <p:cNvPr id="21509" name="Titre 1"/>
          <p:cNvSpPr>
            <a:spLocks noGrp="1"/>
          </p:cNvSpPr>
          <p:nvPr>
            <p:ph type="title"/>
          </p:nvPr>
        </p:nvSpPr>
        <p:spPr>
          <a:xfrm>
            <a:off x="685800" y="419145"/>
            <a:ext cx="7772400" cy="1862048"/>
          </a:xfrm>
        </p:spPr>
        <p:txBody>
          <a:bodyPr/>
          <a:lstStyle/>
          <a:p>
            <a:pPr marL="514350" lvl="0" indent="-514350" rtl="1">
              <a:lnSpc>
                <a:spcPct val="115000"/>
              </a:lnSpc>
              <a:spcAft>
                <a:spcPts val="1000"/>
              </a:spcAft>
              <a:buFont typeface="+mj-lt"/>
              <a:buAutoNum type="arabicPeriod" startAt="2"/>
            </a:pPr>
            <a:r>
              <a:rPr lang="ar-DZ" sz="2800" dirty="0" smtClean="0">
                <a:effectLst/>
                <a:latin typeface="Calibri"/>
                <a:ea typeface="Times New Roman"/>
                <a:cs typeface="Times New Roman"/>
              </a:rPr>
              <a:t>تصنيفات السوق</a:t>
            </a:r>
            <a:r>
              <a:rPr lang="fr-FR" sz="1800" dirty="0" smtClean="0">
                <a:effectLst/>
                <a:latin typeface="Calibri"/>
                <a:ea typeface="Times New Roman"/>
                <a:cs typeface="Times New Roman"/>
              </a:rPr>
              <a:t/>
            </a:r>
            <a:br>
              <a:rPr lang="fr-FR" sz="1800" dirty="0" smtClean="0">
                <a:effectLst/>
                <a:latin typeface="Calibri"/>
                <a:ea typeface="Times New Roman"/>
                <a:cs typeface="Times New Roman"/>
              </a:rPr>
            </a:br>
            <a:r>
              <a:rPr lang="fr-FR" dirty="0" smtClean="0"/>
              <a:t/>
            </a:r>
            <a:br>
              <a:rPr lang="fr-FR" dirty="0" smtClean="0"/>
            </a:br>
            <a:endParaRPr lang="fr-FR" dirty="0" smtClean="0"/>
          </a:p>
        </p:txBody>
      </p:sp>
      <p:sp>
        <p:nvSpPr>
          <p:cNvPr id="21510" name="Rectangle 7"/>
          <p:cNvSpPr>
            <a:spLocks noChangeArrowheads="1"/>
          </p:cNvSpPr>
          <p:nvPr/>
        </p:nvSpPr>
        <p:spPr bwMode="auto">
          <a:xfrm>
            <a:off x="684213" y="5373688"/>
            <a:ext cx="1258887" cy="636587"/>
          </a:xfrm>
          <a:prstGeom prst="rect">
            <a:avLst/>
          </a:prstGeom>
          <a:solidFill>
            <a:schemeClr val="accent1"/>
          </a:solidFill>
          <a:ln w="9525" algn="ctr">
            <a:solidFill>
              <a:schemeClr val="tx1"/>
            </a:solidFill>
            <a:round/>
            <a:headEnd/>
            <a:tailEnd/>
          </a:ln>
        </p:spPr>
        <p:txBody>
          <a:bodyPr/>
          <a:lstStyle/>
          <a:p>
            <a:pPr eaLnBrk="0" fontAlgn="base" hangingPunct="0">
              <a:spcBef>
                <a:spcPct val="0"/>
              </a:spcBef>
              <a:spcAft>
                <a:spcPct val="0"/>
              </a:spcAft>
            </a:pPr>
            <a:r>
              <a:rPr lang="ar-DZ">
                <a:solidFill>
                  <a:srgbClr val="FFFFFF"/>
                </a:solidFill>
                <a:latin typeface="Times" charset="0"/>
              </a:rPr>
              <a:t>سوق المؤسسة</a:t>
            </a:r>
          </a:p>
          <a:p>
            <a:pPr eaLnBrk="0" fontAlgn="base" hangingPunct="0">
              <a:spcBef>
                <a:spcPct val="0"/>
              </a:spcBef>
              <a:spcAft>
                <a:spcPct val="0"/>
              </a:spcAft>
            </a:pPr>
            <a:r>
              <a:rPr lang="ar-DZ">
                <a:solidFill>
                  <a:srgbClr val="FFFFFF"/>
                </a:solidFill>
                <a:latin typeface="Times" charset="0"/>
              </a:rPr>
              <a:t>الحالي</a:t>
            </a:r>
          </a:p>
          <a:p>
            <a:pPr eaLnBrk="0" fontAlgn="base" hangingPunct="0">
              <a:spcBef>
                <a:spcPct val="0"/>
              </a:spcBef>
              <a:spcAft>
                <a:spcPct val="0"/>
              </a:spcAft>
            </a:pPr>
            <a:endParaRPr lang="fr-FR">
              <a:solidFill>
                <a:srgbClr val="FFFFFF"/>
              </a:solidFill>
              <a:latin typeface="Times" charset="0"/>
            </a:endParaRPr>
          </a:p>
        </p:txBody>
      </p:sp>
      <p:sp>
        <p:nvSpPr>
          <p:cNvPr id="21511" name="Rectangle 11"/>
          <p:cNvSpPr>
            <a:spLocks noChangeArrowheads="1"/>
          </p:cNvSpPr>
          <p:nvPr/>
        </p:nvSpPr>
        <p:spPr bwMode="auto">
          <a:xfrm>
            <a:off x="2051050" y="5373688"/>
            <a:ext cx="1152525" cy="636587"/>
          </a:xfrm>
          <a:prstGeom prst="rect">
            <a:avLst/>
          </a:prstGeom>
          <a:solidFill>
            <a:schemeClr val="accent1"/>
          </a:solidFill>
          <a:ln w="9525" algn="ctr">
            <a:solidFill>
              <a:schemeClr val="tx1"/>
            </a:solidFill>
            <a:round/>
            <a:headEnd/>
            <a:tailEnd/>
          </a:ln>
        </p:spPr>
        <p:txBody>
          <a:bodyPr/>
          <a:lstStyle/>
          <a:p>
            <a:pPr algn="r" eaLnBrk="0" fontAlgn="base" hangingPunct="0">
              <a:spcBef>
                <a:spcPct val="0"/>
              </a:spcBef>
              <a:spcAft>
                <a:spcPct val="0"/>
              </a:spcAft>
            </a:pPr>
            <a:r>
              <a:rPr lang="ar-DZ">
                <a:solidFill>
                  <a:srgbClr val="FFFFFF"/>
                </a:solidFill>
                <a:latin typeface="Times" charset="0"/>
              </a:rPr>
              <a:t>زبائن المنافسين</a:t>
            </a:r>
          </a:p>
          <a:p>
            <a:pPr eaLnBrk="0" fontAlgn="base" hangingPunct="0">
              <a:spcBef>
                <a:spcPct val="0"/>
              </a:spcBef>
              <a:spcAft>
                <a:spcPct val="0"/>
              </a:spcAft>
            </a:pPr>
            <a:endParaRPr lang="fr-FR">
              <a:solidFill>
                <a:srgbClr val="FFFFFF"/>
              </a:solidFill>
              <a:latin typeface="Times" charset="0"/>
            </a:endParaRPr>
          </a:p>
        </p:txBody>
      </p:sp>
    </p:spTree>
    <p:extLst>
      <p:ext uri="{BB962C8B-B14F-4D97-AF65-F5344CB8AC3E}">
        <p14:creationId xmlns:p14="http://schemas.microsoft.com/office/powerpoint/2010/main" val="16445591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contenu 2"/>
          <p:cNvSpPr>
            <a:spLocks noGrp="1"/>
          </p:cNvSpPr>
          <p:nvPr>
            <p:ph idx="1"/>
          </p:nvPr>
        </p:nvSpPr>
        <p:spPr/>
        <p:txBody>
          <a:bodyPr/>
          <a:lstStyle/>
          <a:p>
            <a:endParaRPr lang="fr-FR" smtClean="0"/>
          </a:p>
        </p:txBody>
      </p:sp>
      <p:sp>
        <p:nvSpPr>
          <p:cNvPr id="4" name="Espace réservé du numéro de diapositive 3"/>
          <p:cNvSpPr>
            <a:spLocks noGrp="1"/>
          </p:cNvSpPr>
          <p:nvPr>
            <p:ph type="sldNum" sz="quarter" idx="10"/>
          </p:nvPr>
        </p:nvSpPr>
        <p:spPr/>
        <p:txBody>
          <a:bodyPr/>
          <a:lstStyle/>
          <a:p>
            <a:pPr>
              <a:defRPr/>
            </a:pPr>
            <a:fld id="{ACC496F9-4ED3-43BF-B080-87B3F7F9AA1F}" type="slidenum">
              <a:rPr lang="en-US" smtClean="0">
                <a:solidFill>
                  <a:srgbClr val="FFFFFF"/>
                </a:solidFill>
              </a:rPr>
              <a:pPr>
                <a:defRPr/>
              </a:pPr>
              <a:t>7</a:t>
            </a:fld>
            <a:endParaRPr lang="en-US">
              <a:solidFill>
                <a:srgbClr val="FFFFFF"/>
              </a:solidFill>
            </a:endParaRPr>
          </a:p>
        </p:txBody>
      </p:sp>
      <p:sp>
        <p:nvSpPr>
          <p:cNvPr id="22532" name="Rectangle 5"/>
          <p:cNvSpPr>
            <a:spLocks noChangeArrowheads="1"/>
          </p:cNvSpPr>
          <p:nvPr/>
        </p:nvSpPr>
        <p:spPr bwMode="auto">
          <a:xfrm>
            <a:off x="22225"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sp>
        <p:nvSpPr>
          <p:cNvPr id="22533" name="Titre 1"/>
          <p:cNvSpPr>
            <a:spLocks noGrp="1"/>
          </p:cNvSpPr>
          <p:nvPr>
            <p:ph type="title"/>
          </p:nvPr>
        </p:nvSpPr>
        <p:spPr>
          <a:xfrm>
            <a:off x="685800" y="580936"/>
            <a:ext cx="7772400" cy="1200329"/>
          </a:xfrm>
        </p:spPr>
        <p:txBody>
          <a:bodyPr/>
          <a:lstStyle/>
          <a:p>
            <a:pPr rtl="1"/>
            <a:r>
              <a:rPr lang="fr-FR" dirty="0" smtClean="0"/>
              <a:t/>
            </a:r>
            <a:br>
              <a:rPr lang="fr-FR" dirty="0" smtClean="0"/>
            </a:br>
            <a:endParaRPr lang="fr-FR" dirty="0" smtClean="0"/>
          </a:p>
        </p:txBody>
      </p:sp>
      <p:sp>
        <p:nvSpPr>
          <p:cNvPr id="9" name="Ellipse 8"/>
          <p:cNvSpPr/>
          <p:nvPr/>
        </p:nvSpPr>
        <p:spPr bwMode="auto">
          <a:xfrm>
            <a:off x="2339975" y="1989138"/>
            <a:ext cx="5472113" cy="4248150"/>
          </a:xfrm>
          <a:prstGeom prst="ellipse">
            <a:avLst/>
          </a:prstGeom>
          <a:solidFill>
            <a:schemeClr val="bg2">
              <a:lumMod val="25000"/>
              <a:lumOff val="75000"/>
            </a:schemeClr>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r>
              <a:rPr lang="ar-DZ" dirty="0">
                <a:solidFill>
                  <a:srgbClr val="FFFFFF"/>
                </a:solidFill>
                <a:latin typeface="Times" charset="0"/>
              </a:rPr>
              <a:t>السوق الجنيس             </a:t>
            </a:r>
            <a:endParaRPr lang="fr-FR" dirty="0">
              <a:solidFill>
                <a:srgbClr val="FFFFFF"/>
              </a:solidFill>
              <a:latin typeface="Times" charset="0"/>
            </a:endParaRPr>
          </a:p>
        </p:txBody>
      </p:sp>
      <p:sp>
        <p:nvSpPr>
          <p:cNvPr id="10" name="Ellipse 9"/>
          <p:cNvSpPr/>
          <p:nvPr/>
        </p:nvSpPr>
        <p:spPr bwMode="auto">
          <a:xfrm>
            <a:off x="2843213" y="2924175"/>
            <a:ext cx="4249737" cy="3025775"/>
          </a:xfrm>
          <a:prstGeom prst="ellipse">
            <a:avLst/>
          </a:prstGeom>
          <a:solidFill>
            <a:schemeClr val="tx2">
              <a:lumMod val="60000"/>
              <a:lumOff val="40000"/>
            </a:schemeClr>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r>
              <a:rPr lang="ar-DZ" dirty="0">
                <a:solidFill>
                  <a:srgbClr val="FFFFFF"/>
                </a:solidFill>
                <a:latin typeface="Times" charset="0"/>
              </a:rPr>
              <a:t>السوق الداعم                           </a:t>
            </a:r>
            <a:endParaRPr lang="fr-FR" dirty="0">
              <a:solidFill>
                <a:srgbClr val="FFFFFF"/>
              </a:solidFill>
              <a:latin typeface="Times" charset="0"/>
            </a:endParaRPr>
          </a:p>
        </p:txBody>
      </p:sp>
      <p:sp>
        <p:nvSpPr>
          <p:cNvPr id="11" name="Ellipse 10"/>
          <p:cNvSpPr/>
          <p:nvPr/>
        </p:nvSpPr>
        <p:spPr bwMode="auto">
          <a:xfrm>
            <a:off x="3433763" y="3500438"/>
            <a:ext cx="1533525" cy="792162"/>
          </a:xfrm>
          <a:prstGeom prst="ellipse">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r>
              <a:rPr lang="ar-DZ" dirty="0">
                <a:solidFill>
                  <a:srgbClr val="FFFFFF"/>
                </a:solidFill>
                <a:latin typeface="Times" charset="0"/>
              </a:rPr>
              <a:t>السوق المكمل</a:t>
            </a:r>
            <a:endParaRPr lang="fr-FR" dirty="0">
              <a:solidFill>
                <a:srgbClr val="FFFFFF"/>
              </a:solidFill>
              <a:latin typeface="Times" charset="0"/>
            </a:endParaRPr>
          </a:p>
        </p:txBody>
      </p:sp>
      <p:sp>
        <p:nvSpPr>
          <p:cNvPr id="13" name="Ellipse 12"/>
          <p:cNvSpPr/>
          <p:nvPr/>
        </p:nvSpPr>
        <p:spPr bwMode="auto">
          <a:xfrm>
            <a:off x="3624263" y="4976813"/>
            <a:ext cx="1152525" cy="692150"/>
          </a:xfrm>
          <a:prstGeom prst="ellipse">
            <a:avLst/>
          </a:prstGeom>
          <a:solidFill>
            <a:schemeClr val="accent4">
              <a:lumMod val="50000"/>
            </a:schemeClr>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r>
              <a:rPr lang="ar-DZ" dirty="0">
                <a:solidFill>
                  <a:srgbClr val="FFFFFF"/>
                </a:solidFill>
                <a:latin typeface="Times" charset="0"/>
              </a:rPr>
              <a:t>سوق البدائل</a:t>
            </a:r>
            <a:endParaRPr lang="fr-FR" dirty="0">
              <a:solidFill>
                <a:srgbClr val="FFFFFF"/>
              </a:solidFill>
              <a:latin typeface="Times" charset="0"/>
            </a:endParaRPr>
          </a:p>
        </p:txBody>
      </p:sp>
      <p:sp>
        <p:nvSpPr>
          <p:cNvPr id="22538" name="Ellipse 13"/>
          <p:cNvSpPr>
            <a:spLocks noChangeArrowheads="1"/>
          </p:cNvSpPr>
          <p:nvPr/>
        </p:nvSpPr>
        <p:spPr bwMode="auto">
          <a:xfrm>
            <a:off x="4662488" y="4265613"/>
            <a:ext cx="2016125" cy="944562"/>
          </a:xfrm>
          <a:prstGeom prst="ellipse">
            <a:avLst/>
          </a:prstGeom>
          <a:solidFill>
            <a:srgbClr val="C00000"/>
          </a:solidFill>
          <a:ln w="9525" algn="ctr">
            <a:solidFill>
              <a:schemeClr val="tx1"/>
            </a:solidFill>
            <a:round/>
            <a:headEnd/>
            <a:tailEnd/>
          </a:ln>
        </p:spPr>
        <p:txBody>
          <a:bodyPr/>
          <a:lstStyle/>
          <a:p>
            <a:pPr eaLnBrk="0" fontAlgn="base" hangingPunct="0">
              <a:spcBef>
                <a:spcPct val="0"/>
              </a:spcBef>
              <a:spcAft>
                <a:spcPct val="0"/>
              </a:spcAft>
            </a:pPr>
            <a:r>
              <a:rPr lang="ar-DZ">
                <a:solidFill>
                  <a:srgbClr val="FFFFFF"/>
                </a:solidFill>
                <a:latin typeface="Times" charset="0"/>
              </a:rPr>
              <a:t>السوق الرئيسي</a:t>
            </a:r>
            <a:endParaRPr lang="fr-FR">
              <a:solidFill>
                <a:srgbClr val="FFFFFF"/>
              </a:solidFill>
              <a:latin typeface="Times" charset="0"/>
            </a:endParaRPr>
          </a:p>
        </p:txBody>
      </p:sp>
      <p:sp>
        <p:nvSpPr>
          <p:cNvPr id="22539" name="Organigramme : Connecteur 14"/>
          <p:cNvSpPr>
            <a:spLocks noChangeArrowheads="1"/>
          </p:cNvSpPr>
          <p:nvPr/>
        </p:nvSpPr>
        <p:spPr bwMode="auto">
          <a:xfrm>
            <a:off x="6227763" y="4581525"/>
            <a:ext cx="215900" cy="287338"/>
          </a:xfrm>
          <a:prstGeom prst="flowChartConnector">
            <a:avLst/>
          </a:prstGeom>
          <a:solidFill>
            <a:schemeClr val="accent1"/>
          </a:solid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2540" name="Organigramme : Connecteur 15"/>
          <p:cNvSpPr>
            <a:spLocks noChangeArrowheads="1"/>
          </p:cNvSpPr>
          <p:nvPr/>
        </p:nvSpPr>
        <p:spPr bwMode="auto">
          <a:xfrm>
            <a:off x="5364163" y="4868863"/>
            <a:ext cx="431800" cy="215900"/>
          </a:xfrm>
          <a:prstGeom prst="flowChartConnector">
            <a:avLst/>
          </a:prstGeom>
          <a:solidFill>
            <a:schemeClr val="accent1"/>
          </a:solid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2541" name="Bulle ronde 19"/>
          <p:cNvSpPr>
            <a:spLocks noChangeArrowheads="1"/>
          </p:cNvSpPr>
          <p:nvPr/>
        </p:nvSpPr>
        <p:spPr bwMode="auto">
          <a:xfrm>
            <a:off x="825500" y="1520825"/>
            <a:ext cx="1728788" cy="1223963"/>
          </a:xfrm>
          <a:prstGeom prst="wedgeEllipseCallout">
            <a:avLst>
              <a:gd name="adj1" fmla="val -20833"/>
              <a:gd name="adj2" fmla="val 62500"/>
            </a:avLst>
          </a:prstGeom>
          <a:blipFill dpi="0" rotWithShape="1">
            <a:blip r:embed="rId2"/>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2542" name="Bulle ronde 20"/>
          <p:cNvSpPr>
            <a:spLocks noChangeArrowheads="1"/>
          </p:cNvSpPr>
          <p:nvPr/>
        </p:nvSpPr>
        <p:spPr bwMode="auto">
          <a:xfrm>
            <a:off x="684213" y="3644900"/>
            <a:ext cx="1511300" cy="1066800"/>
          </a:xfrm>
          <a:prstGeom prst="wedgeEllipseCallout">
            <a:avLst>
              <a:gd name="adj1" fmla="val -20833"/>
              <a:gd name="adj2" fmla="val 62500"/>
            </a:avLst>
          </a:prstGeom>
          <a:blipFill dpi="0" rotWithShape="1">
            <a:blip r:embed="rId3"/>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2543" name="Bulle ronde 21"/>
          <p:cNvSpPr>
            <a:spLocks noChangeArrowheads="1"/>
          </p:cNvSpPr>
          <p:nvPr/>
        </p:nvSpPr>
        <p:spPr bwMode="auto">
          <a:xfrm>
            <a:off x="7235825" y="1700213"/>
            <a:ext cx="1657350" cy="1095375"/>
          </a:xfrm>
          <a:prstGeom prst="wedgeEllipseCallout">
            <a:avLst>
              <a:gd name="adj1" fmla="val -20833"/>
              <a:gd name="adj2" fmla="val 62500"/>
            </a:avLst>
          </a:prstGeom>
          <a:blipFill dpi="0" rotWithShape="1">
            <a:blip r:embed="rId4"/>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2544" name="Bulle ronde 22"/>
          <p:cNvSpPr>
            <a:spLocks noChangeArrowheads="1"/>
          </p:cNvSpPr>
          <p:nvPr/>
        </p:nvSpPr>
        <p:spPr bwMode="auto">
          <a:xfrm>
            <a:off x="7596188" y="4437063"/>
            <a:ext cx="1554162" cy="1152525"/>
          </a:xfrm>
          <a:prstGeom prst="wedgeEllipseCallout">
            <a:avLst>
              <a:gd name="adj1" fmla="val -20833"/>
              <a:gd name="adj2" fmla="val 62500"/>
            </a:avLst>
          </a:prstGeom>
          <a:blipFill dpi="0" rotWithShape="1">
            <a:blip r:embed="rId5"/>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cxnSp>
        <p:nvCxnSpPr>
          <p:cNvPr id="22545" name="Connecteur droit 24"/>
          <p:cNvCxnSpPr>
            <a:cxnSpLocks noChangeShapeType="1"/>
          </p:cNvCxnSpPr>
          <p:nvPr/>
        </p:nvCxnSpPr>
        <p:spPr bwMode="auto">
          <a:xfrm>
            <a:off x="2519363" y="1989138"/>
            <a:ext cx="612775" cy="5762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546" name="Connecteur droit 29"/>
          <p:cNvCxnSpPr>
            <a:cxnSpLocks noChangeShapeType="1"/>
          </p:cNvCxnSpPr>
          <p:nvPr/>
        </p:nvCxnSpPr>
        <p:spPr bwMode="auto">
          <a:xfrm flipV="1">
            <a:off x="6443663" y="2816225"/>
            <a:ext cx="1152525" cy="54133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547" name="Connecteur droit 31"/>
          <p:cNvCxnSpPr>
            <a:cxnSpLocks noChangeShapeType="1"/>
          </p:cNvCxnSpPr>
          <p:nvPr/>
        </p:nvCxnSpPr>
        <p:spPr bwMode="auto">
          <a:xfrm>
            <a:off x="6678613" y="4724400"/>
            <a:ext cx="1133475" cy="2524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548" name="Connecteur droit 33"/>
          <p:cNvCxnSpPr>
            <a:cxnSpLocks noChangeShapeType="1"/>
          </p:cNvCxnSpPr>
          <p:nvPr/>
        </p:nvCxnSpPr>
        <p:spPr bwMode="auto">
          <a:xfrm flipV="1">
            <a:off x="2195513" y="3897313"/>
            <a:ext cx="1238250" cy="2809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2549" name="Bulle ronde 34"/>
          <p:cNvSpPr>
            <a:spLocks noChangeArrowheads="1"/>
          </p:cNvSpPr>
          <p:nvPr/>
        </p:nvSpPr>
        <p:spPr bwMode="auto">
          <a:xfrm>
            <a:off x="933450" y="5456238"/>
            <a:ext cx="1620838" cy="1079500"/>
          </a:xfrm>
          <a:prstGeom prst="wedgeEllipseCallout">
            <a:avLst>
              <a:gd name="adj1" fmla="val -20833"/>
              <a:gd name="adj2" fmla="val 62500"/>
            </a:avLst>
          </a:prstGeom>
          <a:blipFill dpi="0" rotWithShape="1">
            <a:blip r:embed="rId6"/>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cxnSp>
        <p:nvCxnSpPr>
          <p:cNvPr id="22550" name="Connecteur droit 36"/>
          <p:cNvCxnSpPr>
            <a:cxnSpLocks noChangeShapeType="1"/>
          </p:cNvCxnSpPr>
          <p:nvPr/>
        </p:nvCxnSpPr>
        <p:spPr bwMode="auto">
          <a:xfrm flipV="1">
            <a:off x="2554288" y="5408613"/>
            <a:ext cx="1009650" cy="46831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4" name="Titre 1"/>
          <p:cNvSpPr txBox="1">
            <a:spLocks/>
          </p:cNvSpPr>
          <p:nvPr/>
        </p:nvSpPr>
        <p:spPr bwMode="auto">
          <a:xfrm>
            <a:off x="685800" y="419145"/>
            <a:ext cx="7772400" cy="186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Black" pitchFamily="34" charset="0"/>
              </a:defRPr>
            </a:lvl2pPr>
            <a:lvl3pPr algn="ctr" rtl="0" eaLnBrk="0" fontAlgn="base" hangingPunct="0">
              <a:spcBef>
                <a:spcPct val="0"/>
              </a:spcBef>
              <a:spcAft>
                <a:spcPct val="0"/>
              </a:spcAft>
              <a:defRPr sz="3600">
                <a:solidFill>
                  <a:schemeClr val="tx2"/>
                </a:solidFill>
                <a:latin typeface="Arial Black" pitchFamily="34" charset="0"/>
              </a:defRPr>
            </a:lvl3pPr>
            <a:lvl4pPr algn="ctr" rtl="0" eaLnBrk="0" fontAlgn="base" hangingPunct="0">
              <a:spcBef>
                <a:spcPct val="0"/>
              </a:spcBef>
              <a:spcAft>
                <a:spcPct val="0"/>
              </a:spcAft>
              <a:defRPr sz="3600">
                <a:solidFill>
                  <a:schemeClr val="tx2"/>
                </a:solidFill>
                <a:latin typeface="Arial Black" pitchFamily="34" charset="0"/>
              </a:defRPr>
            </a:lvl4pPr>
            <a:lvl5pPr algn="ctr" rtl="0" eaLnBrk="0" fontAlgn="base" hangingPunct="0">
              <a:spcBef>
                <a:spcPct val="0"/>
              </a:spcBef>
              <a:spcAft>
                <a:spcPct val="0"/>
              </a:spcAft>
              <a:defRPr sz="3600">
                <a:solidFill>
                  <a:schemeClr val="tx2"/>
                </a:solidFill>
                <a:latin typeface="Arial Black" pitchFamily="34" charset="0"/>
              </a:defRPr>
            </a:lvl5pPr>
            <a:lvl6pPr marL="457200" algn="ctr" rtl="0" fontAlgn="base">
              <a:spcBef>
                <a:spcPct val="0"/>
              </a:spcBef>
              <a:spcAft>
                <a:spcPct val="0"/>
              </a:spcAft>
              <a:defRPr sz="3600">
                <a:solidFill>
                  <a:schemeClr val="tx2"/>
                </a:solidFill>
                <a:latin typeface="Arial Black" pitchFamily="34" charset="0"/>
              </a:defRPr>
            </a:lvl6pPr>
            <a:lvl7pPr marL="914400" algn="ctr" rtl="0" fontAlgn="base">
              <a:spcBef>
                <a:spcPct val="0"/>
              </a:spcBef>
              <a:spcAft>
                <a:spcPct val="0"/>
              </a:spcAft>
              <a:defRPr sz="3600">
                <a:solidFill>
                  <a:schemeClr val="tx2"/>
                </a:solidFill>
                <a:latin typeface="Arial Black" pitchFamily="34" charset="0"/>
              </a:defRPr>
            </a:lvl7pPr>
            <a:lvl8pPr marL="1371600" algn="ctr" rtl="0" fontAlgn="base">
              <a:spcBef>
                <a:spcPct val="0"/>
              </a:spcBef>
              <a:spcAft>
                <a:spcPct val="0"/>
              </a:spcAft>
              <a:defRPr sz="3600">
                <a:solidFill>
                  <a:schemeClr val="tx2"/>
                </a:solidFill>
                <a:latin typeface="Arial Black" pitchFamily="34" charset="0"/>
              </a:defRPr>
            </a:lvl8pPr>
            <a:lvl9pPr marL="1828800" algn="ctr" rtl="0" fontAlgn="base">
              <a:spcBef>
                <a:spcPct val="0"/>
              </a:spcBef>
              <a:spcAft>
                <a:spcPct val="0"/>
              </a:spcAft>
              <a:defRPr sz="3600">
                <a:solidFill>
                  <a:schemeClr val="tx2"/>
                </a:solidFill>
                <a:latin typeface="Arial Black" pitchFamily="34" charset="0"/>
              </a:defRPr>
            </a:lvl9pPr>
          </a:lstStyle>
          <a:p>
            <a:pPr marL="514350" indent="-514350" rtl="1">
              <a:lnSpc>
                <a:spcPct val="115000"/>
              </a:lnSpc>
              <a:spcAft>
                <a:spcPts val="1000"/>
              </a:spcAft>
              <a:buFont typeface="+mj-lt"/>
              <a:buAutoNum type="arabicPeriod" startAt="2"/>
            </a:pPr>
            <a:r>
              <a:rPr lang="ar-DZ" sz="2800" smtClean="0">
                <a:latin typeface="Calibri"/>
                <a:ea typeface="Times New Roman"/>
                <a:cs typeface="Times New Roman"/>
              </a:rPr>
              <a:t>تصنيفات السوق</a:t>
            </a:r>
            <a:r>
              <a:rPr lang="fr-FR" sz="1800" smtClean="0">
                <a:latin typeface="Calibri"/>
                <a:ea typeface="Times New Roman"/>
                <a:cs typeface="Times New Roman"/>
              </a:rPr>
              <a:t/>
            </a:r>
            <a:br>
              <a:rPr lang="fr-FR" sz="1800" smtClean="0">
                <a:latin typeface="Calibri"/>
                <a:ea typeface="Times New Roman"/>
                <a:cs typeface="Times New Roman"/>
              </a:rPr>
            </a:br>
            <a:r>
              <a:rPr lang="fr-FR" smtClean="0"/>
              <a:t/>
            </a:r>
            <a:br>
              <a:rPr lang="fr-FR" smtClean="0"/>
            </a:br>
            <a:endParaRPr lang="fr-FR" dirty="0" smtClean="0"/>
          </a:p>
        </p:txBody>
      </p:sp>
    </p:spTree>
    <p:extLst>
      <p:ext uri="{BB962C8B-B14F-4D97-AF65-F5344CB8AC3E}">
        <p14:creationId xmlns:p14="http://schemas.microsoft.com/office/powerpoint/2010/main" val="782140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Espace réservé du contenu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92275" y="1989138"/>
            <a:ext cx="4967288" cy="2792412"/>
          </a:xfrm>
        </p:spPr>
      </p:pic>
      <p:sp>
        <p:nvSpPr>
          <p:cNvPr id="4" name="Espace réservé du numéro de diapositive 3"/>
          <p:cNvSpPr>
            <a:spLocks noGrp="1"/>
          </p:cNvSpPr>
          <p:nvPr>
            <p:ph type="sldNum" sz="quarter" idx="10"/>
          </p:nvPr>
        </p:nvSpPr>
        <p:spPr/>
        <p:txBody>
          <a:bodyPr/>
          <a:lstStyle/>
          <a:p>
            <a:pPr>
              <a:defRPr/>
            </a:pPr>
            <a:fld id="{93D58EA2-B204-4804-AD71-19E03B955F70}" type="slidenum">
              <a:rPr lang="en-US" smtClean="0">
                <a:solidFill>
                  <a:srgbClr val="FFFFFF"/>
                </a:solidFill>
              </a:rPr>
              <a:pPr>
                <a:defRPr/>
              </a:pPr>
              <a:t>8</a:t>
            </a:fld>
            <a:endParaRPr lang="en-US">
              <a:solidFill>
                <a:srgbClr val="FFFFFF"/>
              </a:solidFill>
            </a:endParaRPr>
          </a:p>
        </p:txBody>
      </p:sp>
      <p:sp>
        <p:nvSpPr>
          <p:cNvPr id="23556" name="Rectangle 5"/>
          <p:cNvSpPr>
            <a:spLocks noChangeArrowheads="1"/>
          </p:cNvSpPr>
          <p:nvPr/>
        </p:nvSpPr>
        <p:spPr bwMode="auto">
          <a:xfrm>
            <a:off x="22225"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sp>
        <p:nvSpPr>
          <p:cNvPr id="23557" name="Titre 1"/>
          <p:cNvSpPr>
            <a:spLocks noGrp="1"/>
          </p:cNvSpPr>
          <p:nvPr>
            <p:ph type="title"/>
          </p:nvPr>
        </p:nvSpPr>
        <p:spPr>
          <a:xfrm>
            <a:off x="2484438" y="735340"/>
            <a:ext cx="5759450" cy="523220"/>
          </a:xfrm>
        </p:spPr>
        <p:txBody>
          <a:bodyPr/>
          <a:lstStyle/>
          <a:p>
            <a:pPr marL="457200" indent="-457200" rtl="1">
              <a:buFont typeface="+mj-lt"/>
              <a:buAutoNum type="arabicPeriod" startAt="3"/>
            </a:pPr>
            <a:r>
              <a:rPr lang="ar-DZ" sz="2400" dirty="0" smtClean="0">
                <a:solidFill>
                  <a:srgbClr val="FFC000"/>
                </a:solidFill>
              </a:rPr>
              <a:t>عناصر البيئة </a:t>
            </a:r>
            <a:r>
              <a:rPr lang="ar-DZ" sz="2800" dirty="0" smtClean="0">
                <a:solidFill>
                  <a:srgbClr val="FFC000"/>
                </a:solidFill>
              </a:rPr>
              <a:t>التسويقية</a:t>
            </a:r>
            <a:endParaRPr lang="fr-FR" dirty="0" smtClean="0">
              <a:solidFill>
                <a:schemeClr val="tx1"/>
              </a:solidFill>
            </a:endParaRPr>
          </a:p>
        </p:txBody>
      </p:sp>
    </p:spTree>
    <p:extLst>
      <p:ext uri="{BB962C8B-B14F-4D97-AF65-F5344CB8AC3E}">
        <p14:creationId xmlns:p14="http://schemas.microsoft.com/office/powerpoint/2010/main" val="3098541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a:xfrm>
            <a:off x="1476376" y="56267"/>
            <a:ext cx="7292976" cy="1200329"/>
          </a:xfrm>
        </p:spPr>
        <p:txBody>
          <a:bodyPr/>
          <a:lstStyle/>
          <a:p>
            <a:pPr rtl="1"/>
            <a:r>
              <a:rPr lang="fr-FR" dirty="0" smtClean="0">
                <a:solidFill>
                  <a:schemeClr val="tx1"/>
                </a:solidFill>
              </a:rPr>
              <a:t/>
            </a:r>
            <a:br>
              <a:rPr lang="fr-FR" dirty="0" smtClean="0">
                <a:solidFill>
                  <a:schemeClr val="tx1"/>
                </a:solidFill>
              </a:rPr>
            </a:br>
            <a:endParaRPr lang="fr-FR" dirty="0" smtClean="0">
              <a:solidFill>
                <a:schemeClr val="tx1"/>
              </a:solidFill>
            </a:endParaRPr>
          </a:p>
        </p:txBody>
      </p:sp>
      <p:sp>
        <p:nvSpPr>
          <p:cNvPr id="24579" name="Espace réservé du contenu 2"/>
          <p:cNvSpPr>
            <a:spLocks noGrp="1"/>
          </p:cNvSpPr>
          <p:nvPr>
            <p:ph idx="1"/>
          </p:nvPr>
        </p:nvSpPr>
        <p:spPr>
          <a:xfrm>
            <a:off x="468313" y="1347788"/>
            <a:ext cx="8207375" cy="4114800"/>
          </a:xfrm>
        </p:spPr>
        <p:txBody>
          <a:bodyPr/>
          <a:lstStyle/>
          <a:p>
            <a:endParaRPr lang="fr-FR" dirty="0" smtClean="0"/>
          </a:p>
        </p:txBody>
      </p:sp>
      <p:sp>
        <p:nvSpPr>
          <p:cNvPr id="4" name="Espace réservé du numéro de diapositive 3"/>
          <p:cNvSpPr>
            <a:spLocks noGrp="1"/>
          </p:cNvSpPr>
          <p:nvPr>
            <p:ph type="sldNum" sz="quarter" idx="10"/>
          </p:nvPr>
        </p:nvSpPr>
        <p:spPr/>
        <p:txBody>
          <a:bodyPr/>
          <a:lstStyle/>
          <a:p>
            <a:pPr>
              <a:defRPr/>
            </a:pPr>
            <a:fld id="{30202F81-3BC4-494C-A991-B2C5DAFAC76B}" type="slidenum">
              <a:rPr lang="en-US" smtClean="0">
                <a:solidFill>
                  <a:srgbClr val="FFFFFF"/>
                </a:solidFill>
              </a:rPr>
              <a:pPr>
                <a:defRPr/>
              </a:pPr>
              <a:t>9</a:t>
            </a:fld>
            <a:endParaRPr lang="en-US">
              <a:solidFill>
                <a:srgbClr val="FFFFFF"/>
              </a:solidFill>
            </a:endParaRPr>
          </a:p>
        </p:txBody>
      </p:sp>
      <p:sp>
        <p:nvSpPr>
          <p:cNvPr id="24581" name="Rectangle 5"/>
          <p:cNvSpPr>
            <a:spLocks noChangeArrowheads="1"/>
          </p:cNvSpPr>
          <p:nvPr/>
        </p:nvSpPr>
        <p:spPr bwMode="auto">
          <a:xfrm>
            <a:off x="22225" y="6062663"/>
            <a:ext cx="9128125" cy="765175"/>
          </a:xfrm>
          <a:prstGeom prst="rect">
            <a:avLst/>
          </a:prstGeom>
          <a:solidFill>
            <a:srgbClr val="FFC000"/>
          </a:solidFill>
          <a:ln w="9525" algn="ctr">
            <a:solidFill>
              <a:schemeClr val="tx1"/>
            </a:solidFill>
            <a:round/>
            <a:headEnd/>
            <a:tailEnd/>
          </a:ln>
        </p:spPr>
        <p:txBody>
          <a:bodyPr/>
          <a:lstStyle/>
          <a:p>
            <a:pPr algn="ctr" eaLnBrk="0" fontAlgn="base" hangingPunct="0">
              <a:spcBef>
                <a:spcPct val="0"/>
              </a:spcBef>
              <a:spcAft>
                <a:spcPct val="0"/>
              </a:spcAft>
            </a:pPr>
            <a:endParaRPr lang="fr-FR" sz="3200">
              <a:solidFill>
                <a:srgbClr val="FFFFFF"/>
              </a:solidFill>
              <a:latin typeface="Times" charset="0"/>
            </a:endParaRPr>
          </a:p>
        </p:txBody>
      </p:sp>
      <p:grpSp>
        <p:nvGrpSpPr>
          <p:cNvPr id="7" name="Group 21"/>
          <p:cNvGrpSpPr>
            <a:grpSpLocks/>
          </p:cNvGrpSpPr>
          <p:nvPr/>
        </p:nvGrpSpPr>
        <p:grpSpPr bwMode="auto">
          <a:xfrm>
            <a:off x="2997097" y="889006"/>
            <a:ext cx="3973549" cy="3389913"/>
            <a:chOff x="3397328" y="647236"/>
            <a:chExt cx="3839411" cy="3966511"/>
          </a:xfrm>
          <a:blipFill>
            <a:blip r:embed="rId2"/>
            <a:stretch>
              <a:fillRect/>
            </a:stretch>
          </a:blipFill>
        </p:grpSpPr>
        <p:sp>
          <p:nvSpPr>
            <p:cNvPr id="8" name="Oval 2"/>
            <p:cNvSpPr>
              <a:spLocks noChangeArrowheads="1"/>
            </p:cNvSpPr>
            <p:nvPr/>
          </p:nvSpPr>
          <p:spPr bwMode="auto">
            <a:xfrm>
              <a:off x="3508252" y="2528693"/>
              <a:ext cx="1895334" cy="1857120"/>
            </a:xfrm>
            <a:prstGeom prst="ellipse">
              <a:avLst/>
            </a:prstGeom>
            <a:solidFill>
              <a:schemeClr val="bg2">
                <a:lumMod val="10000"/>
                <a:lumOff val="90000"/>
              </a:schemeClr>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eaLnBrk="0" fontAlgn="base" hangingPunct="0">
                <a:spcBef>
                  <a:spcPct val="0"/>
                </a:spcBef>
                <a:spcAft>
                  <a:spcPct val="0"/>
                </a:spcAft>
                <a:defRPr/>
              </a:pPr>
              <a:endParaRPr lang="ar-DZ">
                <a:solidFill>
                  <a:srgbClr val="FFFFFF"/>
                </a:solidFill>
                <a:latin typeface="Times" charset="0"/>
              </a:endParaRPr>
            </a:p>
          </p:txBody>
        </p:sp>
        <p:sp>
          <p:nvSpPr>
            <p:cNvPr id="9" name="Rectangle 3"/>
            <p:cNvSpPr>
              <a:spLocks noChangeArrowheads="1"/>
            </p:cNvSpPr>
            <p:nvPr/>
          </p:nvSpPr>
          <p:spPr bwMode="auto">
            <a:xfrm>
              <a:off x="3935343" y="3071837"/>
              <a:ext cx="988144" cy="753266"/>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eaLnBrk="0" fontAlgn="base" hangingPunct="0">
                <a:spcBef>
                  <a:spcPct val="0"/>
                </a:spcBef>
                <a:spcAft>
                  <a:spcPct val="0"/>
                </a:spcAft>
                <a:defRPr/>
              </a:pPr>
              <a:r>
                <a:rPr lang="ar-DZ" b="1" dirty="0">
                  <a:solidFill>
                    <a:srgbClr val="000066"/>
                  </a:solidFill>
                  <a:latin typeface="Times" charset="0"/>
                </a:rPr>
                <a:t>البيئة التسويقية</a:t>
              </a:r>
              <a:endParaRPr lang="en-CA" b="1" dirty="0">
                <a:solidFill>
                  <a:srgbClr val="000066"/>
                </a:solidFill>
                <a:latin typeface="Times" charset="0"/>
              </a:endParaRPr>
            </a:p>
          </p:txBody>
        </p:sp>
        <p:sp>
          <p:nvSpPr>
            <p:cNvPr id="12" name="Oval 6"/>
            <p:cNvSpPr>
              <a:spLocks noChangeArrowheads="1"/>
            </p:cNvSpPr>
            <p:nvPr/>
          </p:nvSpPr>
          <p:spPr bwMode="auto">
            <a:xfrm>
              <a:off x="3629316" y="647236"/>
              <a:ext cx="1600201" cy="1524001"/>
            </a:xfrm>
            <a:prstGeom prst="ellipse">
              <a:avLst/>
            </a:prstGeom>
            <a:blipFill>
              <a:blip r:embed="rId3"/>
              <a:stretch>
                <a:fillRect/>
              </a:stretch>
            </a:blip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eaLnBrk="0" fontAlgn="base" hangingPunct="0">
                <a:spcBef>
                  <a:spcPct val="0"/>
                </a:spcBef>
                <a:spcAft>
                  <a:spcPct val="0"/>
                </a:spcAft>
                <a:defRPr/>
              </a:pPr>
              <a:r>
                <a:rPr lang="ar-DZ" sz="2000" b="1" dirty="0">
                  <a:solidFill>
                    <a:srgbClr val="000066"/>
                  </a:solidFill>
                  <a:latin typeface="Times" charset="0"/>
                </a:rPr>
                <a:t>    </a:t>
              </a:r>
              <a:endParaRPr lang="en-CA" sz="2000" b="1" dirty="0">
                <a:solidFill>
                  <a:srgbClr val="000066"/>
                </a:solidFill>
                <a:latin typeface="Times" charset="0"/>
              </a:endParaRPr>
            </a:p>
          </p:txBody>
        </p:sp>
        <p:sp>
          <p:nvSpPr>
            <p:cNvPr id="18" name="Rectangle 13"/>
            <p:cNvSpPr>
              <a:spLocks noChangeArrowheads="1"/>
            </p:cNvSpPr>
            <p:nvPr/>
          </p:nvSpPr>
          <p:spPr bwMode="auto">
            <a:xfrm>
              <a:off x="5943600" y="2209800"/>
              <a:ext cx="182808" cy="397545"/>
            </a:xfrm>
            <a:prstGeom prst="rect">
              <a:avLst/>
            </a:prstGeom>
            <a:grp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algn="ctr" eaLnBrk="0" fontAlgn="base" hangingPunct="0">
                <a:spcBef>
                  <a:spcPct val="0"/>
                </a:spcBef>
                <a:spcAft>
                  <a:spcPct val="0"/>
                </a:spcAft>
                <a:defRPr/>
              </a:pPr>
              <a:endParaRPr lang="en-CA" sz="2000" b="1">
                <a:solidFill>
                  <a:srgbClr val="FFCC00"/>
                </a:solidFill>
                <a:latin typeface="Times" charset="0"/>
              </a:endParaRPr>
            </a:p>
          </p:txBody>
        </p:sp>
        <p:sp>
          <p:nvSpPr>
            <p:cNvPr id="19" name="Oval 14"/>
            <p:cNvSpPr>
              <a:spLocks noChangeArrowheads="1"/>
            </p:cNvSpPr>
            <p:nvPr/>
          </p:nvSpPr>
          <p:spPr bwMode="auto">
            <a:xfrm>
              <a:off x="5712739" y="2057401"/>
              <a:ext cx="1524000" cy="1828800"/>
            </a:xfrm>
            <a:prstGeom prst="ellipse">
              <a:avLst/>
            </a:prstGeom>
            <a:blipFill>
              <a:blip r:embed="rId4"/>
              <a:stretch>
                <a:fillRect/>
              </a:stretch>
            </a:blip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ctr" eaLnBrk="0" fontAlgn="base" hangingPunct="0">
                <a:spcBef>
                  <a:spcPct val="0"/>
                </a:spcBef>
                <a:spcAft>
                  <a:spcPct val="0"/>
                </a:spcAft>
                <a:defRPr/>
              </a:pPr>
              <a:r>
                <a:rPr lang="ar-SA" sz="2000" b="1" dirty="0">
                  <a:solidFill>
                    <a:srgbClr val="000066"/>
                  </a:solidFill>
                  <a:latin typeface="Times" charset="0"/>
                </a:rPr>
                <a:t>ا</a:t>
              </a:r>
              <a:endParaRPr lang="ar-DZ" sz="2000" b="1" dirty="0">
                <a:solidFill>
                  <a:srgbClr val="000066"/>
                </a:solidFill>
                <a:latin typeface="Times" charset="0"/>
              </a:endParaRPr>
            </a:p>
            <a:p>
              <a:pPr algn="ctr" eaLnBrk="0" fontAlgn="base" hangingPunct="0">
                <a:spcBef>
                  <a:spcPct val="0"/>
                </a:spcBef>
                <a:spcAft>
                  <a:spcPct val="0"/>
                </a:spcAft>
                <a:defRPr/>
              </a:pPr>
              <a:endParaRPr lang="ar-DZ" sz="2000" b="1" dirty="0">
                <a:solidFill>
                  <a:srgbClr val="000066"/>
                </a:solidFill>
                <a:latin typeface="Times" charset="0"/>
              </a:endParaRPr>
            </a:p>
          </p:txBody>
        </p:sp>
        <p:sp>
          <p:nvSpPr>
            <p:cNvPr id="20" name="Line 16"/>
            <p:cNvSpPr>
              <a:spLocks noChangeShapeType="1"/>
            </p:cNvSpPr>
            <p:nvPr/>
          </p:nvSpPr>
          <p:spPr bwMode="auto">
            <a:xfrm>
              <a:off x="4256753" y="2057401"/>
              <a:ext cx="117851" cy="466533"/>
            </a:xfrm>
            <a:prstGeom prst="line">
              <a:avLst/>
            </a:prstGeom>
            <a:grpFill/>
            <a:ln w="76200">
              <a:solidFill>
                <a:srgbClr val="FFB543"/>
              </a:solidFill>
              <a:round/>
              <a:headEnd/>
              <a:tailEnd type="triangle" w="med" len="med"/>
            </a:ln>
            <a:extLst/>
          </p:spPr>
          <p:txBody>
            <a:bodyPr/>
            <a:lstStyle/>
            <a:p>
              <a:pPr eaLnBrk="0" fontAlgn="base" hangingPunct="0">
                <a:spcBef>
                  <a:spcPct val="0"/>
                </a:spcBef>
                <a:spcAft>
                  <a:spcPct val="0"/>
                </a:spcAft>
                <a:defRPr/>
              </a:pPr>
              <a:endParaRPr lang="fr-FR">
                <a:solidFill>
                  <a:srgbClr val="FFFFFF"/>
                </a:solidFill>
                <a:latin typeface="Times" charset="0"/>
              </a:endParaRPr>
            </a:p>
          </p:txBody>
        </p:sp>
        <p:sp>
          <p:nvSpPr>
            <p:cNvPr id="21" name="Line 17"/>
            <p:cNvSpPr>
              <a:spLocks noChangeShapeType="1"/>
            </p:cNvSpPr>
            <p:nvPr/>
          </p:nvSpPr>
          <p:spPr bwMode="auto">
            <a:xfrm flipH="1" flipV="1">
              <a:off x="4709375" y="4311773"/>
              <a:ext cx="179935" cy="301974"/>
            </a:xfrm>
            <a:prstGeom prst="line">
              <a:avLst/>
            </a:prstGeom>
            <a:grpFill/>
            <a:ln w="76200">
              <a:solidFill>
                <a:srgbClr val="FFB543"/>
              </a:solidFill>
              <a:round/>
              <a:headEnd/>
              <a:tailEnd type="triangle" w="med" len="med"/>
            </a:ln>
            <a:extLst/>
          </p:spPr>
          <p:txBody>
            <a:bodyPr/>
            <a:lstStyle/>
            <a:p>
              <a:pPr eaLnBrk="0" fontAlgn="base" hangingPunct="0">
                <a:spcBef>
                  <a:spcPct val="0"/>
                </a:spcBef>
                <a:spcAft>
                  <a:spcPct val="0"/>
                </a:spcAft>
                <a:defRPr/>
              </a:pPr>
              <a:endParaRPr lang="fr-FR">
                <a:solidFill>
                  <a:srgbClr val="FFFFFF"/>
                </a:solidFill>
                <a:latin typeface="Times" charset="0"/>
              </a:endParaRPr>
            </a:p>
          </p:txBody>
        </p:sp>
        <p:sp>
          <p:nvSpPr>
            <p:cNvPr id="22" name="Line 18"/>
            <p:cNvSpPr>
              <a:spLocks noChangeShapeType="1"/>
            </p:cNvSpPr>
            <p:nvPr/>
          </p:nvSpPr>
          <p:spPr bwMode="auto">
            <a:xfrm flipH="1" flipV="1">
              <a:off x="5366102" y="3236588"/>
              <a:ext cx="336673" cy="80024"/>
            </a:xfrm>
            <a:prstGeom prst="line">
              <a:avLst/>
            </a:prstGeom>
            <a:grpFill/>
            <a:ln w="76200">
              <a:solidFill>
                <a:srgbClr val="FFB543"/>
              </a:solidFill>
              <a:round/>
              <a:headEnd/>
              <a:tailEnd type="triangle" w="med" len="med"/>
            </a:ln>
            <a:extLst/>
          </p:spPr>
          <p:txBody>
            <a:bodyPr/>
            <a:lstStyle/>
            <a:p>
              <a:pPr eaLnBrk="0" fontAlgn="base" hangingPunct="0">
                <a:spcBef>
                  <a:spcPct val="0"/>
                </a:spcBef>
                <a:spcAft>
                  <a:spcPct val="0"/>
                </a:spcAft>
                <a:defRPr/>
              </a:pPr>
              <a:endParaRPr lang="fr-FR">
                <a:solidFill>
                  <a:srgbClr val="FFFFFF"/>
                </a:solidFill>
                <a:latin typeface="Times" charset="0"/>
              </a:endParaRPr>
            </a:p>
          </p:txBody>
        </p:sp>
        <p:sp>
          <p:nvSpPr>
            <p:cNvPr id="23" name="Line 19"/>
            <p:cNvSpPr>
              <a:spLocks noChangeShapeType="1"/>
            </p:cNvSpPr>
            <p:nvPr/>
          </p:nvSpPr>
          <p:spPr bwMode="auto">
            <a:xfrm flipV="1">
              <a:off x="3397328" y="3825102"/>
              <a:ext cx="217412" cy="186531"/>
            </a:xfrm>
            <a:prstGeom prst="line">
              <a:avLst/>
            </a:prstGeom>
            <a:grpFill/>
            <a:ln w="76200">
              <a:solidFill>
                <a:srgbClr val="FFB543"/>
              </a:solidFill>
              <a:round/>
              <a:headEnd/>
              <a:tailEnd type="triangle" w="med" len="med"/>
            </a:ln>
            <a:extLst/>
          </p:spPr>
          <p:txBody>
            <a:bodyPr/>
            <a:lstStyle/>
            <a:p>
              <a:pPr eaLnBrk="0" fontAlgn="base" hangingPunct="0">
                <a:spcBef>
                  <a:spcPct val="0"/>
                </a:spcBef>
                <a:spcAft>
                  <a:spcPct val="0"/>
                </a:spcAft>
                <a:defRPr/>
              </a:pPr>
              <a:endParaRPr lang="fr-FR">
                <a:solidFill>
                  <a:srgbClr val="FFFFFF"/>
                </a:solidFill>
                <a:latin typeface="Times" charset="0"/>
              </a:endParaRPr>
            </a:p>
          </p:txBody>
        </p:sp>
        <p:sp>
          <p:nvSpPr>
            <p:cNvPr id="25" name="Line 21"/>
            <p:cNvSpPr>
              <a:spLocks noChangeShapeType="1"/>
            </p:cNvSpPr>
            <p:nvPr/>
          </p:nvSpPr>
          <p:spPr bwMode="auto">
            <a:xfrm>
              <a:off x="3581400" y="2827338"/>
              <a:ext cx="33338" cy="68262"/>
            </a:xfrm>
            <a:prstGeom prst="line">
              <a:avLst/>
            </a:prstGeom>
            <a:grpFill/>
            <a:ln w="76200">
              <a:solidFill>
                <a:srgbClr val="FFB543"/>
              </a:solidFill>
              <a:round/>
              <a:headEnd/>
              <a:tailEnd type="triangle" w="med" len="med"/>
            </a:ln>
            <a:extLst/>
          </p:spPr>
          <p:txBody>
            <a:bodyPr/>
            <a:lstStyle/>
            <a:p>
              <a:pPr eaLnBrk="0" fontAlgn="base" hangingPunct="0">
                <a:spcBef>
                  <a:spcPct val="0"/>
                </a:spcBef>
                <a:spcAft>
                  <a:spcPct val="0"/>
                </a:spcAft>
                <a:defRPr/>
              </a:pPr>
              <a:endParaRPr lang="fr-FR">
                <a:solidFill>
                  <a:srgbClr val="FFFFFF"/>
                </a:solidFill>
                <a:latin typeface="Times" charset="0"/>
              </a:endParaRPr>
            </a:p>
          </p:txBody>
        </p:sp>
      </p:grpSp>
      <p:sp>
        <p:nvSpPr>
          <p:cNvPr id="24583" name="Organigramme : Connecteur 25"/>
          <p:cNvSpPr>
            <a:spLocks noChangeArrowheads="1"/>
          </p:cNvSpPr>
          <p:nvPr/>
        </p:nvSpPr>
        <p:spPr bwMode="auto">
          <a:xfrm>
            <a:off x="1476375" y="1557338"/>
            <a:ext cx="1365250" cy="1420812"/>
          </a:xfrm>
          <a:prstGeom prst="flowChartConnector">
            <a:avLst/>
          </a:prstGeom>
          <a:blipFill dpi="0" rotWithShape="1">
            <a:blip r:embed="rId5"/>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4584" name="Organigramme : Connecteur 26"/>
          <p:cNvSpPr>
            <a:spLocks noChangeArrowheads="1"/>
          </p:cNvSpPr>
          <p:nvPr/>
        </p:nvSpPr>
        <p:spPr bwMode="auto">
          <a:xfrm>
            <a:off x="1331913" y="3386138"/>
            <a:ext cx="1665287" cy="1292225"/>
          </a:xfrm>
          <a:prstGeom prst="flowChartConnector">
            <a:avLst/>
          </a:prstGeom>
          <a:blipFill dpi="0" rotWithShape="1">
            <a:blip r:embed="rId6"/>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4585" name="Organigramme : Connecteur 27"/>
          <p:cNvSpPr>
            <a:spLocks noChangeArrowheads="1"/>
          </p:cNvSpPr>
          <p:nvPr/>
        </p:nvSpPr>
        <p:spPr bwMode="auto">
          <a:xfrm>
            <a:off x="3787775" y="4346575"/>
            <a:ext cx="1420813" cy="1179513"/>
          </a:xfrm>
          <a:prstGeom prst="flowChartConnector">
            <a:avLst/>
          </a:prstGeom>
          <a:blipFill dpi="0" rotWithShape="1">
            <a:blip r:embed="rId7"/>
            <a:srcRect/>
            <a:stretch>
              <a:fillRect/>
            </a:stretch>
          </a:blipFill>
          <a:ln w="9525" algn="ctr">
            <a:solidFill>
              <a:schemeClr val="tx1"/>
            </a:solidFill>
            <a:round/>
            <a:headEnd/>
            <a:tailEnd/>
          </a:ln>
        </p:spPr>
        <p:txBody>
          <a:bodyPr/>
          <a:lstStyle/>
          <a:p>
            <a:pPr eaLnBrk="0" fontAlgn="base" hangingPunct="0">
              <a:spcBef>
                <a:spcPct val="0"/>
              </a:spcBef>
              <a:spcAft>
                <a:spcPct val="0"/>
              </a:spcAft>
            </a:pPr>
            <a:endParaRPr lang="fr-FR">
              <a:solidFill>
                <a:srgbClr val="FFFFFF"/>
              </a:solidFill>
              <a:latin typeface="Times" charset="0"/>
            </a:endParaRPr>
          </a:p>
        </p:txBody>
      </p:sp>
      <p:sp>
        <p:nvSpPr>
          <p:cNvPr id="24" name="Titre 1"/>
          <p:cNvSpPr txBox="1">
            <a:spLocks/>
          </p:cNvSpPr>
          <p:nvPr/>
        </p:nvSpPr>
        <p:spPr bwMode="auto">
          <a:xfrm>
            <a:off x="2193723" y="341471"/>
            <a:ext cx="57594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Black" pitchFamily="34" charset="0"/>
              </a:defRPr>
            </a:lvl2pPr>
            <a:lvl3pPr algn="ctr" rtl="0" eaLnBrk="0" fontAlgn="base" hangingPunct="0">
              <a:spcBef>
                <a:spcPct val="0"/>
              </a:spcBef>
              <a:spcAft>
                <a:spcPct val="0"/>
              </a:spcAft>
              <a:defRPr sz="3600">
                <a:solidFill>
                  <a:schemeClr val="tx2"/>
                </a:solidFill>
                <a:latin typeface="Arial Black" pitchFamily="34" charset="0"/>
              </a:defRPr>
            </a:lvl3pPr>
            <a:lvl4pPr algn="ctr" rtl="0" eaLnBrk="0" fontAlgn="base" hangingPunct="0">
              <a:spcBef>
                <a:spcPct val="0"/>
              </a:spcBef>
              <a:spcAft>
                <a:spcPct val="0"/>
              </a:spcAft>
              <a:defRPr sz="3600">
                <a:solidFill>
                  <a:schemeClr val="tx2"/>
                </a:solidFill>
                <a:latin typeface="Arial Black" pitchFamily="34" charset="0"/>
              </a:defRPr>
            </a:lvl4pPr>
            <a:lvl5pPr algn="ctr" rtl="0" eaLnBrk="0" fontAlgn="base" hangingPunct="0">
              <a:spcBef>
                <a:spcPct val="0"/>
              </a:spcBef>
              <a:spcAft>
                <a:spcPct val="0"/>
              </a:spcAft>
              <a:defRPr sz="3600">
                <a:solidFill>
                  <a:schemeClr val="tx2"/>
                </a:solidFill>
                <a:latin typeface="Arial Black" pitchFamily="34" charset="0"/>
              </a:defRPr>
            </a:lvl5pPr>
            <a:lvl6pPr marL="457200" algn="ctr" rtl="0" fontAlgn="base">
              <a:spcBef>
                <a:spcPct val="0"/>
              </a:spcBef>
              <a:spcAft>
                <a:spcPct val="0"/>
              </a:spcAft>
              <a:defRPr sz="3600">
                <a:solidFill>
                  <a:schemeClr val="tx2"/>
                </a:solidFill>
                <a:latin typeface="Arial Black" pitchFamily="34" charset="0"/>
              </a:defRPr>
            </a:lvl6pPr>
            <a:lvl7pPr marL="914400" algn="ctr" rtl="0" fontAlgn="base">
              <a:spcBef>
                <a:spcPct val="0"/>
              </a:spcBef>
              <a:spcAft>
                <a:spcPct val="0"/>
              </a:spcAft>
              <a:defRPr sz="3600">
                <a:solidFill>
                  <a:schemeClr val="tx2"/>
                </a:solidFill>
                <a:latin typeface="Arial Black" pitchFamily="34" charset="0"/>
              </a:defRPr>
            </a:lvl7pPr>
            <a:lvl8pPr marL="1371600" algn="ctr" rtl="0" fontAlgn="base">
              <a:spcBef>
                <a:spcPct val="0"/>
              </a:spcBef>
              <a:spcAft>
                <a:spcPct val="0"/>
              </a:spcAft>
              <a:defRPr sz="3600">
                <a:solidFill>
                  <a:schemeClr val="tx2"/>
                </a:solidFill>
                <a:latin typeface="Arial Black" pitchFamily="34" charset="0"/>
              </a:defRPr>
            </a:lvl8pPr>
            <a:lvl9pPr marL="1828800" algn="ctr" rtl="0" fontAlgn="base">
              <a:spcBef>
                <a:spcPct val="0"/>
              </a:spcBef>
              <a:spcAft>
                <a:spcPct val="0"/>
              </a:spcAft>
              <a:defRPr sz="3600">
                <a:solidFill>
                  <a:schemeClr val="tx2"/>
                </a:solidFill>
                <a:latin typeface="Arial Black" pitchFamily="34" charset="0"/>
              </a:defRPr>
            </a:lvl9pPr>
          </a:lstStyle>
          <a:p>
            <a:pPr marL="457200" indent="-457200" rtl="1">
              <a:buFont typeface="+mj-lt"/>
              <a:buAutoNum type="arabicPeriod" startAt="3"/>
            </a:pPr>
            <a:r>
              <a:rPr lang="ar-DZ" sz="2400" smtClean="0">
                <a:solidFill>
                  <a:srgbClr val="FFC000"/>
                </a:solidFill>
              </a:rPr>
              <a:t>عناصر البيئة </a:t>
            </a:r>
            <a:r>
              <a:rPr lang="ar-DZ" sz="2800" smtClean="0">
                <a:solidFill>
                  <a:srgbClr val="FFC000"/>
                </a:solidFill>
              </a:rPr>
              <a:t>التسويقية</a:t>
            </a:r>
            <a:endParaRPr lang="fr-FR" dirty="0" smtClean="0">
              <a:solidFill>
                <a:schemeClr val="tx1"/>
              </a:solidFill>
            </a:endParaRPr>
          </a:p>
        </p:txBody>
      </p:sp>
    </p:spTree>
    <p:extLst>
      <p:ext uri="{BB962C8B-B14F-4D97-AF65-F5344CB8AC3E}">
        <p14:creationId xmlns:p14="http://schemas.microsoft.com/office/powerpoint/2010/main" val="2026897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Réseau">
  <a:themeElements>
    <a:clrScheme name="Réseau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Réseau">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Times" charset="0"/>
          </a:defRPr>
        </a:defPPr>
      </a:lstStyle>
    </a:lnDef>
  </a:objectDefaults>
  <a:extraClrSchemeLst>
    <a:extraClrScheme>
      <a:clrScheme name="Réseau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Réseau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Réseau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éseau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Réseau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Réseau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Réseau">
  <a:themeElements>
    <a:clrScheme name="Réseau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Réseau">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Times" charset="0"/>
          </a:defRPr>
        </a:defPPr>
      </a:lstStyle>
    </a:lnDef>
  </a:objectDefaults>
  <a:extraClrSchemeLst>
    <a:extraClrScheme>
      <a:clrScheme name="Réseau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Réseau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Réseau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éseau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Réseau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Réseau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TotalTime>
  <Words>231</Words>
  <Application>Microsoft Office PowerPoint</Application>
  <PresentationFormat>Affichage à l'écran (4:3)</PresentationFormat>
  <Paragraphs>85</Paragraphs>
  <Slides>12</Slides>
  <Notes>0</Notes>
  <HiddenSlides>0</HiddenSlides>
  <MMClips>0</MMClips>
  <ScaleCrop>false</ScaleCrop>
  <HeadingPairs>
    <vt:vector size="4" baseType="variant">
      <vt:variant>
        <vt:lpstr>Thème</vt:lpstr>
      </vt:variant>
      <vt:variant>
        <vt:i4>2</vt:i4>
      </vt:variant>
      <vt:variant>
        <vt:lpstr>Titres des diapositives</vt:lpstr>
      </vt:variant>
      <vt:variant>
        <vt:i4>12</vt:i4>
      </vt:variant>
    </vt:vector>
  </HeadingPairs>
  <TitlesOfParts>
    <vt:vector size="14" baseType="lpstr">
      <vt:lpstr>Réseau</vt:lpstr>
      <vt:lpstr>1_Réseau</vt:lpstr>
      <vt:lpstr> المحاضرة رقم 02: السوق و البيئة التسويقية </vt:lpstr>
      <vt:lpstr>Présentation PowerPoint</vt:lpstr>
      <vt:lpstr>Présentation PowerPoint</vt:lpstr>
      <vt:lpstr>السوق: مفهوم السوق و أنواع الطلب</vt:lpstr>
      <vt:lpstr> </vt:lpstr>
      <vt:lpstr>تصنيفات السوق  </vt:lpstr>
      <vt:lpstr> </vt:lpstr>
      <vt:lpstr>عناصر البيئة التسويقية</vt:lpstr>
      <vt:lpstr> </vt:lpstr>
      <vt:lpstr> </vt:lpstr>
      <vt:lpstr>المحصلة</vt:lpstr>
      <vt:lpstr>الفرص التسويقية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رقم 02: السوق و البيئة التسويقية </dc:title>
  <dc:creator>Titan</dc:creator>
  <cp:lastModifiedBy>Titan</cp:lastModifiedBy>
  <cp:revision>6</cp:revision>
  <dcterms:created xsi:type="dcterms:W3CDTF">2022-02-22T17:31:14Z</dcterms:created>
  <dcterms:modified xsi:type="dcterms:W3CDTF">2022-02-22T18:26:52Z</dcterms:modified>
</cp:coreProperties>
</file>