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Lst>
  <p:notesMasterIdLst>
    <p:notesMasterId r:id="rId21"/>
  </p:notesMasterIdLst>
  <p:sldIdLst>
    <p:sldId id="258" r:id="rId2"/>
    <p:sldId id="465" r:id="rId3"/>
    <p:sldId id="466" r:id="rId4"/>
    <p:sldId id="412" r:id="rId5"/>
    <p:sldId id="467" r:id="rId6"/>
    <p:sldId id="426" r:id="rId7"/>
    <p:sldId id="382" r:id="rId8"/>
    <p:sldId id="427" r:id="rId9"/>
    <p:sldId id="444" r:id="rId10"/>
    <p:sldId id="468" r:id="rId11"/>
    <p:sldId id="472" r:id="rId12"/>
    <p:sldId id="474" r:id="rId13"/>
    <p:sldId id="475" r:id="rId14"/>
    <p:sldId id="477" r:id="rId15"/>
    <p:sldId id="478" r:id="rId16"/>
    <p:sldId id="479" r:id="rId17"/>
    <p:sldId id="480" r:id="rId18"/>
    <p:sldId id="483" r:id="rId19"/>
    <p:sldId id="48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3801" autoAdjust="0"/>
  </p:normalViewPr>
  <p:slideViewPr>
    <p:cSldViewPr snapToGrid="0">
      <p:cViewPr varScale="1">
        <p:scale>
          <a:sx n="108" d="100"/>
          <a:sy n="108" d="100"/>
        </p:scale>
        <p:origin x="6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138D0F-A829-4E12-A445-23D7CDCC3F64}" type="doc">
      <dgm:prSet loTypeId="urn:microsoft.com/office/officeart/2005/8/layout/process5" loCatId="process" qsTypeId="urn:microsoft.com/office/officeart/2005/8/quickstyle/simple1" qsCatId="simple" csTypeId="urn:microsoft.com/office/officeart/2005/8/colors/colorful4" csCatId="colorful"/>
      <dgm:spPr/>
      <dgm:t>
        <a:bodyPr/>
        <a:lstStyle/>
        <a:p>
          <a:endParaRPr lang="fr-FR"/>
        </a:p>
      </dgm:t>
    </dgm:pt>
    <dgm:pt modelId="{3065D71C-5825-4A92-BED5-E245A3A343E2}">
      <dgm:prSet/>
      <dgm:spPr/>
      <dgm:t>
        <a:bodyPr/>
        <a:lstStyle/>
        <a:p>
          <a:pPr rtl="1"/>
          <a:r>
            <a:rPr lang="ar-DZ" b="1" smtClean="0"/>
            <a:t>المرحلة الأولى: السيطرة على الجودة في مرحلة ما قبل الإدارة العلمية</a:t>
          </a:r>
          <a:endParaRPr lang="fr-FR"/>
        </a:p>
      </dgm:t>
    </dgm:pt>
    <dgm:pt modelId="{5D0A44B8-4B9C-4AE8-8BB6-9D7D1BDCFFF4}" type="parTrans" cxnId="{2D076A4D-A726-4770-9620-310715856A15}">
      <dgm:prSet/>
      <dgm:spPr/>
      <dgm:t>
        <a:bodyPr/>
        <a:lstStyle/>
        <a:p>
          <a:endParaRPr lang="fr-FR"/>
        </a:p>
      </dgm:t>
    </dgm:pt>
    <dgm:pt modelId="{C8FD6D4B-BE22-46B4-AC93-C7C1CFF46B54}" type="sibTrans" cxnId="{2D076A4D-A726-4770-9620-310715856A15}">
      <dgm:prSet/>
      <dgm:spPr/>
      <dgm:t>
        <a:bodyPr/>
        <a:lstStyle/>
        <a:p>
          <a:endParaRPr lang="fr-FR"/>
        </a:p>
      </dgm:t>
    </dgm:pt>
    <dgm:pt modelId="{FF418CFF-F17D-43C3-8986-7DC2EC3CD5E7}">
      <dgm:prSet/>
      <dgm:spPr/>
      <dgm:t>
        <a:bodyPr/>
        <a:lstStyle/>
        <a:p>
          <a:pPr rtl="1"/>
          <a:r>
            <a:rPr lang="ar-DZ" b="1" smtClean="0"/>
            <a:t>المرحلة الثانية: السيطرة على الجودة بالفحص والتفتيش</a:t>
          </a:r>
          <a:endParaRPr lang="fr-FR"/>
        </a:p>
      </dgm:t>
    </dgm:pt>
    <dgm:pt modelId="{FD57AAEF-E9A3-4FF7-BDAF-6831E073686D}" type="parTrans" cxnId="{46FC462D-5C8E-450F-A6A9-E74112B5728D}">
      <dgm:prSet/>
      <dgm:spPr/>
      <dgm:t>
        <a:bodyPr/>
        <a:lstStyle/>
        <a:p>
          <a:endParaRPr lang="fr-FR"/>
        </a:p>
      </dgm:t>
    </dgm:pt>
    <dgm:pt modelId="{120A2A5C-2C20-4331-BEB3-43BC8CB82C14}" type="sibTrans" cxnId="{46FC462D-5C8E-450F-A6A9-E74112B5728D}">
      <dgm:prSet/>
      <dgm:spPr/>
      <dgm:t>
        <a:bodyPr/>
        <a:lstStyle/>
        <a:p>
          <a:endParaRPr lang="fr-FR"/>
        </a:p>
      </dgm:t>
    </dgm:pt>
    <dgm:pt modelId="{2533C5ED-4CE6-45F9-BDB8-E02BECBE9629}">
      <dgm:prSet/>
      <dgm:spPr/>
      <dgm:t>
        <a:bodyPr/>
        <a:lstStyle/>
        <a:p>
          <a:pPr rtl="1"/>
          <a:r>
            <a:rPr lang="ar-DZ" b="1" smtClean="0"/>
            <a:t>المرحلة الثالثة: السيطرة على الجودة إحصائيا</a:t>
          </a:r>
          <a:endParaRPr lang="fr-FR"/>
        </a:p>
      </dgm:t>
    </dgm:pt>
    <dgm:pt modelId="{5D91174B-2A9B-4BC7-81F6-086C603EA53B}" type="parTrans" cxnId="{FC8CBDD3-F907-4D43-BA56-394F94F7E300}">
      <dgm:prSet/>
      <dgm:spPr/>
      <dgm:t>
        <a:bodyPr/>
        <a:lstStyle/>
        <a:p>
          <a:endParaRPr lang="fr-FR"/>
        </a:p>
      </dgm:t>
    </dgm:pt>
    <dgm:pt modelId="{AE4CC114-510E-412D-8558-2DCC097A4942}" type="sibTrans" cxnId="{FC8CBDD3-F907-4D43-BA56-394F94F7E300}">
      <dgm:prSet/>
      <dgm:spPr/>
      <dgm:t>
        <a:bodyPr/>
        <a:lstStyle/>
        <a:p>
          <a:endParaRPr lang="fr-FR"/>
        </a:p>
      </dgm:t>
    </dgm:pt>
    <dgm:pt modelId="{09774E21-089C-4EBC-A26F-8278F0F7CA2F}">
      <dgm:prSet/>
      <dgm:spPr/>
      <dgm:t>
        <a:bodyPr/>
        <a:lstStyle/>
        <a:p>
          <a:pPr rtl="1"/>
          <a:r>
            <a:rPr lang="ar-DZ" b="1" smtClean="0"/>
            <a:t>المرحلة الرابعة: تأكيد الجودة</a:t>
          </a:r>
          <a:endParaRPr lang="fr-FR"/>
        </a:p>
      </dgm:t>
    </dgm:pt>
    <dgm:pt modelId="{0EE5202C-9481-4694-830B-36F0A6BCD561}" type="parTrans" cxnId="{66643070-A8FA-44E7-8CEA-EC866139F4A0}">
      <dgm:prSet/>
      <dgm:spPr/>
      <dgm:t>
        <a:bodyPr/>
        <a:lstStyle/>
        <a:p>
          <a:endParaRPr lang="fr-FR"/>
        </a:p>
      </dgm:t>
    </dgm:pt>
    <dgm:pt modelId="{683AD3BD-7A03-4466-A25F-DB547DF1D11F}" type="sibTrans" cxnId="{66643070-A8FA-44E7-8CEA-EC866139F4A0}">
      <dgm:prSet/>
      <dgm:spPr/>
      <dgm:t>
        <a:bodyPr/>
        <a:lstStyle/>
        <a:p>
          <a:endParaRPr lang="fr-FR"/>
        </a:p>
      </dgm:t>
    </dgm:pt>
    <dgm:pt modelId="{6488E00F-38A7-4CD7-ABD3-D8E4AE092255}">
      <dgm:prSet/>
      <dgm:spPr/>
      <dgm:t>
        <a:bodyPr/>
        <a:lstStyle/>
        <a:p>
          <a:pPr rtl="1"/>
          <a:r>
            <a:rPr lang="ar-DZ" b="1" smtClean="0"/>
            <a:t>المرحلة الخامسة: إدارة الجودة الشاملة </a:t>
          </a:r>
          <a:endParaRPr lang="fr-FR"/>
        </a:p>
      </dgm:t>
    </dgm:pt>
    <dgm:pt modelId="{BAC3B1E8-F8AF-45E6-A203-32790AEB66E2}" type="parTrans" cxnId="{644B9F15-F948-4434-8CAF-5BC3C681330A}">
      <dgm:prSet/>
      <dgm:spPr/>
      <dgm:t>
        <a:bodyPr/>
        <a:lstStyle/>
        <a:p>
          <a:endParaRPr lang="fr-FR"/>
        </a:p>
      </dgm:t>
    </dgm:pt>
    <dgm:pt modelId="{81E4C2E5-2766-467B-9183-914D6C09C2E8}" type="sibTrans" cxnId="{644B9F15-F948-4434-8CAF-5BC3C681330A}">
      <dgm:prSet/>
      <dgm:spPr/>
      <dgm:t>
        <a:bodyPr/>
        <a:lstStyle/>
        <a:p>
          <a:endParaRPr lang="fr-FR"/>
        </a:p>
      </dgm:t>
    </dgm:pt>
    <dgm:pt modelId="{B2BC4136-EDFE-40C8-9FE5-C01239EC8B29}" type="pres">
      <dgm:prSet presAssocID="{90138D0F-A829-4E12-A445-23D7CDCC3F64}" presName="diagram" presStyleCnt="0">
        <dgm:presLayoutVars>
          <dgm:dir/>
          <dgm:resizeHandles val="exact"/>
        </dgm:presLayoutVars>
      </dgm:prSet>
      <dgm:spPr/>
    </dgm:pt>
    <dgm:pt modelId="{D9AF243C-F593-4CF0-9E1C-93D286E1E0D0}" type="pres">
      <dgm:prSet presAssocID="{3065D71C-5825-4A92-BED5-E245A3A343E2}" presName="node" presStyleLbl="node1" presStyleIdx="0" presStyleCnt="5">
        <dgm:presLayoutVars>
          <dgm:bulletEnabled val="1"/>
        </dgm:presLayoutVars>
      </dgm:prSet>
      <dgm:spPr/>
    </dgm:pt>
    <dgm:pt modelId="{D0DB7F13-47FF-4C8C-9615-53A1B8FA08C5}" type="pres">
      <dgm:prSet presAssocID="{C8FD6D4B-BE22-46B4-AC93-C7C1CFF46B54}" presName="sibTrans" presStyleLbl="sibTrans2D1" presStyleIdx="0" presStyleCnt="4"/>
      <dgm:spPr/>
    </dgm:pt>
    <dgm:pt modelId="{BD11A096-AEC3-4781-9609-262C52480EC1}" type="pres">
      <dgm:prSet presAssocID="{C8FD6D4B-BE22-46B4-AC93-C7C1CFF46B54}" presName="connectorText" presStyleLbl="sibTrans2D1" presStyleIdx="0" presStyleCnt="4"/>
      <dgm:spPr/>
    </dgm:pt>
    <dgm:pt modelId="{231FA95A-C1C3-4474-BADF-C371708D3E66}" type="pres">
      <dgm:prSet presAssocID="{FF418CFF-F17D-43C3-8986-7DC2EC3CD5E7}" presName="node" presStyleLbl="node1" presStyleIdx="1" presStyleCnt="5">
        <dgm:presLayoutVars>
          <dgm:bulletEnabled val="1"/>
        </dgm:presLayoutVars>
      </dgm:prSet>
      <dgm:spPr/>
    </dgm:pt>
    <dgm:pt modelId="{E05409A8-EA2D-4477-99D7-CD8F5686A4D7}" type="pres">
      <dgm:prSet presAssocID="{120A2A5C-2C20-4331-BEB3-43BC8CB82C14}" presName="sibTrans" presStyleLbl="sibTrans2D1" presStyleIdx="1" presStyleCnt="4"/>
      <dgm:spPr/>
    </dgm:pt>
    <dgm:pt modelId="{B5427A2E-883C-4E34-AC1A-BEA89D84FC27}" type="pres">
      <dgm:prSet presAssocID="{120A2A5C-2C20-4331-BEB3-43BC8CB82C14}" presName="connectorText" presStyleLbl="sibTrans2D1" presStyleIdx="1" presStyleCnt="4"/>
      <dgm:spPr/>
    </dgm:pt>
    <dgm:pt modelId="{39C686A2-42B7-4CFB-ABCD-0FBF7C317795}" type="pres">
      <dgm:prSet presAssocID="{2533C5ED-4CE6-45F9-BDB8-E02BECBE9629}" presName="node" presStyleLbl="node1" presStyleIdx="2" presStyleCnt="5">
        <dgm:presLayoutVars>
          <dgm:bulletEnabled val="1"/>
        </dgm:presLayoutVars>
      </dgm:prSet>
      <dgm:spPr/>
    </dgm:pt>
    <dgm:pt modelId="{B6316A21-73E4-46FB-85A0-C8EB54031922}" type="pres">
      <dgm:prSet presAssocID="{AE4CC114-510E-412D-8558-2DCC097A4942}" presName="sibTrans" presStyleLbl="sibTrans2D1" presStyleIdx="2" presStyleCnt="4"/>
      <dgm:spPr/>
    </dgm:pt>
    <dgm:pt modelId="{78AC44FD-B41E-471D-8650-71A1BB51BB1A}" type="pres">
      <dgm:prSet presAssocID="{AE4CC114-510E-412D-8558-2DCC097A4942}" presName="connectorText" presStyleLbl="sibTrans2D1" presStyleIdx="2" presStyleCnt="4"/>
      <dgm:spPr/>
    </dgm:pt>
    <dgm:pt modelId="{7C0854B6-162D-49EE-8551-CEF680A39725}" type="pres">
      <dgm:prSet presAssocID="{09774E21-089C-4EBC-A26F-8278F0F7CA2F}" presName="node" presStyleLbl="node1" presStyleIdx="3" presStyleCnt="5">
        <dgm:presLayoutVars>
          <dgm:bulletEnabled val="1"/>
        </dgm:presLayoutVars>
      </dgm:prSet>
      <dgm:spPr/>
    </dgm:pt>
    <dgm:pt modelId="{1B9EAFFC-988A-48F6-A27D-D04832B8D2DB}" type="pres">
      <dgm:prSet presAssocID="{683AD3BD-7A03-4466-A25F-DB547DF1D11F}" presName="sibTrans" presStyleLbl="sibTrans2D1" presStyleIdx="3" presStyleCnt="4"/>
      <dgm:spPr/>
    </dgm:pt>
    <dgm:pt modelId="{F2A3621C-40D2-47C7-8979-1A2AFBAAC79A}" type="pres">
      <dgm:prSet presAssocID="{683AD3BD-7A03-4466-A25F-DB547DF1D11F}" presName="connectorText" presStyleLbl="sibTrans2D1" presStyleIdx="3" presStyleCnt="4"/>
      <dgm:spPr/>
    </dgm:pt>
    <dgm:pt modelId="{C5467ACC-979E-43B3-81E0-19A1EC4094F8}" type="pres">
      <dgm:prSet presAssocID="{6488E00F-38A7-4CD7-ABD3-D8E4AE092255}" presName="node" presStyleLbl="node1" presStyleIdx="4" presStyleCnt="5">
        <dgm:presLayoutVars>
          <dgm:bulletEnabled val="1"/>
        </dgm:presLayoutVars>
      </dgm:prSet>
      <dgm:spPr/>
    </dgm:pt>
  </dgm:ptLst>
  <dgm:cxnLst>
    <dgm:cxn modelId="{F4F1C43C-FBF8-4AA1-9AF8-C1AF3EDC9ADC}" type="presOf" srcId="{AE4CC114-510E-412D-8558-2DCC097A4942}" destId="{B6316A21-73E4-46FB-85A0-C8EB54031922}" srcOrd="0" destOrd="0" presId="urn:microsoft.com/office/officeart/2005/8/layout/process5"/>
    <dgm:cxn modelId="{D3A4F82A-6667-4BF0-A24C-C57B46E5C6B2}" type="presOf" srcId="{C8FD6D4B-BE22-46B4-AC93-C7C1CFF46B54}" destId="{BD11A096-AEC3-4781-9609-262C52480EC1}" srcOrd="1" destOrd="0" presId="urn:microsoft.com/office/officeart/2005/8/layout/process5"/>
    <dgm:cxn modelId="{10D66365-2DD7-4412-A002-66712353947B}" type="presOf" srcId="{683AD3BD-7A03-4466-A25F-DB547DF1D11F}" destId="{1B9EAFFC-988A-48F6-A27D-D04832B8D2DB}" srcOrd="0" destOrd="0" presId="urn:microsoft.com/office/officeart/2005/8/layout/process5"/>
    <dgm:cxn modelId="{F832BD00-85DD-40D0-9706-77B7C19032B0}" type="presOf" srcId="{683AD3BD-7A03-4466-A25F-DB547DF1D11F}" destId="{F2A3621C-40D2-47C7-8979-1A2AFBAAC79A}" srcOrd="1" destOrd="0" presId="urn:microsoft.com/office/officeart/2005/8/layout/process5"/>
    <dgm:cxn modelId="{2D076A4D-A726-4770-9620-310715856A15}" srcId="{90138D0F-A829-4E12-A445-23D7CDCC3F64}" destId="{3065D71C-5825-4A92-BED5-E245A3A343E2}" srcOrd="0" destOrd="0" parTransId="{5D0A44B8-4B9C-4AE8-8BB6-9D7D1BDCFFF4}" sibTransId="{C8FD6D4B-BE22-46B4-AC93-C7C1CFF46B54}"/>
    <dgm:cxn modelId="{46FC462D-5C8E-450F-A6A9-E74112B5728D}" srcId="{90138D0F-A829-4E12-A445-23D7CDCC3F64}" destId="{FF418CFF-F17D-43C3-8986-7DC2EC3CD5E7}" srcOrd="1" destOrd="0" parTransId="{FD57AAEF-E9A3-4FF7-BDAF-6831E073686D}" sibTransId="{120A2A5C-2C20-4331-BEB3-43BC8CB82C14}"/>
    <dgm:cxn modelId="{F9718E57-6FC0-40AA-9886-9BD99FA92D05}" type="presOf" srcId="{AE4CC114-510E-412D-8558-2DCC097A4942}" destId="{78AC44FD-B41E-471D-8650-71A1BB51BB1A}" srcOrd="1" destOrd="0" presId="urn:microsoft.com/office/officeart/2005/8/layout/process5"/>
    <dgm:cxn modelId="{906600A5-1B95-4CDD-A37D-464D5351E47A}" type="presOf" srcId="{C8FD6D4B-BE22-46B4-AC93-C7C1CFF46B54}" destId="{D0DB7F13-47FF-4C8C-9615-53A1B8FA08C5}" srcOrd="0" destOrd="0" presId="urn:microsoft.com/office/officeart/2005/8/layout/process5"/>
    <dgm:cxn modelId="{3F22D7EC-9FB3-4C67-AEB3-4C442994F032}" type="presOf" srcId="{2533C5ED-4CE6-45F9-BDB8-E02BECBE9629}" destId="{39C686A2-42B7-4CFB-ABCD-0FBF7C317795}" srcOrd="0" destOrd="0" presId="urn:microsoft.com/office/officeart/2005/8/layout/process5"/>
    <dgm:cxn modelId="{C830CA7C-ED55-4874-9854-F8243E3FCA96}" type="presOf" srcId="{3065D71C-5825-4A92-BED5-E245A3A343E2}" destId="{D9AF243C-F593-4CF0-9E1C-93D286E1E0D0}" srcOrd="0" destOrd="0" presId="urn:microsoft.com/office/officeart/2005/8/layout/process5"/>
    <dgm:cxn modelId="{A63626C6-E8B6-4626-9DCF-E018401D836B}" type="presOf" srcId="{09774E21-089C-4EBC-A26F-8278F0F7CA2F}" destId="{7C0854B6-162D-49EE-8551-CEF680A39725}" srcOrd="0" destOrd="0" presId="urn:microsoft.com/office/officeart/2005/8/layout/process5"/>
    <dgm:cxn modelId="{644B9F15-F948-4434-8CAF-5BC3C681330A}" srcId="{90138D0F-A829-4E12-A445-23D7CDCC3F64}" destId="{6488E00F-38A7-4CD7-ABD3-D8E4AE092255}" srcOrd="4" destOrd="0" parTransId="{BAC3B1E8-F8AF-45E6-A203-32790AEB66E2}" sibTransId="{81E4C2E5-2766-467B-9183-914D6C09C2E8}"/>
    <dgm:cxn modelId="{5D3A9BBA-A8B9-4821-8C10-73C14EADB129}" type="presOf" srcId="{90138D0F-A829-4E12-A445-23D7CDCC3F64}" destId="{B2BC4136-EDFE-40C8-9FE5-C01239EC8B29}" srcOrd="0" destOrd="0" presId="urn:microsoft.com/office/officeart/2005/8/layout/process5"/>
    <dgm:cxn modelId="{12DECD5E-9A64-43E4-9359-B17E92058BB5}" type="presOf" srcId="{6488E00F-38A7-4CD7-ABD3-D8E4AE092255}" destId="{C5467ACC-979E-43B3-81E0-19A1EC4094F8}" srcOrd="0" destOrd="0" presId="urn:microsoft.com/office/officeart/2005/8/layout/process5"/>
    <dgm:cxn modelId="{FC8CBDD3-F907-4D43-BA56-394F94F7E300}" srcId="{90138D0F-A829-4E12-A445-23D7CDCC3F64}" destId="{2533C5ED-4CE6-45F9-BDB8-E02BECBE9629}" srcOrd="2" destOrd="0" parTransId="{5D91174B-2A9B-4BC7-81F6-086C603EA53B}" sibTransId="{AE4CC114-510E-412D-8558-2DCC097A4942}"/>
    <dgm:cxn modelId="{3BA1F030-7259-4110-82EA-75D8AF880555}" type="presOf" srcId="{FF418CFF-F17D-43C3-8986-7DC2EC3CD5E7}" destId="{231FA95A-C1C3-4474-BADF-C371708D3E66}" srcOrd="0" destOrd="0" presId="urn:microsoft.com/office/officeart/2005/8/layout/process5"/>
    <dgm:cxn modelId="{748A98E0-D52B-41F1-BB17-9A7DC2CC0862}" type="presOf" srcId="{120A2A5C-2C20-4331-BEB3-43BC8CB82C14}" destId="{B5427A2E-883C-4E34-AC1A-BEA89D84FC27}" srcOrd="1" destOrd="0" presId="urn:microsoft.com/office/officeart/2005/8/layout/process5"/>
    <dgm:cxn modelId="{66643070-A8FA-44E7-8CEA-EC866139F4A0}" srcId="{90138D0F-A829-4E12-A445-23D7CDCC3F64}" destId="{09774E21-089C-4EBC-A26F-8278F0F7CA2F}" srcOrd="3" destOrd="0" parTransId="{0EE5202C-9481-4694-830B-36F0A6BCD561}" sibTransId="{683AD3BD-7A03-4466-A25F-DB547DF1D11F}"/>
    <dgm:cxn modelId="{CBEC78FD-6202-4C1B-8DC2-B2E982AC04A1}" type="presOf" srcId="{120A2A5C-2C20-4331-BEB3-43BC8CB82C14}" destId="{E05409A8-EA2D-4477-99D7-CD8F5686A4D7}" srcOrd="0" destOrd="0" presId="urn:microsoft.com/office/officeart/2005/8/layout/process5"/>
    <dgm:cxn modelId="{59C644B8-3950-40EC-94E6-08E8C279DBEB}" type="presParOf" srcId="{B2BC4136-EDFE-40C8-9FE5-C01239EC8B29}" destId="{D9AF243C-F593-4CF0-9E1C-93D286E1E0D0}" srcOrd="0" destOrd="0" presId="urn:microsoft.com/office/officeart/2005/8/layout/process5"/>
    <dgm:cxn modelId="{37D16410-3B02-4C4E-BCDA-816BE0222757}" type="presParOf" srcId="{B2BC4136-EDFE-40C8-9FE5-C01239EC8B29}" destId="{D0DB7F13-47FF-4C8C-9615-53A1B8FA08C5}" srcOrd="1" destOrd="0" presId="urn:microsoft.com/office/officeart/2005/8/layout/process5"/>
    <dgm:cxn modelId="{CAC2B01B-4071-43BE-805F-8005E8767F64}" type="presParOf" srcId="{D0DB7F13-47FF-4C8C-9615-53A1B8FA08C5}" destId="{BD11A096-AEC3-4781-9609-262C52480EC1}" srcOrd="0" destOrd="0" presId="urn:microsoft.com/office/officeart/2005/8/layout/process5"/>
    <dgm:cxn modelId="{6F2A0366-87A9-46F2-A53E-ABAC3FE438DC}" type="presParOf" srcId="{B2BC4136-EDFE-40C8-9FE5-C01239EC8B29}" destId="{231FA95A-C1C3-4474-BADF-C371708D3E66}" srcOrd="2" destOrd="0" presId="urn:microsoft.com/office/officeart/2005/8/layout/process5"/>
    <dgm:cxn modelId="{04A03F26-2875-4951-9717-E9518E468C79}" type="presParOf" srcId="{B2BC4136-EDFE-40C8-9FE5-C01239EC8B29}" destId="{E05409A8-EA2D-4477-99D7-CD8F5686A4D7}" srcOrd="3" destOrd="0" presId="urn:microsoft.com/office/officeart/2005/8/layout/process5"/>
    <dgm:cxn modelId="{816E2C64-AAC9-4E30-A022-55D92FB42CE7}" type="presParOf" srcId="{E05409A8-EA2D-4477-99D7-CD8F5686A4D7}" destId="{B5427A2E-883C-4E34-AC1A-BEA89D84FC27}" srcOrd="0" destOrd="0" presId="urn:microsoft.com/office/officeart/2005/8/layout/process5"/>
    <dgm:cxn modelId="{89EA226F-1026-4F53-9932-ABFFDC3323A1}" type="presParOf" srcId="{B2BC4136-EDFE-40C8-9FE5-C01239EC8B29}" destId="{39C686A2-42B7-4CFB-ABCD-0FBF7C317795}" srcOrd="4" destOrd="0" presId="urn:microsoft.com/office/officeart/2005/8/layout/process5"/>
    <dgm:cxn modelId="{66DEE164-4FDC-4051-9834-D906C6577E20}" type="presParOf" srcId="{B2BC4136-EDFE-40C8-9FE5-C01239EC8B29}" destId="{B6316A21-73E4-46FB-85A0-C8EB54031922}" srcOrd="5" destOrd="0" presId="urn:microsoft.com/office/officeart/2005/8/layout/process5"/>
    <dgm:cxn modelId="{7E2DA6BC-2141-4AC9-8BD8-65F3696186C8}" type="presParOf" srcId="{B6316A21-73E4-46FB-85A0-C8EB54031922}" destId="{78AC44FD-B41E-471D-8650-71A1BB51BB1A}" srcOrd="0" destOrd="0" presId="urn:microsoft.com/office/officeart/2005/8/layout/process5"/>
    <dgm:cxn modelId="{A6DA2EE9-A3F5-4B31-80D1-0809C54370A3}" type="presParOf" srcId="{B2BC4136-EDFE-40C8-9FE5-C01239EC8B29}" destId="{7C0854B6-162D-49EE-8551-CEF680A39725}" srcOrd="6" destOrd="0" presId="urn:microsoft.com/office/officeart/2005/8/layout/process5"/>
    <dgm:cxn modelId="{D77DDC28-7363-4E99-8833-2E3E08C8FC9C}" type="presParOf" srcId="{B2BC4136-EDFE-40C8-9FE5-C01239EC8B29}" destId="{1B9EAFFC-988A-48F6-A27D-D04832B8D2DB}" srcOrd="7" destOrd="0" presId="urn:microsoft.com/office/officeart/2005/8/layout/process5"/>
    <dgm:cxn modelId="{DE0182C5-A012-4D39-91BE-0C996CFE00B4}" type="presParOf" srcId="{1B9EAFFC-988A-48F6-A27D-D04832B8D2DB}" destId="{F2A3621C-40D2-47C7-8979-1A2AFBAAC79A}" srcOrd="0" destOrd="0" presId="urn:microsoft.com/office/officeart/2005/8/layout/process5"/>
    <dgm:cxn modelId="{F35B9023-82D8-42B1-9CD5-E31B8A55D6A1}" type="presParOf" srcId="{B2BC4136-EDFE-40C8-9FE5-C01239EC8B29}" destId="{C5467ACC-979E-43B3-81E0-19A1EC4094F8}"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2D83FA-2D6B-46D5-A8F1-A70880E61C4E}"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lang="fr-FR"/>
        </a:p>
      </dgm:t>
    </dgm:pt>
    <dgm:pt modelId="{EAFDA71D-D4C6-4CF9-A131-C337DF73E3B9}">
      <dgm:prSet custT="1"/>
      <dgm:spPr/>
      <dgm:t>
        <a:bodyPr/>
        <a:lstStyle/>
        <a:p>
          <a:r>
            <a:rPr lang="ar-SA" sz="1800" b="1" dirty="0">
              <a:solidFill>
                <a:srgbClr val="FF0000"/>
              </a:solidFill>
              <a:cs typeface="Simplified Arabic" panose="02010000000000000000" pitchFamily="2" charset="-78"/>
            </a:rPr>
            <a:t>إدارة</a:t>
          </a:r>
          <a:r>
            <a:rPr lang="ar-DZ" sz="1800" dirty="0">
              <a:solidFill>
                <a:srgbClr val="FF0000"/>
              </a:solidFill>
              <a:cs typeface="Simplified Arabic" panose="02010000000000000000" pitchFamily="2" charset="-78"/>
            </a:rPr>
            <a:t>:</a:t>
          </a:r>
          <a:r>
            <a:rPr lang="fr-FR" sz="1800" b="1" dirty="0">
              <a:solidFill>
                <a:schemeClr val="accent2">
                  <a:lumMod val="75000"/>
                </a:schemeClr>
              </a:solidFill>
              <a:effectLst/>
              <a:latin typeface="Simplified Arabic" panose="02010000000000000000" pitchFamily="2" charset="-78"/>
              <a:ea typeface="Calibri" panose="020F0502020204030204" pitchFamily="34" charset="0"/>
            </a:rPr>
            <a:t>Management</a:t>
          </a:r>
          <a:r>
            <a:rPr lang="ar-DZ" sz="1800" b="1" dirty="0">
              <a:solidFill>
                <a:schemeClr val="accent2">
                  <a:lumMod val="75000"/>
                </a:schemeClr>
              </a:solidFill>
              <a:effectLst/>
              <a:latin typeface="Simplified Arabic" panose="02010000000000000000" pitchFamily="2" charset="-78"/>
              <a:ea typeface="Calibri" panose="020F0502020204030204" pitchFamily="34" charset="0"/>
            </a:rPr>
            <a:t> </a:t>
          </a:r>
          <a:endParaRPr lang="ar-DZ" sz="1800" b="1" dirty="0">
            <a:cs typeface="Simplified Arabic" panose="02010000000000000000" pitchFamily="2" charset="-78"/>
          </a:endParaRPr>
        </a:p>
        <a:p>
          <a:r>
            <a:rPr lang="ar-SA" sz="1800" dirty="0">
              <a:cs typeface="Simplified Arabic" panose="02010000000000000000" pitchFamily="2" charset="-78"/>
            </a:rPr>
            <a:t>: تخطيط وتنظيم وتوجيه ومراقبة كافة النشاطات المتعلقة بتطبيق الجودة، كما يتضمن ذلك دعم نشاطات الجودة وتوفير الموارد اللازمة.</a:t>
          </a:r>
          <a:endParaRPr lang="fr-FR" sz="1800" dirty="0">
            <a:cs typeface="Simplified Arabic" panose="02010000000000000000" pitchFamily="2" charset="-78"/>
          </a:endParaRPr>
        </a:p>
      </dgm:t>
    </dgm:pt>
    <dgm:pt modelId="{F4EA7F14-7852-4723-AC75-AECBBA349947}" type="parTrans" cxnId="{BAEE645F-8F98-41F5-A5E0-B5F22F462BD4}">
      <dgm:prSet/>
      <dgm:spPr/>
      <dgm:t>
        <a:bodyPr/>
        <a:lstStyle/>
        <a:p>
          <a:endParaRPr lang="fr-FR" sz="2000">
            <a:cs typeface="Simplified Arabic" panose="02010000000000000000" pitchFamily="2" charset="-78"/>
          </a:endParaRPr>
        </a:p>
      </dgm:t>
    </dgm:pt>
    <dgm:pt modelId="{9C5CCC16-A8BA-4EAC-8EB8-A7FED58A3196}" type="sibTrans" cxnId="{BAEE645F-8F98-41F5-A5E0-B5F22F462BD4}">
      <dgm:prSet/>
      <dgm:spPr/>
      <dgm:t>
        <a:bodyPr/>
        <a:lstStyle/>
        <a:p>
          <a:endParaRPr lang="fr-FR" sz="2000">
            <a:cs typeface="Simplified Arabic" panose="02010000000000000000" pitchFamily="2" charset="-78"/>
          </a:endParaRPr>
        </a:p>
      </dgm:t>
    </dgm:pt>
    <dgm:pt modelId="{EC1B1F5C-28FA-4CAB-A041-21A32DB66DC7}">
      <dgm:prSet custT="1"/>
      <dgm:spPr/>
      <dgm:t>
        <a:bodyPr/>
        <a:lstStyle/>
        <a:p>
          <a:r>
            <a:rPr lang="ar-SA" sz="2400" dirty="0">
              <a:solidFill>
                <a:srgbClr val="FF0000"/>
              </a:solidFill>
              <a:cs typeface="Simplified Arabic" panose="02010000000000000000" pitchFamily="2" charset="-78"/>
            </a:rPr>
            <a:t>ا</a:t>
          </a:r>
          <a:r>
            <a:rPr lang="ar-SA" sz="2400" b="1" dirty="0">
              <a:solidFill>
                <a:srgbClr val="FF0000"/>
              </a:solidFill>
              <a:cs typeface="Simplified Arabic" panose="02010000000000000000" pitchFamily="2" charset="-78"/>
            </a:rPr>
            <a:t>لجودة</a:t>
          </a:r>
          <a:r>
            <a:rPr lang="ar-DZ" sz="2400" b="1" dirty="0">
              <a:solidFill>
                <a:srgbClr val="FF0000"/>
              </a:solidFill>
              <a:cs typeface="Simplified Arabic" panose="02010000000000000000" pitchFamily="2" charset="-78"/>
            </a:rPr>
            <a:t> </a:t>
          </a:r>
          <a:r>
            <a:rPr lang="fr-FR" sz="2400" b="1" dirty="0" err="1">
              <a:solidFill>
                <a:srgbClr val="FF0000"/>
              </a:solidFill>
              <a:cs typeface="Simplified Arabic" panose="02010000000000000000" pitchFamily="2" charset="-78"/>
            </a:rPr>
            <a:t>Quality</a:t>
          </a:r>
          <a:r>
            <a:rPr lang="ar-SA" sz="2400" dirty="0">
              <a:cs typeface="Simplified Arabic" panose="02010000000000000000" pitchFamily="2" charset="-78"/>
            </a:rPr>
            <a:t>:</a:t>
          </a:r>
          <a:endParaRPr lang="ar-DZ" sz="2400" dirty="0">
            <a:cs typeface="Simplified Arabic" panose="02010000000000000000" pitchFamily="2" charset="-78"/>
          </a:endParaRPr>
        </a:p>
        <a:p>
          <a:r>
            <a:rPr lang="ar-SA" sz="2400" dirty="0">
              <a:cs typeface="Simplified Arabic" panose="02010000000000000000" pitchFamily="2" charset="-78"/>
            </a:rPr>
            <a:t> تلبية متطلبات العميل وتوقعاته</a:t>
          </a:r>
          <a:r>
            <a:rPr lang="ar-SA" sz="1800" dirty="0">
              <a:cs typeface="Simplified Arabic" panose="02010000000000000000" pitchFamily="2" charset="-78"/>
            </a:rPr>
            <a:t>.</a:t>
          </a:r>
          <a:endParaRPr lang="fr-FR" sz="1800" dirty="0">
            <a:cs typeface="Simplified Arabic" panose="02010000000000000000" pitchFamily="2" charset="-78"/>
          </a:endParaRPr>
        </a:p>
      </dgm:t>
    </dgm:pt>
    <dgm:pt modelId="{FCF43D27-CF16-41E9-89B1-B1AD6B6E5CD8}" type="parTrans" cxnId="{F6A3AE8E-CE81-4DA8-B44F-18BFB84BCE3B}">
      <dgm:prSet/>
      <dgm:spPr/>
      <dgm:t>
        <a:bodyPr/>
        <a:lstStyle/>
        <a:p>
          <a:endParaRPr lang="fr-FR" sz="2000">
            <a:cs typeface="Simplified Arabic" panose="02010000000000000000" pitchFamily="2" charset="-78"/>
          </a:endParaRPr>
        </a:p>
      </dgm:t>
    </dgm:pt>
    <dgm:pt modelId="{A5C88D62-0CAC-465B-9082-EE58DB00C55D}" type="sibTrans" cxnId="{F6A3AE8E-CE81-4DA8-B44F-18BFB84BCE3B}">
      <dgm:prSet/>
      <dgm:spPr/>
      <dgm:t>
        <a:bodyPr/>
        <a:lstStyle/>
        <a:p>
          <a:endParaRPr lang="fr-FR" sz="2000">
            <a:cs typeface="Simplified Arabic" panose="02010000000000000000" pitchFamily="2" charset="-78"/>
          </a:endParaRPr>
        </a:p>
      </dgm:t>
    </dgm:pt>
    <dgm:pt modelId="{8F522E25-EF09-4BB4-A7AA-3F96D3872235}">
      <dgm:prSet custT="1"/>
      <dgm:spPr/>
      <dgm:t>
        <a:bodyPr/>
        <a:lstStyle/>
        <a:p>
          <a:r>
            <a:rPr lang="ar-SA" sz="1800" b="1" dirty="0">
              <a:solidFill>
                <a:srgbClr val="FF0000"/>
              </a:solidFill>
              <a:cs typeface="Simplified Arabic" panose="02010000000000000000" pitchFamily="2" charset="-78"/>
            </a:rPr>
            <a:t>الشاملة</a:t>
          </a:r>
          <a:r>
            <a:rPr lang="fr-FR" sz="1800" b="1" dirty="0">
              <a:solidFill>
                <a:schemeClr val="accent2">
                  <a:lumMod val="75000"/>
                </a:schemeClr>
              </a:solidFill>
              <a:cs typeface="Simplified Arabic" panose="02010000000000000000" pitchFamily="2" charset="-78"/>
            </a:rPr>
            <a:t>Total</a:t>
          </a:r>
          <a:r>
            <a:rPr lang="ar-SA" sz="1800" b="1" dirty="0">
              <a:solidFill>
                <a:schemeClr val="accent2">
                  <a:lumMod val="75000"/>
                </a:schemeClr>
              </a:solidFill>
              <a:cs typeface="Simplified Arabic" panose="02010000000000000000" pitchFamily="2" charset="-78"/>
            </a:rPr>
            <a:t> </a:t>
          </a:r>
          <a:r>
            <a:rPr lang="ar-DZ" sz="1800" b="1" dirty="0">
              <a:cs typeface="Simplified Arabic" panose="02010000000000000000" pitchFamily="2" charset="-78"/>
            </a:rPr>
            <a:t> </a:t>
          </a:r>
          <a:r>
            <a:rPr lang="ar-SA" sz="1800" dirty="0">
              <a:cs typeface="Simplified Arabic" panose="02010000000000000000" pitchFamily="2" charset="-78"/>
            </a:rPr>
            <a:t>: </a:t>
          </a:r>
          <a:endParaRPr lang="ar-DZ" sz="1800" dirty="0">
            <a:cs typeface="Simplified Arabic" panose="02010000000000000000" pitchFamily="2" charset="-78"/>
          </a:endParaRPr>
        </a:p>
        <a:p>
          <a:r>
            <a:rPr lang="ar-SA" sz="1800" dirty="0">
              <a:cs typeface="Simplified Arabic" panose="02010000000000000000" pitchFamily="2" charset="-78"/>
            </a:rPr>
            <a:t>تطلب مشاركة واندماج كافة موظفي المنظمة، وبالتالي ينبغي اجراء التنسيق الفعال بين الموظفين لحل مشاكل الجودة ولإجراء التحسينات المستمرة.</a:t>
          </a:r>
          <a:endParaRPr lang="fr-FR" sz="1800" dirty="0">
            <a:cs typeface="Simplified Arabic" panose="02010000000000000000" pitchFamily="2" charset="-78"/>
          </a:endParaRPr>
        </a:p>
      </dgm:t>
    </dgm:pt>
    <dgm:pt modelId="{59FBDEC8-3E4A-48AC-8BD2-3AF227F8DC2C}" type="parTrans" cxnId="{C8B393E3-12E7-46AC-ABAF-08D2DD668627}">
      <dgm:prSet/>
      <dgm:spPr/>
      <dgm:t>
        <a:bodyPr/>
        <a:lstStyle/>
        <a:p>
          <a:endParaRPr lang="fr-FR" sz="2000">
            <a:cs typeface="Simplified Arabic" panose="02010000000000000000" pitchFamily="2" charset="-78"/>
          </a:endParaRPr>
        </a:p>
      </dgm:t>
    </dgm:pt>
    <dgm:pt modelId="{EF5487E4-B350-49E0-A040-AD63003853BA}" type="sibTrans" cxnId="{C8B393E3-12E7-46AC-ABAF-08D2DD668627}">
      <dgm:prSet/>
      <dgm:spPr/>
      <dgm:t>
        <a:bodyPr/>
        <a:lstStyle/>
        <a:p>
          <a:endParaRPr lang="fr-FR" sz="2000">
            <a:cs typeface="Simplified Arabic" panose="02010000000000000000" pitchFamily="2" charset="-78"/>
          </a:endParaRPr>
        </a:p>
      </dgm:t>
    </dgm:pt>
    <dgm:pt modelId="{4CD38F52-F791-4055-829C-32E6A79F7335}" type="pres">
      <dgm:prSet presAssocID="{142D83FA-2D6B-46D5-A8F1-A70880E61C4E}" presName="CompostProcess" presStyleCnt="0">
        <dgm:presLayoutVars>
          <dgm:dir/>
          <dgm:resizeHandles val="exact"/>
        </dgm:presLayoutVars>
      </dgm:prSet>
      <dgm:spPr/>
      <dgm:t>
        <a:bodyPr/>
        <a:lstStyle/>
        <a:p>
          <a:endParaRPr lang="fr-FR"/>
        </a:p>
      </dgm:t>
    </dgm:pt>
    <dgm:pt modelId="{B1BE4D55-BAE0-4F40-902D-8DBA5E334667}" type="pres">
      <dgm:prSet presAssocID="{142D83FA-2D6B-46D5-A8F1-A70880E61C4E}" presName="arrow" presStyleLbl="bgShp" presStyleIdx="0" presStyleCnt="1"/>
      <dgm:spPr/>
    </dgm:pt>
    <dgm:pt modelId="{DCE3CC4B-031C-4A2B-9B21-8CD5BE7CA3E6}" type="pres">
      <dgm:prSet presAssocID="{142D83FA-2D6B-46D5-A8F1-A70880E61C4E}" presName="linearProcess" presStyleCnt="0"/>
      <dgm:spPr/>
    </dgm:pt>
    <dgm:pt modelId="{AB0C753E-78C8-410C-9A92-A43F6532E377}" type="pres">
      <dgm:prSet presAssocID="{EAFDA71D-D4C6-4CF9-A131-C337DF73E3B9}" presName="textNode" presStyleLbl="node1" presStyleIdx="0" presStyleCnt="3">
        <dgm:presLayoutVars>
          <dgm:bulletEnabled val="1"/>
        </dgm:presLayoutVars>
      </dgm:prSet>
      <dgm:spPr/>
      <dgm:t>
        <a:bodyPr/>
        <a:lstStyle/>
        <a:p>
          <a:endParaRPr lang="fr-FR"/>
        </a:p>
      </dgm:t>
    </dgm:pt>
    <dgm:pt modelId="{C402D55F-50BE-4CE5-9EDB-CBD9CCA45C1C}" type="pres">
      <dgm:prSet presAssocID="{9C5CCC16-A8BA-4EAC-8EB8-A7FED58A3196}" presName="sibTrans" presStyleCnt="0"/>
      <dgm:spPr/>
    </dgm:pt>
    <dgm:pt modelId="{40EECE8C-F7DB-41A4-93E8-95B7DFD00499}" type="pres">
      <dgm:prSet presAssocID="{EC1B1F5C-28FA-4CAB-A041-21A32DB66DC7}" presName="textNode" presStyleLbl="node1" presStyleIdx="1" presStyleCnt="3">
        <dgm:presLayoutVars>
          <dgm:bulletEnabled val="1"/>
        </dgm:presLayoutVars>
      </dgm:prSet>
      <dgm:spPr/>
      <dgm:t>
        <a:bodyPr/>
        <a:lstStyle/>
        <a:p>
          <a:endParaRPr lang="fr-FR"/>
        </a:p>
      </dgm:t>
    </dgm:pt>
    <dgm:pt modelId="{B02A920C-AE88-482F-8655-C6220F331928}" type="pres">
      <dgm:prSet presAssocID="{A5C88D62-0CAC-465B-9082-EE58DB00C55D}" presName="sibTrans" presStyleCnt="0"/>
      <dgm:spPr/>
    </dgm:pt>
    <dgm:pt modelId="{D26E0B34-2BE4-43D0-9A5F-D5A3E273B667}" type="pres">
      <dgm:prSet presAssocID="{8F522E25-EF09-4BB4-A7AA-3F96D3872235}" presName="textNode" presStyleLbl="node1" presStyleIdx="2" presStyleCnt="3">
        <dgm:presLayoutVars>
          <dgm:bulletEnabled val="1"/>
        </dgm:presLayoutVars>
      </dgm:prSet>
      <dgm:spPr/>
      <dgm:t>
        <a:bodyPr/>
        <a:lstStyle/>
        <a:p>
          <a:endParaRPr lang="fr-FR"/>
        </a:p>
      </dgm:t>
    </dgm:pt>
  </dgm:ptLst>
  <dgm:cxnLst>
    <dgm:cxn modelId="{F6A3AE8E-CE81-4DA8-B44F-18BFB84BCE3B}" srcId="{142D83FA-2D6B-46D5-A8F1-A70880E61C4E}" destId="{EC1B1F5C-28FA-4CAB-A041-21A32DB66DC7}" srcOrd="1" destOrd="0" parTransId="{FCF43D27-CF16-41E9-89B1-B1AD6B6E5CD8}" sibTransId="{A5C88D62-0CAC-465B-9082-EE58DB00C55D}"/>
    <dgm:cxn modelId="{2A485223-1C07-4327-894D-B9FD5FBA2630}" type="presOf" srcId="{EC1B1F5C-28FA-4CAB-A041-21A32DB66DC7}" destId="{40EECE8C-F7DB-41A4-93E8-95B7DFD00499}" srcOrd="0" destOrd="0" presId="urn:microsoft.com/office/officeart/2005/8/layout/hProcess9"/>
    <dgm:cxn modelId="{8052BE1D-5E23-474D-B810-D8EACF5AA1B0}" type="presOf" srcId="{8F522E25-EF09-4BB4-A7AA-3F96D3872235}" destId="{D26E0B34-2BE4-43D0-9A5F-D5A3E273B667}" srcOrd="0" destOrd="0" presId="urn:microsoft.com/office/officeart/2005/8/layout/hProcess9"/>
    <dgm:cxn modelId="{BAEE645F-8F98-41F5-A5E0-B5F22F462BD4}" srcId="{142D83FA-2D6B-46D5-A8F1-A70880E61C4E}" destId="{EAFDA71D-D4C6-4CF9-A131-C337DF73E3B9}" srcOrd="0" destOrd="0" parTransId="{F4EA7F14-7852-4723-AC75-AECBBA349947}" sibTransId="{9C5CCC16-A8BA-4EAC-8EB8-A7FED58A3196}"/>
    <dgm:cxn modelId="{03E8406A-0329-4F00-A2CA-2466EEF4F528}" type="presOf" srcId="{142D83FA-2D6B-46D5-A8F1-A70880E61C4E}" destId="{4CD38F52-F791-4055-829C-32E6A79F7335}" srcOrd="0" destOrd="0" presId="urn:microsoft.com/office/officeart/2005/8/layout/hProcess9"/>
    <dgm:cxn modelId="{C8B393E3-12E7-46AC-ABAF-08D2DD668627}" srcId="{142D83FA-2D6B-46D5-A8F1-A70880E61C4E}" destId="{8F522E25-EF09-4BB4-A7AA-3F96D3872235}" srcOrd="2" destOrd="0" parTransId="{59FBDEC8-3E4A-48AC-8BD2-3AF227F8DC2C}" sibTransId="{EF5487E4-B350-49E0-A040-AD63003853BA}"/>
    <dgm:cxn modelId="{1EB37BAE-2F2C-457B-86F8-D983A99FB7B5}" type="presOf" srcId="{EAFDA71D-D4C6-4CF9-A131-C337DF73E3B9}" destId="{AB0C753E-78C8-410C-9A92-A43F6532E377}" srcOrd="0" destOrd="0" presId="urn:microsoft.com/office/officeart/2005/8/layout/hProcess9"/>
    <dgm:cxn modelId="{DDC94A23-E6F0-4A47-95A1-B5E4BC7D00BE}" type="presParOf" srcId="{4CD38F52-F791-4055-829C-32E6A79F7335}" destId="{B1BE4D55-BAE0-4F40-902D-8DBA5E334667}" srcOrd="0" destOrd="0" presId="urn:microsoft.com/office/officeart/2005/8/layout/hProcess9"/>
    <dgm:cxn modelId="{9932D1AA-A17C-4EA8-B03C-A89B14EE96BD}" type="presParOf" srcId="{4CD38F52-F791-4055-829C-32E6A79F7335}" destId="{DCE3CC4B-031C-4A2B-9B21-8CD5BE7CA3E6}" srcOrd="1" destOrd="0" presId="urn:microsoft.com/office/officeart/2005/8/layout/hProcess9"/>
    <dgm:cxn modelId="{B04CCA79-B4BE-4586-9BFE-5FD4344A83DC}" type="presParOf" srcId="{DCE3CC4B-031C-4A2B-9B21-8CD5BE7CA3E6}" destId="{AB0C753E-78C8-410C-9A92-A43F6532E377}" srcOrd="0" destOrd="0" presId="urn:microsoft.com/office/officeart/2005/8/layout/hProcess9"/>
    <dgm:cxn modelId="{0B793CA5-E964-41B5-A08E-CFEB7CA5A6F4}" type="presParOf" srcId="{DCE3CC4B-031C-4A2B-9B21-8CD5BE7CA3E6}" destId="{C402D55F-50BE-4CE5-9EDB-CBD9CCA45C1C}" srcOrd="1" destOrd="0" presId="urn:microsoft.com/office/officeart/2005/8/layout/hProcess9"/>
    <dgm:cxn modelId="{6259B6E5-0E0E-455B-9BA8-A108444B35FC}" type="presParOf" srcId="{DCE3CC4B-031C-4A2B-9B21-8CD5BE7CA3E6}" destId="{40EECE8C-F7DB-41A4-93E8-95B7DFD00499}" srcOrd="2" destOrd="0" presId="urn:microsoft.com/office/officeart/2005/8/layout/hProcess9"/>
    <dgm:cxn modelId="{1D24D131-FFBD-4E37-B3F3-713252C6A694}" type="presParOf" srcId="{DCE3CC4B-031C-4A2B-9B21-8CD5BE7CA3E6}" destId="{B02A920C-AE88-482F-8655-C6220F331928}" srcOrd="3" destOrd="0" presId="urn:microsoft.com/office/officeart/2005/8/layout/hProcess9"/>
    <dgm:cxn modelId="{AD244859-B3F4-4C41-9FC9-9178C90A4A62}" type="presParOf" srcId="{DCE3CC4B-031C-4A2B-9B21-8CD5BE7CA3E6}" destId="{D26E0B34-2BE4-43D0-9A5F-D5A3E273B66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E356BE-16A3-43E9-B7CC-2F7F918C4F1E}" type="doc">
      <dgm:prSet loTypeId="urn:microsoft.com/office/officeart/2005/8/layout/hProcess9" loCatId="process" qsTypeId="urn:microsoft.com/office/officeart/2005/8/quickstyle/simple1" qsCatId="simple" csTypeId="urn:microsoft.com/office/officeart/2005/8/colors/colorful1" csCatId="colorful"/>
      <dgm:spPr/>
      <dgm:t>
        <a:bodyPr/>
        <a:lstStyle/>
        <a:p>
          <a:endParaRPr lang="fr-FR"/>
        </a:p>
      </dgm:t>
    </dgm:pt>
    <dgm:pt modelId="{DF500ABD-9E85-4EE0-A837-8685A371C92B}">
      <dgm:prSet/>
      <dgm:spPr/>
      <dgm:t>
        <a:bodyPr/>
        <a:lstStyle/>
        <a:p>
          <a:pPr rtl="1"/>
          <a:r>
            <a:rPr lang="ar-SA" b="1" smtClean="0">
              <a:solidFill>
                <a:schemeClr val="tx1"/>
              </a:solidFill>
            </a:rPr>
            <a:t>تعزيز الموقف التنافسي للمؤسسة وزيادة حصتها السوقية من خلال التركيز على تقديم سلعة أو خدمة ذات جودة عالية للزبائن وبالسعر المناسب لهم وفي الوقت الذي يناسبهم، مما يجعلهم أكثر ولاء للمنتج أو الخدمة؛ </a:t>
          </a:r>
          <a:endParaRPr lang="fr-FR">
            <a:solidFill>
              <a:schemeClr val="tx1"/>
            </a:solidFill>
          </a:endParaRPr>
        </a:p>
      </dgm:t>
    </dgm:pt>
    <dgm:pt modelId="{D471B4A0-6CB3-447A-8427-FF9BCF28D262}" type="parTrans" cxnId="{08514B5E-DC7C-4E5A-9B7A-365B78A1075E}">
      <dgm:prSet/>
      <dgm:spPr/>
      <dgm:t>
        <a:bodyPr/>
        <a:lstStyle/>
        <a:p>
          <a:endParaRPr lang="fr-FR">
            <a:solidFill>
              <a:schemeClr val="tx1"/>
            </a:solidFill>
          </a:endParaRPr>
        </a:p>
      </dgm:t>
    </dgm:pt>
    <dgm:pt modelId="{21ED41F6-56C2-410F-8106-82BBDD4A3538}" type="sibTrans" cxnId="{08514B5E-DC7C-4E5A-9B7A-365B78A1075E}">
      <dgm:prSet/>
      <dgm:spPr/>
      <dgm:t>
        <a:bodyPr/>
        <a:lstStyle/>
        <a:p>
          <a:endParaRPr lang="fr-FR">
            <a:solidFill>
              <a:schemeClr val="tx1"/>
            </a:solidFill>
          </a:endParaRPr>
        </a:p>
      </dgm:t>
    </dgm:pt>
    <dgm:pt modelId="{9ADDB3AD-F7F4-458F-B3C6-1F74BD8CA9BE}">
      <dgm:prSet/>
      <dgm:spPr/>
      <dgm:t>
        <a:bodyPr/>
        <a:lstStyle/>
        <a:p>
          <a:pPr rtl="1"/>
          <a:r>
            <a:rPr lang="ar-SA" b="1" smtClean="0">
              <a:solidFill>
                <a:schemeClr val="tx1"/>
              </a:solidFill>
            </a:rPr>
            <a:t>تحسين عملية الاتصال في مختلف مستويات المؤسسة وضمان المشاركة الفعالة لجميع أفردها في تحسين الأداء؛</a:t>
          </a:r>
          <a:endParaRPr lang="fr-FR">
            <a:solidFill>
              <a:schemeClr val="tx1"/>
            </a:solidFill>
          </a:endParaRPr>
        </a:p>
      </dgm:t>
    </dgm:pt>
    <dgm:pt modelId="{C08D4C1D-08DF-4CBC-8541-DB525D541602}" type="parTrans" cxnId="{825A1FF7-67AD-467A-92AE-B541D6D6E9EC}">
      <dgm:prSet/>
      <dgm:spPr/>
      <dgm:t>
        <a:bodyPr/>
        <a:lstStyle/>
        <a:p>
          <a:endParaRPr lang="fr-FR">
            <a:solidFill>
              <a:schemeClr val="tx1"/>
            </a:solidFill>
          </a:endParaRPr>
        </a:p>
      </dgm:t>
    </dgm:pt>
    <dgm:pt modelId="{0F1C8207-2599-4FC5-8362-E3ABB0882F5A}" type="sibTrans" cxnId="{825A1FF7-67AD-467A-92AE-B541D6D6E9EC}">
      <dgm:prSet/>
      <dgm:spPr/>
      <dgm:t>
        <a:bodyPr/>
        <a:lstStyle/>
        <a:p>
          <a:endParaRPr lang="fr-FR">
            <a:solidFill>
              <a:schemeClr val="tx1"/>
            </a:solidFill>
          </a:endParaRPr>
        </a:p>
      </dgm:t>
    </dgm:pt>
    <dgm:pt modelId="{80186B71-951F-4B73-9EAB-59E9320383A9}">
      <dgm:prSet/>
      <dgm:spPr/>
      <dgm:t>
        <a:bodyPr/>
        <a:lstStyle/>
        <a:p>
          <a:pPr rtl="1"/>
          <a:r>
            <a:rPr lang="ar-SA" b="1" dirty="0" smtClean="0">
              <a:solidFill>
                <a:schemeClr val="tx1"/>
              </a:solidFill>
            </a:rPr>
            <a:t>تركز إدارة الجودة الشاملة على معرفة احتياجات ورغبات الزبائن وإشباعها والذين هم جزء من المجتمع، كما تعمل على المحافظة على البيئة والصحة العامة.</a:t>
          </a:r>
          <a:endParaRPr lang="fr-FR" dirty="0">
            <a:solidFill>
              <a:schemeClr val="tx1"/>
            </a:solidFill>
          </a:endParaRPr>
        </a:p>
      </dgm:t>
    </dgm:pt>
    <dgm:pt modelId="{FED92D91-07FD-45A8-B10E-704F43BE1424}" type="parTrans" cxnId="{7FCA5099-30FB-492E-8D8B-B7813FC4CB8B}">
      <dgm:prSet/>
      <dgm:spPr/>
      <dgm:t>
        <a:bodyPr/>
        <a:lstStyle/>
        <a:p>
          <a:endParaRPr lang="fr-FR">
            <a:solidFill>
              <a:schemeClr val="tx1"/>
            </a:solidFill>
          </a:endParaRPr>
        </a:p>
      </dgm:t>
    </dgm:pt>
    <dgm:pt modelId="{9EAFFE44-8D6C-4B37-8626-47298FA3FA58}" type="sibTrans" cxnId="{7FCA5099-30FB-492E-8D8B-B7813FC4CB8B}">
      <dgm:prSet/>
      <dgm:spPr/>
      <dgm:t>
        <a:bodyPr/>
        <a:lstStyle/>
        <a:p>
          <a:endParaRPr lang="fr-FR">
            <a:solidFill>
              <a:schemeClr val="tx1"/>
            </a:solidFill>
          </a:endParaRPr>
        </a:p>
      </dgm:t>
    </dgm:pt>
    <dgm:pt modelId="{4872A8F2-C958-48C2-8793-49C1784E5C44}" type="pres">
      <dgm:prSet presAssocID="{CAE356BE-16A3-43E9-B7CC-2F7F918C4F1E}" presName="CompostProcess" presStyleCnt="0">
        <dgm:presLayoutVars>
          <dgm:dir/>
          <dgm:resizeHandles val="exact"/>
        </dgm:presLayoutVars>
      </dgm:prSet>
      <dgm:spPr/>
      <dgm:t>
        <a:bodyPr/>
        <a:lstStyle/>
        <a:p>
          <a:endParaRPr lang="fr-FR"/>
        </a:p>
      </dgm:t>
    </dgm:pt>
    <dgm:pt modelId="{46E75620-CF6A-4D5E-A4A7-12BF25C4FB1B}" type="pres">
      <dgm:prSet presAssocID="{CAE356BE-16A3-43E9-B7CC-2F7F918C4F1E}" presName="arrow" presStyleLbl="bgShp" presStyleIdx="0" presStyleCnt="1"/>
      <dgm:spPr/>
    </dgm:pt>
    <dgm:pt modelId="{21BCD25E-969C-4CD8-9B0B-1A0A45300FFE}" type="pres">
      <dgm:prSet presAssocID="{CAE356BE-16A3-43E9-B7CC-2F7F918C4F1E}" presName="linearProcess" presStyleCnt="0"/>
      <dgm:spPr/>
    </dgm:pt>
    <dgm:pt modelId="{39668A36-2174-4FEB-AE06-E5F74E1CF327}" type="pres">
      <dgm:prSet presAssocID="{DF500ABD-9E85-4EE0-A837-8685A371C92B}" presName="textNode" presStyleLbl="node1" presStyleIdx="0" presStyleCnt="3">
        <dgm:presLayoutVars>
          <dgm:bulletEnabled val="1"/>
        </dgm:presLayoutVars>
      </dgm:prSet>
      <dgm:spPr/>
      <dgm:t>
        <a:bodyPr/>
        <a:lstStyle/>
        <a:p>
          <a:endParaRPr lang="fr-FR"/>
        </a:p>
      </dgm:t>
    </dgm:pt>
    <dgm:pt modelId="{12697E36-E85C-4FFC-8E9D-0FCAA116D3E4}" type="pres">
      <dgm:prSet presAssocID="{21ED41F6-56C2-410F-8106-82BBDD4A3538}" presName="sibTrans" presStyleCnt="0"/>
      <dgm:spPr/>
    </dgm:pt>
    <dgm:pt modelId="{D02036DB-40AF-43D3-B9AE-F876898A811B}" type="pres">
      <dgm:prSet presAssocID="{9ADDB3AD-F7F4-458F-B3C6-1F74BD8CA9BE}" presName="textNode" presStyleLbl="node1" presStyleIdx="1" presStyleCnt="3">
        <dgm:presLayoutVars>
          <dgm:bulletEnabled val="1"/>
        </dgm:presLayoutVars>
      </dgm:prSet>
      <dgm:spPr/>
      <dgm:t>
        <a:bodyPr/>
        <a:lstStyle/>
        <a:p>
          <a:endParaRPr lang="fr-FR"/>
        </a:p>
      </dgm:t>
    </dgm:pt>
    <dgm:pt modelId="{CF00FEC0-84A7-409D-BFA4-7F693A630746}" type="pres">
      <dgm:prSet presAssocID="{0F1C8207-2599-4FC5-8362-E3ABB0882F5A}" presName="sibTrans" presStyleCnt="0"/>
      <dgm:spPr/>
    </dgm:pt>
    <dgm:pt modelId="{396A2454-BAF1-429F-A5EE-060168BD3495}" type="pres">
      <dgm:prSet presAssocID="{80186B71-951F-4B73-9EAB-59E9320383A9}" presName="textNode" presStyleLbl="node1" presStyleIdx="2" presStyleCnt="3">
        <dgm:presLayoutVars>
          <dgm:bulletEnabled val="1"/>
        </dgm:presLayoutVars>
      </dgm:prSet>
      <dgm:spPr/>
      <dgm:t>
        <a:bodyPr/>
        <a:lstStyle/>
        <a:p>
          <a:endParaRPr lang="fr-FR"/>
        </a:p>
      </dgm:t>
    </dgm:pt>
  </dgm:ptLst>
  <dgm:cxnLst>
    <dgm:cxn modelId="{8C041177-BEB5-460F-B7A9-0B20A59D5432}" type="presOf" srcId="{CAE356BE-16A3-43E9-B7CC-2F7F918C4F1E}" destId="{4872A8F2-C958-48C2-8793-49C1784E5C44}" srcOrd="0" destOrd="0" presId="urn:microsoft.com/office/officeart/2005/8/layout/hProcess9"/>
    <dgm:cxn modelId="{7FCA5099-30FB-492E-8D8B-B7813FC4CB8B}" srcId="{CAE356BE-16A3-43E9-B7CC-2F7F918C4F1E}" destId="{80186B71-951F-4B73-9EAB-59E9320383A9}" srcOrd="2" destOrd="0" parTransId="{FED92D91-07FD-45A8-B10E-704F43BE1424}" sibTransId="{9EAFFE44-8D6C-4B37-8626-47298FA3FA58}"/>
    <dgm:cxn modelId="{825A1FF7-67AD-467A-92AE-B541D6D6E9EC}" srcId="{CAE356BE-16A3-43E9-B7CC-2F7F918C4F1E}" destId="{9ADDB3AD-F7F4-458F-B3C6-1F74BD8CA9BE}" srcOrd="1" destOrd="0" parTransId="{C08D4C1D-08DF-4CBC-8541-DB525D541602}" sibTransId="{0F1C8207-2599-4FC5-8362-E3ABB0882F5A}"/>
    <dgm:cxn modelId="{172E38FB-0ED9-4C64-BE65-E091B25B911D}" type="presOf" srcId="{DF500ABD-9E85-4EE0-A837-8685A371C92B}" destId="{39668A36-2174-4FEB-AE06-E5F74E1CF327}" srcOrd="0" destOrd="0" presId="urn:microsoft.com/office/officeart/2005/8/layout/hProcess9"/>
    <dgm:cxn modelId="{1ADEDA52-550E-4927-9FCF-A9D572698B54}" type="presOf" srcId="{80186B71-951F-4B73-9EAB-59E9320383A9}" destId="{396A2454-BAF1-429F-A5EE-060168BD3495}" srcOrd="0" destOrd="0" presId="urn:microsoft.com/office/officeart/2005/8/layout/hProcess9"/>
    <dgm:cxn modelId="{A1A9193E-BD43-4415-8397-923622401AE6}" type="presOf" srcId="{9ADDB3AD-F7F4-458F-B3C6-1F74BD8CA9BE}" destId="{D02036DB-40AF-43D3-B9AE-F876898A811B}" srcOrd="0" destOrd="0" presId="urn:microsoft.com/office/officeart/2005/8/layout/hProcess9"/>
    <dgm:cxn modelId="{08514B5E-DC7C-4E5A-9B7A-365B78A1075E}" srcId="{CAE356BE-16A3-43E9-B7CC-2F7F918C4F1E}" destId="{DF500ABD-9E85-4EE0-A837-8685A371C92B}" srcOrd="0" destOrd="0" parTransId="{D471B4A0-6CB3-447A-8427-FF9BCF28D262}" sibTransId="{21ED41F6-56C2-410F-8106-82BBDD4A3538}"/>
    <dgm:cxn modelId="{5DF9C17B-6871-4245-BDEB-F742429FF901}" type="presParOf" srcId="{4872A8F2-C958-48C2-8793-49C1784E5C44}" destId="{46E75620-CF6A-4D5E-A4A7-12BF25C4FB1B}" srcOrd="0" destOrd="0" presId="urn:microsoft.com/office/officeart/2005/8/layout/hProcess9"/>
    <dgm:cxn modelId="{405C9EEE-2AF2-46CC-BDBF-735C85FE6309}" type="presParOf" srcId="{4872A8F2-C958-48C2-8793-49C1784E5C44}" destId="{21BCD25E-969C-4CD8-9B0B-1A0A45300FFE}" srcOrd="1" destOrd="0" presId="urn:microsoft.com/office/officeart/2005/8/layout/hProcess9"/>
    <dgm:cxn modelId="{67195871-8445-454D-96AE-93FFC2D60639}" type="presParOf" srcId="{21BCD25E-969C-4CD8-9B0B-1A0A45300FFE}" destId="{39668A36-2174-4FEB-AE06-E5F74E1CF327}" srcOrd="0" destOrd="0" presId="urn:microsoft.com/office/officeart/2005/8/layout/hProcess9"/>
    <dgm:cxn modelId="{3DC3FFBA-850B-488D-B0F4-488DE86C7AEF}" type="presParOf" srcId="{21BCD25E-969C-4CD8-9B0B-1A0A45300FFE}" destId="{12697E36-E85C-4FFC-8E9D-0FCAA116D3E4}" srcOrd="1" destOrd="0" presId="urn:microsoft.com/office/officeart/2005/8/layout/hProcess9"/>
    <dgm:cxn modelId="{DD83A391-F11A-4740-BC60-BC9E7E9B94A5}" type="presParOf" srcId="{21BCD25E-969C-4CD8-9B0B-1A0A45300FFE}" destId="{D02036DB-40AF-43D3-B9AE-F876898A811B}" srcOrd="2" destOrd="0" presId="urn:microsoft.com/office/officeart/2005/8/layout/hProcess9"/>
    <dgm:cxn modelId="{FB0E3241-5328-4D7E-9EAB-6164F1B506DD}" type="presParOf" srcId="{21BCD25E-969C-4CD8-9B0B-1A0A45300FFE}" destId="{CF00FEC0-84A7-409D-BFA4-7F693A630746}" srcOrd="3" destOrd="0" presId="urn:microsoft.com/office/officeart/2005/8/layout/hProcess9"/>
    <dgm:cxn modelId="{989D5405-34A2-4D1E-B9AC-9DB67090AFA9}" type="presParOf" srcId="{21BCD25E-969C-4CD8-9B0B-1A0A45300FFE}" destId="{396A2454-BAF1-429F-A5EE-060168BD349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C41727-9247-4DAE-91AC-76FD6D46ED64}" type="doc">
      <dgm:prSet loTypeId="urn:microsoft.com/office/officeart/2005/8/layout/hProcess11" loCatId="process" qsTypeId="urn:microsoft.com/office/officeart/2005/8/quickstyle/simple1" qsCatId="simple" csTypeId="urn:microsoft.com/office/officeart/2005/8/colors/colorful4" csCatId="colorful"/>
      <dgm:spPr/>
      <dgm:t>
        <a:bodyPr/>
        <a:lstStyle/>
        <a:p>
          <a:endParaRPr lang="fr-FR"/>
        </a:p>
      </dgm:t>
    </dgm:pt>
    <dgm:pt modelId="{74665321-9748-44DC-B908-514786C3636B}">
      <dgm:prSet/>
      <dgm:spPr/>
      <dgm:t>
        <a:bodyPr/>
        <a:lstStyle/>
        <a:p>
          <a:r>
            <a:rPr lang="ar-DZ" b="1" dirty="0">
              <a:cs typeface="Simplified Arabic" panose="02010000000000000000" pitchFamily="2" charset="-78"/>
            </a:rPr>
            <a:t>تحقيق الاستقرار والثبات للمؤسسة، وتحقيق ثقة عالية بمنتجاتها والخدمات التي تقدمها؛</a:t>
          </a:r>
          <a:endParaRPr lang="fr-FR" b="1" dirty="0">
            <a:cs typeface="Simplified Arabic" panose="02010000000000000000" pitchFamily="2" charset="-78"/>
          </a:endParaRPr>
        </a:p>
      </dgm:t>
    </dgm:pt>
    <dgm:pt modelId="{A09F4903-7B2B-43A2-8A63-6770A9127360}" type="parTrans" cxnId="{7D4C0277-B2D4-48D4-BFE4-13F553B8FCE1}">
      <dgm:prSet/>
      <dgm:spPr/>
      <dgm:t>
        <a:bodyPr/>
        <a:lstStyle/>
        <a:p>
          <a:endParaRPr lang="fr-FR" b="1">
            <a:cs typeface="Simplified Arabic" panose="02010000000000000000" pitchFamily="2" charset="-78"/>
          </a:endParaRPr>
        </a:p>
      </dgm:t>
    </dgm:pt>
    <dgm:pt modelId="{F1B5FE2E-3533-40D9-B523-D4B63F69C5AA}" type="sibTrans" cxnId="{7D4C0277-B2D4-48D4-BFE4-13F553B8FCE1}">
      <dgm:prSet/>
      <dgm:spPr/>
      <dgm:t>
        <a:bodyPr/>
        <a:lstStyle/>
        <a:p>
          <a:endParaRPr lang="fr-FR" b="1">
            <a:cs typeface="Simplified Arabic" panose="02010000000000000000" pitchFamily="2" charset="-78"/>
          </a:endParaRPr>
        </a:p>
      </dgm:t>
    </dgm:pt>
    <dgm:pt modelId="{63CB2BE6-07D5-4D4B-9112-C1BB0E5E8873}">
      <dgm:prSet/>
      <dgm:spPr/>
      <dgm:t>
        <a:bodyPr/>
        <a:lstStyle/>
        <a:p>
          <a:r>
            <a:rPr lang="ar-DZ" b="1">
              <a:cs typeface="Simplified Arabic" panose="02010000000000000000" pitchFamily="2" charset="-78"/>
            </a:rPr>
            <a:t>تقليل التباين في جودة السلع والخدمات وتحسينها باستمرار؛</a:t>
          </a:r>
          <a:endParaRPr lang="fr-FR" b="1">
            <a:cs typeface="Simplified Arabic" panose="02010000000000000000" pitchFamily="2" charset="-78"/>
          </a:endParaRPr>
        </a:p>
      </dgm:t>
    </dgm:pt>
    <dgm:pt modelId="{18AA5BC9-6497-4E79-9050-595F39D0D9BB}" type="parTrans" cxnId="{FB9188B7-8344-491B-BB3C-FC573857C34A}">
      <dgm:prSet/>
      <dgm:spPr/>
      <dgm:t>
        <a:bodyPr/>
        <a:lstStyle/>
        <a:p>
          <a:endParaRPr lang="fr-FR" b="1">
            <a:cs typeface="Simplified Arabic" panose="02010000000000000000" pitchFamily="2" charset="-78"/>
          </a:endParaRPr>
        </a:p>
      </dgm:t>
    </dgm:pt>
    <dgm:pt modelId="{DAB51503-8DEF-4EF8-94A3-55B43652FD0C}" type="sibTrans" cxnId="{FB9188B7-8344-491B-BB3C-FC573857C34A}">
      <dgm:prSet/>
      <dgm:spPr/>
      <dgm:t>
        <a:bodyPr/>
        <a:lstStyle/>
        <a:p>
          <a:endParaRPr lang="fr-FR" b="1">
            <a:cs typeface="Simplified Arabic" panose="02010000000000000000" pitchFamily="2" charset="-78"/>
          </a:endParaRPr>
        </a:p>
      </dgm:t>
    </dgm:pt>
    <dgm:pt modelId="{7506714C-77BD-4F2D-9F53-FF68D74AE6CB}">
      <dgm:prSet/>
      <dgm:spPr/>
      <dgm:t>
        <a:bodyPr/>
        <a:lstStyle/>
        <a:p>
          <a:r>
            <a:rPr lang="ar-DZ" b="1" dirty="0">
              <a:cs typeface="Simplified Arabic" panose="02010000000000000000" pitchFamily="2" charset="-78"/>
            </a:rPr>
            <a:t>تحقيق أسس ثابتة للجودة على المستوى العالمي من شأنه أن يحقق استقرارا وثباتا وثقة عالية بالسلع والخدمات المنتجة؛</a:t>
          </a:r>
          <a:endParaRPr lang="fr-FR" b="1" dirty="0">
            <a:cs typeface="Simplified Arabic" panose="02010000000000000000" pitchFamily="2" charset="-78"/>
          </a:endParaRPr>
        </a:p>
      </dgm:t>
    </dgm:pt>
    <dgm:pt modelId="{21486292-7C7F-421E-A1FA-0C079FC32058}" type="parTrans" cxnId="{5CB2E9C5-AB74-453D-BE86-6DAAC81CD440}">
      <dgm:prSet/>
      <dgm:spPr/>
      <dgm:t>
        <a:bodyPr/>
        <a:lstStyle/>
        <a:p>
          <a:endParaRPr lang="fr-FR" b="1">
            <a:cs typeface="Simplified Arabic" panose="02010000000000000000" pitchFamily="2" charset="-78"/>
          </a:endParaRPr>
        </a:p>
      </dgm:t>
    </dgm:pt>
    <dgm:pt modelId="{FEA63385-6C66-4F98-AC25-61288D3A8BDB}" type="sibTrans" cxnId="{5CB2E9C5-AB74-453D-BE86-6DAAC81CD440}">
      <dgm:prSet/>
      <dgm:spPr/>
      <dgm:t>
        <a:bodyPr/>
        <a:lstStyle/>
        <a:p>
          <a:endParaRPr lang="fr-FR" b="1">
            <a:cs typeface="Simplified Arabic" panose="02010000000000000000" pitchFamily="2" charset="-78"/>
          </a:endParaRPr>
        </a:p>
      </dgm:t>
    </dgm:pt>
    <dgm:pt modelId="{7963CAA2-0EDF-4A0A-AA4C-09EE6ECF310C}">
      <dgm:prSet/>
      <dgm:spPr/>
      <dgm:t>
        <a:bodyPr/>
        <a:lstStyle/>
        <a:p>
          <a:r>
            <a:rPr lang="ar-DZ" b="1">
              <a:cs typeface="Simplified Arabic" panose="02010000000000000000" pitchFamily="2" charset="-78"/>
            </a:rPr>
            <a:t>تقدم أسلوبا جديدا لإدارة المؤسسات وتحسين وضعها التنافسي؛</a:t>
          </a:r>
          <a:endParaRPr lang="fr-FR" b="1">
            <a:cs typeface="Simplified Arabic" panose="02010000000000000000" pitchFamily="2" charset="-78"/>
          </a:endParaRPr>
        </a:p>
      </dgm:t>
    </dgm:pt>
    <dgm:pt modelId="{093D7134-5B11-4BC9-AF31-34785C09941F}" type="parTrans" cxnId="{F731D632-CCF2-42D4-ABF7-977A81ECB510}">
      <dgm:prSet/>
      <dgm:spPr/>
      <dgm:t>
        <a:bodyPr/>
        <a:lstStyle/>
        <a:p>
          <a:endParaRPr lang="fr-FR" b="1">
            <a:cs typeface="Simplified Arabic" panose="02010000000000000000" pitchFamily="2" charset="-78"/>
          </a:endParaRPr>
        </a:p>
      </dgm:t>
    </dgm:pt>
    <dgm:pt modelId="{4BA4D683-4B3A-4149-89D6-9AB35F02C524}" type="sibTrans" cxnId="{F731D632-CCF2-42D4-ABF7-977A81ECB510}">
      <dgm:prSet/>
      <dgm:spPr/>
      <dgm:t>
        <a:bodyPr/>
        <a:lstStyle/>
        <a:p>
          <a:endParaRPr lang="fr-FR" b="1">
            <a:cs typeface="Simplified Arabic" panose="02010000000000000000" pitchFamily="2" charset="-78"/>
          </a:endParaRPr>
        </a:p>
      </dgm:t>
    </dgm:pt>
    <dgm:pt modelId="{BFC2755F-CF11-49A2-9250-8F86045F90A4}">
      <dgm:prSet/>
      <dgm:spPr/>
      <dgm:t>
        <a:bodyPr/>
        <a:lstStyle/>
        <a:p>
          <a:r>
            <a:rPr lang="ar-DZ" b="1" dirty="0">
              <a:cs typeface="Simplified Arabic" panose="02010000000000000000" pitchFamily="2" charset="-78"/>
            </a:rPr>
            <a:t>إطالة العمر الاقتصادي للمؤسسة في الأسواق من خلال تزايد الثقة بمنتجاتها وخدماتها وخلق الاستقرار الاستثماري لأنشطتها؛</a:t>
          </a:r>
          <a:endParaRPr lang="fr-FR" b="1" dirty="0">
            <a:cs typeface="Simplified Arabic" panose="02010000000000000000" pitchFamily="2" charset="-78"/>
          </a:endParaRPr>
        </a:p>
      </dgm:t>
    </dgm:pt>
    <dgm:pt modelId="{6BADC371-9F43-488A-9E8D-2A18BD54B01A}" type="parTrans" cxnId="{88FB5C1E-EE5B-4878-9A67-43E60A720063}">
      <dgm:prSet/>
      <dgm:spPr/>
      <dgm:t>
        <a:bodyPr/>
        <a:lstStyle/>
        <a:p>
          <a:endParaRPr lang="fr-FR" b="1">
            <a:cs typeface="Simplified Arabic" panose="02010000000000000000" pitchFamily="2" charset="-78"/>
          </a:endParaRPr>
        </a:p>
      </dgm:t>
    </dgm:pt>
    <dgm:pt modelId="{67F57CCD-B2C3-47A8-9D94-A80F8BAA7B1A}" type="sibTrans" cxnId="{88FB5C1E-EE5B-4878-9A67-43E60A720063}">
      <dgm:prSet/>
      <dgm:spPr/>
      <dgm:t>
        <a:bodyPr/>
        <a:lstStyle/>
        <a:p>
          <a:endParaRPr lang="fr-FR" b="1">
            <a:cs typeface="Simplified Arabic" panose="02010000000000000000" pitchFamily="2" charset="-78"/>
          </a:endParaRPr>
        </a:p>
      </dgm:t>
    </dgm:pt>
    <dgm:pt modelId="{CA265BE7-8977-4632-991B-E97A684617C2}" type="pres">
      <dgm:prSet presAssocID="{11C41727-9247-4DAE-91AC-76FD6D46ED64}" presName="Name0" presStyleCnt="0">
        <dgm:presLayoutVars>
          <dgm:dir/>
          <dgm:resizeHandles val="exact"/>
        </dgm:presLayoutVars>
      </dgm:prSet>
      <dgm:spPr/>
      <dgm:t>
        <a:bodyPr/>
        <a:lstStyle/>
        <a:p>
          <a:endParaRPr lang="fr-FR"/>
        </a:p>
      </dgm:t>
    </dgm:pt>
    <dgm:pt modelId="{4B8DCB6A-867F-42C0-B404-7566E5B90BC8}" type="pres">
      <dgm:prSet presAssocID="{11C41727-9247-4DAE-91AC-76FD6D46ED64}" presName="arrow" presStyleLbl="bgShp" presStyleIdx="0" presStyleCnt="1"/>
      <dgm:spPr/>
    </dgm:pt>
    <dgm:pt modelId="{5E9807A2-CE4A-4D0D-8F9D-6163678F3DD4}" type="pres">
      <dgm:prSet presAssocID="{11C41727-9247-4DAE-91AC-76FD6D46ED64}" presName="points" presStyleCnt="0"/>
      <dgm:spPr/>
    </dgm:pt>
    <dgm:pt modelId="{E4646029-F6A6-49F0-89E0-FD8390A1385B}" type="pres">
      <dgm:prSet presAssocID="{74665321-9748-44DC-B908-514786C3636B}" presName="compositeA" presStyleCnt="0"/>
      <dgm:spPr/>
    </dgm:pt>
    <dgm:pt modelId="{038E974F-7523-4399-A800-AC80BAD7FC93}" type="pres">
      <dgm:prSet presAssocID="{74665321-9748-44DC-B908-514786C3636B}" presName="textA" presStyleLbl="revTx" presStyleIdx="0" presStyleCnt="5">
        <dgm:presLayoutVars>
          <dgm:bulletEnabled val="1"/>
        </dgm:presLayoutVars>
      </dgm:prSet>
      <dgm:spPr/>
      <dgm:t>
        <a:bodyPr/>
        <a:lstStyle/>
        <a:p>
          <a:endParaRPr lang="fr-FR"/>
        </a:p>
      </dgm:t>
    </dgm:pt>
    <dgm:pt modelId="{EF5CF713-CD08-412B-8800-D31288C07EC4}" type="pres">
      <dgm:prSet presAssocID="{74665321-9748-44DC-B908-514786C3636B}" presName="circleA" presStyleLbl="node1" presStyleIdx="0" presStyleCnt="5"/>
      <dgm:spPr/>
    </dgm:pt>
    <dgm:pt modelId="{2B7B6A78-A6CD-4224-939A-06F07392B161}" type="pres">
      <dgm:prSet presAssocID="{74665321-9748-44DC-B908-514786C3636B}" presName="spaceA" presStyleCnt="0"/>
      <dgm:spPr/>
    </dgm:pt>
    <dgm:pt modelId="{B1203C08-82EB-4112-B7A8-D24CB5BC446D}" type="pres">
      <dgm:prSet presAssocID="{F1B5FE2E-3533-40D9-B523-D4B63F69C5AA}" presName="space" presStyleCnt="0"/>
      <dgm:spPr/>
    </dgm:pt>
    <dgm:pt modelId="{1650D6C7-D7AF-4E1D-966F-1B34DD3743A1}" type="pres">
      <dgm:prSet presAssocID="{63CB2BE6-07D5-4D4B-9112-C1BB0E5E8873}" presName="compositeB" presStyleCnt="0"/>
      <dgm:spPr/>
    </dgm:pt>
    <dgm:pt modelId="{28305EA4-417C-484C-88D9-670A3D3CDF91}" type="pres">
      <dgm:prSet presAssocID="{63CB2BE6-07D5-4D4B-9112-C1BB0E5E8873}" presName="textB" presStyleLbl="revTx" presStyleIdx="1" presStyleCnt="5">
        <dgm:presLayoutVars>
          <dgm:bulletEnabled val="1"/>
        </dgm:presLayoutVars>
      </dgm:prSet>
      <dgm:spPr/>
      <dgm:t>
        <a:bodyPr/>
        <a:lstStyle/>
        <a:p>
          <a:endParaRPr lang="fr-FR"/>
        </a:p>
      </dgm:t>
    </dgm:pt>
    <dgm:pt modelId="{515A51FE-1BA2-410D-B7FE-C8E013979000}" type="pres">
      <dgm:prSet presAssocID="{63CB2BE6-07D5-4D4B-9112-C1BB0E5E8873}" presName="circleB" presStyleLbl="node1" presStyleIdx="1" presStyleCnt="5"/>
      <dgm:spPr/>
    </dgm:pt>
    <dgm:pt modelId="{75CCC47A-782F-41A3-BC9D-7ACA1AA76E13}" type="pres">
      <dgm:prSet presAssocID="{63CB2BE6-07D5-4D4B-9112-C1BB0E5E8873}" presName="spaceB" presStyleCnt="0"/>
      <dgm:spPr/>
    </dgm:pt>
    <dgm:pt modelId="{F7B80F59-67F3-4BB3-A6B4-952194FCB69B}" type="pres">
      <dgm:prSet presAssocID="{DAB51503-8DEF-4EF8-94A3-55B43652FD0C}" presName="space" presStyleCnt="0"/>
      <dgm:spPr/>
    </dgm:pt>
    <dgm:pt modelId="{17343908-234F-41BD-B99D-D84693509F3B}" type="pres">
      <dgm:prSet presAssocID="{7506714C-77BD-4F2D-9F53-FF68D74AE6CB}" presName="compositeA" presStyleCnt="0"/>
      <dgm:spPr/>
    </dgm:pt>
    <dgm:pt modelId="{13FCBAD4-461E-4679-925F-35EB4FF046E4}" type="pres">
      <dgm:prSet presAssocID="{7506714C-77BD-4F2D-9F53-FF68D74AE6CB}" presName="textA" presStyleLbl="revTx" presStyleIdx="2" presStyleCnt="5">
        <dgm:presLayoutVars>
          <dgm:bulletEnabled val="1"/>
        </dgm:presLayoutVars>
      </dgm:prSet>
      <dgm:spPr/>
      <dgm:t>
        <a:bodyPr/>
        <a:lstStyle/>
        <a:p>
          <a:endParaRPr lang="fr-FR"/>
        </a:p>
      </dgm:t>
    </dgm:pt>
    <dgm:pt modelId="{39BEC54F-BBEB-41BF-8972-16D9175DCDEF}" type="pres">
      <dgm:prSet presAssocID="{7506714C-77BD-4F2D-9F53-FF68D74AE6CB}" presName="circleA" presStyleLbl="node1" presStyleIdx="2" presStyleCnt="5"/>
      <dgm:spPr/>
    </dgm:pt>
    <dgm:pt modelId="{68BE4062-F8F7-4D5E-8173-07DB0619415F}" type="pres">
      <dgm:prSet presAssocID="{7506714C-77BD-4F2D-9F53-FF68D74AE6CB}" presName="spaceA" presStyleCnt="0"/>
      <dgm:spPr/>
    </dgm:pt>
    <dgm:pt modelId="{A2D3EFB5-E322-422D-9B49-C7D0E6AC58C8}" type="pres">
      <dgm:prSet presAssocID="{FEA63385-6C66-4F98-AC25-61288D3A8BDB}" presName="space" presStyleCnt="0"/>
      <dgm:spPr/>
    </dgm:pt>
    <dgm:pt modelId="{A9CFF566-D8C7-44FD-B1F9-F445800ED8BA}" type="pres">
      <dgm:prSet presAssocID="{7963CAA2-0EDF-4A0A-AA4C-09EE6ECF310C}" presName="compositeB" presStyleCnt="0"/>
      <dgm:spPr/>
    </dgm:pt>
    <dgm:pt modelId="{39D0B456-A13B-4F84-BB80-AE6971DDE1C3}" type="pres">
      <dgm:prSet presAssocID="{7963CAA2-0EDF-4A0A-AA4C-09EE6ECF310C}" presName="textB" presStyleLbl="revTx" presStyleIdx="3" presStyleCnt="5">
        <dgm:presLayoutVars>
          <dgm:bulletEnabled val="1"/>
        </dgm:presLayoutVars>
      </dgm:prSet>
      <dgm:spPr/>
      <dgm:t>
        <a:bodyPr/>
        <a:lstStyle/>
        <a:p>
          <a:endParaRPr lang="fr-FR"/>
        </a:p>
      </dgm:t>
    </dgm:pt>
    <dgm:pt modelId="{211EC81E-E3F0-4D2F-8D0E-DCC674464E04}" type="pres">
      <dgm:prSet presAssocID="{7963CAA2-0EDF-4A0A-AA4C-09EE6ECF310C}" presName="circleB" presStyleLbl="node1" presStyleIdx="3" presStyleCnt="5"/>
      <dgm:spPr/>
    </dgm:pt>
    <dgm:pt modelId="{FE744328-EB40-4264-8C75-1818834D6C70}" type="pres">
      <dgm:prSet presAssocID="{7963CAA2-0EDF-4A0A-AA4C-09EE6ECF310C}" presName="spaceB" presStyleCnt="0"/>
      <dgm:spPr/>
    </dgm:pt>
    <dgm:pt modelId="{ADF7C91D-D415-48CD-B6C6-233686EB6CEF}" type="pres">
      <dgm:prSet presAssocID="{4BA4D683-4B3A-4149-89D6-9AB35F02C524}" presName="space" presStyleCnt="0"/>
      <dgm:spPr/>
    </dgm:pt>
    <dgm:pt modelId="{8B2EA234-DCE9-4347-8128-B04F10357C58}" type="pres">
      <dgm:prSet presAssocID="{BFC2755F-CF11-49A2-9250-8F86045F90A4}" presName="compositeA" presStyleCnt="0"/>
      <dgm:spPr/>
    </dgm:pt>
    <dgm:pt modelId="{E99F6CA4-3AB5-48CA-AC1F-FAB042DE3052}" type="pres">
      <dgm:prSet presAssocID="{BFC2755F-CF11-49A2-9250-8F86045F90A4}" presName="textA" presStyleLbl="revTx" presStyleIdx="4" presStyleCnt="5">
        <dgm:presLayoutVars>
          <dgm:bulletEnabled val="1"/>
        </dgm:presLayoutVars>
      </dgm:prSet>
      <dgm:spPr/>
      <dgm:t>
        <a:bodyPr/>
        <a:lstStyle/>
        <a:p>
          <a:endParaRPr lang="fr-FR"/>
        </a:p>
      </dgm:t>
    </dgm:pt>
    <dgm:pt modelId="{86599D48-C9FD-4972-A937-4274AAA021CE}" type="pres">
      <dgm:prSet presAssocID="{BFC2755F-CF11-49A2-9250-8F86045F90A4}" presName="circleA" presStyleLbl="node1" presStyleIdx="4" presStyleCnt="5"/>
      <dgm:spPr/>
    </dgm:pt>
    <dgm:pt modelId="{818B2697-C267-4433-B9C8-B9BCB56022F9}" type="pres">
      <dgm:prSet presAssocID="{BFC2755F-CF11-49A2-9250-8F86045F90A4}" presName="spaceA" presStyleCnt="0"/>
      <dgm:spPr/>
    </dgm:pt>
  </dgm:ptLst>
  <dgm:cxnLst>
    <dgm:cxn modelId="{F437BB05-BB16-40B7-9E7C-6C07143FB593}" type="presOf" srcId="{63CB2BE6-07D5-4D4B-9112-C1BB0E5E8873}" destId="{28305EA4-417C-484C-88D9-670A3D3CDF91}" srcOrd="0" destOrd="0" presId="urn:microsoft.com/office/officeart/2005/8/layout/hProcess11"/>
    <dgm:cxn modelId="{5CB2E9C5-AB74-453D-BE86-6DAAC81CD440}" srcId="{11C41727-9247-4DAE-91AC-76FD6D46ED64}" destId="{7506714C-77BD-4F2D-9F53-FF68D74AE6CB}" srcOrd="2" destOrd="0" parTransId="{21486292-7C7F-421E-A1FA-0C079FC32058}" sibTransId="{FEA63385-6C66-4F98-AC25-61288D3A8BDB}"/>
    <dgm:cxn modelId="{88FB5C1E-EE5B-4878-9A67-43E60A720063}" srcId="{11C41727-9247-4DAE-91AC-76FD6D46ED64}" destId="{BFC2755F-CF11-49A2-9250-8F86045F90A4}" srcOrd="4" destOrd="0" parTransId="{6BADC371-9F43-488A-9E8D-2A18BD54B01A}" sibTransId="{67F57CCD-B2C3-47A8-9D94-A80F8BAA7B1A}"/>
    <dgm:cxn modelId="{7D4C0277-B2D4-48D4-BFE4-13F553B8FCE1}" srcId="{11C41727-9247-4DAE-91AC-76FD6D46ED64}" destId="{74665321-9748-44DC-B908-514786C3636B}" srcOrd="0" destOrd="0" parTransId="{A09F4903-7B2B-43A2-8A63-6770A9127360}" sibTransId="{F1B5FE2E-3533-40D9-B523-D4B63F69C5AA}"/>
    <dgm:cxn modelId="{5657E6B7-E2B5-4803-88B7-CEF8F4135BE9}" type="presOf" srcId="{11C41727-9247-4DAE-91AC-76FD6D46ED64}" destId="{CA265BE7-8977-4632-991B-E97A684617C2}" srcOrd="0" destOrd="0" presId="urn:microsoft.com/office/officeart/2005/8/layout/hProcess11"/>
    <dgm:cxn modelId="{FB9188B7-8344-491B-BB3C-FC573857C34A}" srcId="{11C41727-9247-4DAE-91AC-76FD6D46ED64}" destId="{63CB2BE6-07D5-4D4B-9112-C1BB0E5E8873}" srcOrd="1" destOrd="0" parTransId="{18AA5BC9-6497-4E79-9050-595F39D0D9BB}" sibTransId="{DAB51503-8DEF-4EF8-94A3-55B43652FD0C}"/>
    <dgm:cxn modelId="{C6B790E3-2E77-40A2-ACC0-4AC53DCF0F10}" type="presOf" srcId="{7963CAA2-0EDF-4A0A-AA4C-09EE6ECF310C}" destId="{39D0B456-A13B-4F84-BB80-AE6971DDE1C3}" srcOrd="0" destOrd="0" presId="urn:microsoft.com/office/officeart/2005/8/layout/hProcess11"/>
    <dgm:cxn modelId="{1209A5AB-3660-45EC-920D-035E1B7C38BB}" type="presOf" srcId="{7506714C-77BD-4F2D-9F53-FF68D74AE6CB}" destId="{13FCBAD4-461E-4679-925F-35EB4FF046E4}" srcOrd="0" destOrd="0" presId="urn:microsoft.com/office/officeart/2005/8/layout/hProcess11"/>
    <dgm:cxn modelId="{F731D632-CCF2-42D4-ABF7-977A81ECB510}" srcId="{11C41727-9247-4DAE-91AC-76FD6D46ED64}" destId="{7963CAA2-0EDF-4A0A-AA4C-09EE6ECF310C}" srcOrd="3" destOrd="0" parTransId="{093D7134-5B11-4BC9-AF31-34785C09941F}" sibTransId="{4BA4D683-4B3A-4149-89D6-9AB35F02C524}"/>
    <dgm:cxn modelId="{A1637E6A-60FC-41DD-847A-1A06C80732BC}" type="presOf" srcId="{74665321-9748-44DC-B908-514786C3636B}" destId="{038E974F-7523-4399-A800-AC80BAD7FC93}" srcOrd="0" destOrd="0" presId="urn:microsoft.com/office/officeart/2005/8/layout/hProcess11"/>
    <dgm:cxn modelId="{6EAFBFD7-1200-4AD0-9F38-D03686AAD0B7}" type="presOf" srcId="{BFC2755F-CF11-49A2-9250-8F86045F90A4}" destId="{E99F6CA4-3AB5-48CA-AC1F-FAB042DE3052}" srcOrd="0" destOrd="0" presId="urn:microsoft.com/office/officeart/2005/8/layout/hProcess11"/>
    <dgm:cxn modelId="{3E1E8FD1-9A3B-4D66-B65E-F2C14A7BF131}" type="presParOf" srcId="{CA265BE7-8977-4632-991B-E97A684617C2}" destId="{4B8DCB6A-867F-42C0-B404-7566E5B90BC8}" srcOrd="0" destOrd="0" presId="urn:microsoft.com/office/officeart/2005/8/layout/hProcess11"/>
    <dgm:cxn modelId="{906B5F64-9711-429A-8863-3A5C26F2BC0C}" type="presParOf" srcId="{CA265BE7-8977-4632-991B-E97A684617C2}" destId="{5E9807A2-CE4A-4D0D-8F9D-6163678F3DD4}" srcOrd="1" destOrd="0" presId="urn:microsoft.com/office/officeart/2005/8/layout/hProcess11"/>
    <dgm:cxn modelId="{3DD07E54-065D-4BB2-A969-4036D728A58C}" type="presParOf" srcId="{5E9807A2-CE4A-4D0D-8F9D-6163678F3DD4}" destId="{E4646029-F6A6-49F0-89E0-FD8390A1385B}" srcOrd="0" destOrd="0" presId="urn:microsoft.com/office/officeart/2005/8/layout/hProcess11"/>
    <dgm:cxn modelId="{CF334568-0ECE-4B93-B29F-7054A06868D2}" type="presParOf" srcId="{E4646029-F6A6-49F0-89E0-FD8390A1385B}" destId="{038E974F-7523-4399-A800-AC80BAD7FC93}" srcOrd="0" destOrd="0" presId="urn:microsoft.com/office/officeart/2005/8/layout/hProcess11"/>
    <dgm:cxn modelId="{BDC2FBC7-9488-402E-A398-D159304E0399}" type="presParOf" srcId="{E4646029-F6A6-49F0-89E0-FD8390A1385B}" destId="{EF5CF713-CD08-412B-8800-D31288C07EC4}" srcOrd="1" destOrd="0" presId="urn:microsoft.com/office/officeart/2005/8/layout/hProcess11"/>
    <dgm:cxn modelId="{BCA001A7-4B34-43A2-90B4-DF6A758344FE}" type="presParOf" srcId="{E4646029-F6A6-49F0-89E0-FD8390A1385B}" destId="{2B7B6A78-A6CD-4224-939A-06F07392B161}" srcOrd="2" destOrd="0" presId="urn:microsoft.com/office/officeart/2005/8/layout/hProcess11"/>
    <dgm:cxn modelId="{96E0D5A4-AD5C-4070-BB2B-F70417515242}" type="presParOf" srcId="{5E9807A2-CE4A-4D0D-8F9D-6163678F3DD4}" destId="{B1203C08-82EB-4112-B7A8-D24CB5BC446D}" srcOrd="1" destOrd="0" presId="urn:microsoft.com/office/officeart/2005/8/layout/hProcess11"/>
    <dgm:cxn modelId="{923E7948-393A-426F-B71B-D354DCFB55DE}" type="presParOf" srcId="{5E9807A2-CE4A-4D0D-8F9D-6163678F3DD4}" destId="{1650D6C7-D7AF-4E1D-966F-1B34DD3743A1}" srcOrd="2" destOrd="0" presId="urn:microsoft.com/office/officeart/2005/8/layout/hProcess11"/>
    <dgm:cxn modelId="{33F5C0BA-F6B7-4606-BF1F-E6FC8E39B1BE}" type="presParOf" srcId="{1650D6C7-D7AF-4E1D-966F-1B34DD3743A1}" destId="{28305EA4-417C-484C-88D9-670A3D3CDF91}" srcOrd="0" destOrd="0" presId="urn:microsoft.com/office/officeart/2005/8/layout/hProcess11"/>
    <dgm:cxn modelId="{A651E624-A4FC-4DB7-A2F4-96FDF9BEA9F9}" type="presParOf" srcId="{1650D6C7-D7AF-4E1D-966F-1B34DD3743A1}" destId="{515A51FE-1BA2-410D-B7FE-C8E013979000}" srcOrd="1" destOrd="0" presId="urn:microsoft.com/office/officeart/2005/8/layout/hProcess11"/>
    <dgm:cxn modelId="{2E2A3ECA-6711-49CE-8840-C4D1CD14B72F}" type="presParOf" srcId="{1650D6C7-D7AF-4E1D-966F-1B34DD3743A1}" destId="{75CCC47A-782F-41A3-BC9D-7ACA1AA76E13}" srcOrd="2" destOrd="0" presId="urn:microsoft.com/office/officeart/2005/8/layout/hProcess11"/>
    <dgm:cxn modelId="{2E699D07-B30A-474E-ADE6-177B622977DA}" type="presParOf" srcId="{5E9807A2-CE4A-4D0D-8F9D-6163678F3DD4}" destId="{F7B80F59-67F3-4BB3-A6B4-952194FCB69B}" srcOrd="3" destOrd="0" presId="urn:microsoft.com/office/officeart/2005/8/layout/hProcess11"/>
    <dgm:cxn modelId="{1BAE8253-375A-4A75-93D0-C9B57B836A71}" type="presParOf" srcId="{5E9807A2-CE4A-4D0D-8F9D-6163678F3DD4}" destId="{17343908-234F-41BD-B99D-D84693509F3B}" srcOrd="4" destOrd="0" presId="urn:microsoft.com/office/officeart/2005/8/layout/hProcess11"/>
    <dgm:cxn modelId="{BCBD3D4C-92D5-4186-8384-0DA2B7422542}" type="presParOf" srcId="{17343908-234F-41BD-B99D-D84693509F3B}" destId="{13FCBAD4-461E-4679-925F-35EB4FF046E4}" srcOrd="0" destOrd="0" presId="urn:microsoft.com/office/officeart/2005/8/layout/hProcess11"/>
    <dgm:cxn modelId="{1B6C0BB4-A9D6-4FBB-94A1-331D88DF47B1}" type="presParOf" srcId="{17343908-234F-41BD-B99D-D84693509F3B}" destId="{39BEC54F-BBEB-41BF-8972-16D9175DCDEF}" srcOrd="1" destOrd="0" presId="urn:microsoft.com/office/officeart/2005/8/layout/hProcess11"/>
    <dgm:cxn modelId="{D651CB43-38DA-4869-8B49-21D4952CE476}" type="presParOf" srcId="{17343908-234F-41BD-B99D-D84693509F3B}" destId="{68BE4062-F8F7-4D5E-8173-07DB0619415F}" srcOrd="2" destOrd="0" presId="urn:microsoft.com/office/officeart/2005/8/layout/hProcess11"/>
    <dgm:cxn modelId="{DDB13D11-E53C-474E-BA4A-5F7C88F76437}" type="presParOf" srcId="{5E9807A2-CE4A-4D0D-8F9D-6163678F3DD4}" destId="{A2D3EFB5-E322-422D-9B49-C7D0E6AC58C8}" srcOrd="5" destOrd="0" presId="urn:microsoft.com/office/officeart/2005/8/layout/hProcess11"/>
    <dgm:cxn modelId="{D4FA7468-BDE1-48BF-9642-A5F3937B9BD7}" type="presParOf" srcId="{5E9807A2-CE4A-4D0D-8F9D-6163678F3DD4}" destId="{A9CFF566-D8C7-44FD-B1F9-F445800ED8BA}" srcOrd="6" destOrd="0" presId="urn:microsoft.com/office/officeart/2005/8/layout/hProcess11"/>
    <dgm:cxn modelId="{258E1BA8-BCE9-4481-8AB2-255D750D8177}" type="presParOf" srcId="{A9CFF566-D8C7-44FD-B1F9-F445800ED8BA}" destId="{39D0B456-A13B-4F84-BB80-AE6971DDE1C3}" srcOrd="0" destOrd="0" presId="urn:microsoft.com/office/officeart/2005/8/layout/hProcess11"/>
    <dgm:cxn modelId="{3862492F-74D0-4F7C-93B0-919729379DDE}" type="presParOf" srcId="{A9CFF566-D8C7-44FD-B1F9-F445800ED8BA}" destId="{211EC81E-E3F0-4D2F-8D0E-DCC674464E04}" srcOrd="1" destOrd="0" presId="urn:microsoft.com/office/officeart/2005/8/layout/hProcess11"/>
    <dgm:cxn modelId="{7B39BBDC-3C23-4BEB-AF6A-659E9BA3D7D6}" type="presParOf" srcId="{A9CFF566-D8C7-44FD-B1F9-F445800ED8BA}" destId="{FE744328-EB40-4264-8C75-1818834D6C70}" srcOrd="2" destOrd="0" presId="urn:microsoft.com/office/officeart/2005/8/layout/hProcess11"/>
    <dgm:cxn modelId="{D6FCFD86-CBD1-4874-B0A7-09DF8504D88E}" type="presParOf" srcId="{5E9807A2-CE4A-4D0D-8F9D-6163678F3DD4}" destId="{ADF7C91D-D415-48CD-B6C6-233686EB6CEF}" srcOrd="7" destOrd="0" presId="urn:microsoft.com/office/officeart/2005/8/layout/hProcess11"/>
    <dgm:cxn modelId="{F0CADDCE-1C15-454F-8368-D12E5D2CCA24}" type="presParOf" srcId="{5E9807A2-CE4A-4D0D-8F9D-6163678F3DD4}" destId="{8B2EA234-DCE9-4347-8128-B04F10357C58}" srcOrd="8" destOrd="0" presId="urn:microsoft.com/office/officeart/2005/8/layout/hProcess11"/>
    <dgm:cxn modelId="{1574CA5B-3722-4780-BE23-E43FEBBDD1EE}" type="presParOf" srcId="{8B2EA234-DCE9-4347-8128-B04F10357C58}" destId="{E99F6CA4-3AB5-48CA-AC1F-FAB042DE3052}" srcOrd="0" destOrd="0" presId="urn:microsoft.com/office/officeart/2005/8/layout/hProcess11"/>
    <dgm:cxn modelId="{0A51EF9E-79E9-46F3-9D40-2215E6F682E5}" type="presParOf" srcId="{8B2EA234-DCE9-4347-8128-B04F10357C58}" destId="{86599D48-C9FD-4972-A937-4274AAA021CE}" srcOrd="1" destOrd="0" presId="urn:microsoft.com/office/officeart/2005/8/layout/hProcess11"/>
    <dgm:cxn modelId="{1EBEBEF5-9BA1-49C8-BA5A-32B1B2CA29AE}" type="presParOf" srcId="{8B2EA234-DCE9-4347-8128-B04F10357C58}" destId="{818B2697-C267-4433-B9C8-B9BCB56022F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6F4113-3EA0-4DBE-9902-771526F0FFC1}"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fr-FR"/>
        </a:p>
      </dgm:t>
    </dgm:pt>
    <dgm:pt modelId="{DEA4ECE2-9FCC-4F4A-B339-D1B84F0EAEE2}">
      <dgm:prSet custT="1"/>
      <dgm:spPr/>
      <dgm:t>
        <a:bodyPr/>
        <a:lstStyle/>
        <a:p>
          <a:pPr rtl="1"/>
          <a:r>
            <a:rPr lang="ar-DZ" sz="2000" b="1" dirty="0">
              <a:cs typeface="Simplified Arabic" panose="02010000000000000000" pitchFamily="2" charset="-78"/>
            </a:rPr>
            <a:t>الإعداد للتقدم بطلب الحصول على الشهادة</a:t>
          </a:r>
          <a:r>
            <a:rPr lang="ar-DZ" sz="2000" b="1" dirty="0" smtClean="0">
              <a:cs typeface="Simplified Arabic" panose="02010000000000000000" pitchFamily="2" charset="-78"/>
            </a:rPr>
            <a:t>:</a:t>
          </a:r>
          <a:endParaRPr lang="fr-FR" sz="2000" b="1" dirty="0">
            <a:cs typeface="Simplified Arabic" panose="02010000000000000000" pitchFamily="2" charset="-78"/>
          </a:endParaRPr>
        </a:p>
      </dgm:t>
    </dgm:pt>
    <dgm:pt modelId="{288401B4-5978-41B3-AADC-1F30F4007496}" type="parTrans" cxnId="{3084B9A5-482C-48EB-ACB3-A51D96D17A97}">
      <dgm:prSet/>
      <dgm:spPr/>
      <dgm:t>
        <a:bodyPr/>
        <a:lstStyle/>
        <a:p>
          <a:pPr rtl="1"/>
          <a:endParaRPr lang="fr-FR" sz="3200" b="1">
            <a:cs typeface="Simplified Arabic" panose="02010000000000000000" pitchFamily="2" charset="-78"/>
          </a:endParaRPr>
        </a:p>
      </dgm:t>
    </dgm:pt>
    <dgm:pt modelId="{817DC88B-88C9-46F1-BFBF-E7DC9362A575}" type="sibTrans" cxnId="{3084B9A5-482C-48EB-ACB3-A51D96D17A97}">
      <dgm:prSet/>
      <dgm:spPr/>
      <dgm:t>
        <a:bodyPr/>
        <a:lstStyle/>
        <a:p>
          <a:pPr rtl="1"/>
          <a:endParaRPr lang="fr-FR" sz="3200" b="1">
            <a:cs typeface="Simplified Arabic" panose="02010000000000000000" pitchFamily="2" charset="-78"/>
          </a:endParaRPr>
        </a:p>
      </dgm:t>
    </dgm:pt>
    <dgm:pt modelId="{8AC16AF9-D123-471B-9EDF-73E356FB9288}">
      <dgm:prSet custT="1"/>
      <dgm:spPr/>
      <dgm:t>
        <a:bodyPr/>
        <a:lstStyle/>
        <a:p>
          <a:pPr rtl="1"/>
          <a:r>
            <a:rPr lang="ar-DZ" sz="2000" b="1" dirty="0">
              <a:cs typeface="Simplified Arabic" panose="02010000000000000000" pitchFamily="2" charset="-78"/>
            </a:rPr>
            <a:t>التعاقد مع جهة مرخصة بمنح </a:t>
          </a:r>
          <a:r>
            <a:rPr lang="ar-DZ" sz="2000" b="1" dirty="0" smtClean="0">
              <a:cs typeface="Simplified Arabic" panose="02010000000000000000" pitchFamily="2" charset="-78"/>
            </a:rPr>
            <a:t>الشهادة</a:t>
          </a:r>
          <a:endParaRPr lang="fr-FR" sz="2000" b="1" dirty="0">
            <a:cs typeface="Simplified Arabic" panose="02010000000000000000" pitchFamily="2" charset="-78"/>
          </a:endParaRPr>
        </a:p>
      </dgm:t>
    </dgm:pt>
    <dgm:pt modelId="{8447322D-8A93-433A-A2D3-66F3A26D7DBD}" type="parTrans" cxnId="{916D9C57-4C38-421B-A78C-33AAF335BB7E}">
      <dgm:prSet/>
      <dgm:spPr/>
      <dgm:t>
        <a:bodyPr/>
        <a:lstStyle/>
        <a:p>
          <a:pPr rtl="1"/>
          <a:endParaRPr lang="fr-FR" sz="3200" b="1">
            <a:cs typeface="Simplified Arabic" panose="02010000000000000000" pitchFamily="2" charset="-78"/>
          </a:endParaRPr>
        </a:p>
      </dgm:t>
    </dgm:pt>
    <dgm:pt modelId="{51C9BE22-D2D4-4003-96B8-D951AE3CC575}" type="sibTrans" cxnId="{916D9C57-4C38-421B-A78C-33AAF335BB7E}">
      <dgm:prSet/>
      <dgm:spPr/>
      <dgm:t>
        <a:bodyPr/>
        <a:lstStyle/>
        <a:p>
          <a:pPr rtl="1"/>
          <a:endParaRPr lang="fr-FR" sz="3200" b="1">
            <a:cs typeface="Simplified Arabic" panose="02010000000000000000" pitchFamily="2" charset="-78"/>
          </a:endParaRPr>
        </a:p>
      </dgm:t>
    </dgm:pt>
    <dgm:pt modelId="{D2F29E29-D45C-4BD5-8A49-3FA71BCA4323}">
      <dgm:prSet custT="1"/>
      <dgm:spPr/>
      <dgm:t>
        <a:bodyPr/>
        <a:lstStyle/>
        <a:p>
          <a:pPr rtl="1"/>
          <a:r>
            <a:rPr lang="ar-DZ" sz="2000" b="1" dirty="0">
              <a:cs typeface="Simplified Arabic" panose="02010000000000000000" pitchFamily="2" charset="-78"/>
            </a:rPr>
            <a:t>الاستدامة والمحافظة على متطلبات المعيار </a:t>
          </a:r>
          <a:r>
            <a:rPr lang="fr-FR" sz="2000" b="1" dirty="0">
              <a:cs typeface="Simplified Arabic" panose="02010000000000000000" pitchFamily="2" charset="-78"/>
            </a:rPr>
            <a:t>iso9000-2000</a:t>
          </a:r>
          <a:r>
            <a:rPr lang="ar-SA" sz="2000" b="1" dirty="0">
              <a:cs typeface="Simplified Arabic" panose="02010000000000000000" pitchFamily="2" charset="-78"/>
            </a:rPr>
            <a:t>بعد التسجيل والحصول على الشهادة. </a:t>
          </a:r>
          <a:endParaRPr lang="fr-FR" sz="2000" b="1" dirty="0">
            <a:cs typeface="Simplified Arabic" panose="02010000000000000000" pitchFamily="2" charset="-78"/>
          </a:endParaRPr>
        </a:p>
      </dgm:t>
    </dgm:pt>
    <dgm:pt modelId="{8243E31B-7944-439F-BB8C-F179FF1CFC51}" type="parTrans" cxnId="{F91E477B-9E75-4DB6-A593-C4A66766381D}">
      <dgm:prSet/>
      <dgm:spPr/>
      <dgm:t>
        <a:bodyPr/>
        <a:lstStyle/>
        <a:p>
          <a:pPr rtl="1"/>
          <a:endParaRPr lang="fr-FR" sz="3200" b="1">
            <a:cs typeface="Simplified Arabic" panose="02010000000000000000" pitchFamily="2" charset="-78"/>
          </a:endParaRPr>
        </a:p>
      </dgm:t>
    </dgm:pt>
    <dgm:pt modelId="{C2CF6B40-0A2A-4772-A89C-1B956F128204}" type="sibTrans" cxnId="{F91E477B-9E75-4DB6-A593-C4A66766381D}">
      <dgm:prSet/>
      <dgm:spPr/>
      <dgm:t>
        <a:bodyPr/>
        <a:lstStyle/>
        <a:p>
          <a:pPr rtl="1"/>
          <a:endParaRPr lang="fr-FR" sz="3200" b="1">
            <a:cs typeface="Simplified Arabic" panose="02010000000000000000" pitchFamily="2" charset="-78"/>
          </a:endParaRPr>
        </a:p>
      </dgm:t>
    </dgm:pt>
    <dgm:pt modelId="{E636293D-1ECF-4289-8AF4-7827EACD5607}" type="pres">
      <dgm:prSet presAssocID="{5B6F4113-3EA0-4DBE-9902-771526F0FFC1}" presName="rootnode" presStyleCnt="0">
        <dgm:presLayoutVars>
          <dgm:chMax/>
          <dgm:chPref/>
          <dgm:dir/>
          <dgm:animLvl val="lvl"/>
        </dgm:presLayoutVars>
      </dgm:prSet>
      <dgm:spPr/>
      <dgm:t>
        <a:bodyPr/>
        <a:lstStyle/>
        <a:p>
          <a:endParaRPr lang="fr-FR"/>
        </a:p>
      </dgm:t>
    </dgm:pt>
    <dgm:pt modelId="{03478A79-4B32-4F8F-99DF-73C4236EE840}" type="pres">
      <dgm:prSet presAssocID="{DEA4ECE2-9FCC-4F4A-B339-D1B84F0EAEE2}" presName="composite" presStyleCnt="0"/>
      <dgm:spPr/>
    </dgm:pt>
    <dgm:pt modelId="{3BD34C75-6335-48EE-9CC6-3E0ACB18000F}" type="pres">
      <dgm:prSet presAssocID="{DEA4ECE2-9FCC-4F4A-B339-D1B84F0EAEE2}" presName="LShape" presStyleLbl="alignNode1" presStyleIdx="0" presStyleCnt="5"/>
      <dgm:spPr/>
    </dgm:pt>
    <dgm:pt modelId="{AC251B37-AC94-4C88-910F-C93233B3AB91}" type="pres">
      <dgm:prSet presAssocID="{DEA4ECE2-9FCC-4F4A-B339-D1B84F0EAEE2}" presName="ParentText" presStyleLbl="revTx" presStyleIdx="0" presStyleCnt="3">
        <dgm:presLayoutVars>
          <dgm:chMax val="0"/>
          <dgm:chPref val="0"/>
          <dgm:bulletEnabled val="1"/>
        </dgm:presLayoutVars>
      </dgm:prSet>
      <dgm:spPr/>
      <dgm:t>
        <a:bodyPr/>
        <a:lstStyle/>
        <a:p>
          <a:endParaRPr lang="fr-FR"/>
        </a:p>
      </dgm:t>
    </dgm:pt>
    <dgm:pt modelId="{EF1AC3E4-CA14-41C0-A6C4-750DA12B456F}" type="pres">
      <dgm:prSet presAssocID="{DEA4ECE2-9FCC-4F4A-B339-D1B84F0EAEE2}" presName="Triangle" presStyleLbl="alignNode1" presStyleIdx="1" presStyleCnt="5"/>
      <dgm:spPr/>
    </dgm:pt>
    <dgm:pt modelId="{4DD61443-9D6A-4661-8CE9-1EE09E9D718D}" type="pres">
      <dgm:prSet presAssocID="{817DC88B-88C9-46F1-BFBF-E7DC9362A575}" presName="sibTrans" presStyleCnt="0"/>
      <dgm:spPr/>
    </dgm:pt>
    <dgm:pt modelId="{4C075A31-3357-4356-8462-2DB4800FAEB4}" type="pres">
      <dgm:prSet presAssocID="{817DC88B-88C9-46F1-BFBF-E7DC9362A575}" presName="space" presStyleCnt="0"/>
      <dgm:spPr/>
    </dgm:pt>
    <dgm:pt modelId="{9126DD48-A6F7-4AE4-B387-FC2CF4459E96}" type="pres">
      <dgm:prSet presAssocID="{8AC16AF9-D123-471B-9EDF-73E356FB9288}" presName="composite" presStyleCnt="0"/>
      <dgm:spPr/>
    </dgm:pt>
    <dgm:pt modelId="{006E7A72-CABE-46CD-939E-A587F246FF8A}" type="pres">
      <dgm:prSet presAssocID="{8AC16AF9-D123-471B-9EDF-73E356FB9288}" presName="LShape" presStyleLbl="alignNode1" presStyleIdx="2" presStyleCnt="5"/>
      <dgm:spPr/>
    </dgm:pt>
    <dgm:pt modelId="{8C822118-5201-4C91-8737-CEC15A34F9A5}" type="pres">
      <dgm:prSet presAssocID="{8AC16AF9-D123-471B-9EDF-73E356FB9288}" presName="ParentText" presStyleLbl="revTx" presStyleIdx="1" presStyleCnt="3">
        <dgm:presLayoutVars>
          <dgm:chMax val="0"/>
          <dgm:chPref val="0"/>
          <dgm:bulletEnabled val="1"/>
        </dgm:presLayoutVars>
      </dgm:prSet>
      <dgm:spPr/>
      <dgm:t>
        <a:bodyPr/>
        <a:lstStyle/>
        <a:p>
          <a:endParaRPr lang="fr-FR"/>
        </a:p>
      </dgm:t>
    </dgm:pt>
    <dgm:pt modelId="{C4B484D8-B0F8-45A9-A06E-EF7D6DA86D32}" type="pres">
      <dgm:prSet presAssocID="{8AC16AF9-D123-471B-9EDF-73E356FB9288}" presName="Triangle" presStyleLbl="alignNode1" presStyleIdx="3" presStyleCnt="5"/>
      <dgm:spPr/>
    </dgm:pt>
    <dgm:pt modelId="{91E8BC68-3B0B-4A3F-B526-FBA72035B821}" type="pres">
      <dgm:prSet presAssocID="{51C9BE22-D2D4-4003-96B8-D951AE3CC575}" presName="sibTrans" presStyleCnt="0"/>
      <dgm:spPr/>
    </dgm:pt>
    <dgm:pt modelId="{D0F2538F-717B-469C-B72E-0321348FB0B9}" type="pres">
      <dgm:prSet presAssocID="{51C9BE22-D2D4-4003-96B8-D951AE3CC575}" presName="space" presStyleCnt="0"/>
      <dgm:spPr/>
    </dgm:pt>
    <dgm:pt modelId="{19AD9BEE-4E3F-435C-BECB-05B0936988DF}" type="pres">
      <dgm:prSet presAssocID="{D2F29E29-D45C-4BD5-8A49-3FA71BCA4323}" presName="composite" presStyleCnt="0"/>
      <dgm:spPr/>
    </dgm:pt>
    <dgm:pt modelId="{EFDA759B-1B56-4104-B197-05667B9C6245}" type="pres">
      <dgm:prSet presAssocID="{D2F29E29-D45C-4BD5-8A49-3FA71BCA4323}" presName="LShape" presStyleLbl="alignNode1" presStyleIdx="4" presStyleCnt="5"/>
      <dgm:spPr/>
    </dgm:pt>
    <dgm:pt modelId="{4536D411-9764-4D17-B032-1119F4C4D6DC}" type="pres">
      <dgm:prSet presAssocID="{D2F29E29-D45C-4BD5-8A49-3FA71BCA4323}" presName="ParentText" presStyleLbl="revTx" presStyleIdx="2" presStyleCnt="3">
        <dgm:presLayoutVars>
          <dgm:chMax val="0"/>
          <dgm:chPref val="0"/>
          <dgm:bulletEnabled val="1"/>
        </dgm:presLayoutVars>
      </dgm:prSet>
      <dgm:spPr/>
      <dgm:t>
        <a:bodyPr/>
        <a:lstStyle/>
        <a:p>
          <a:endParaRPr lang="fr-FR"/>
        </a:p>
      </dgm:t>
    </dgm:pt>
  </dgm:ptLst>
  <dgm:cxnLst>
    <dgm:cxn modelId="{F91E477B-9E75-4DB6-A593-C4A66766381D}" srcId="{5B6F4113-3EA0-4DBE-9902-771526F0FFC1}" destId="{D2F29E29-D45C-4BD5-8A49-3FA71BCA4323}" srcOrd="2" destOrd="0" parTransId="{8243E31B-7944-439F-BB8C-F179FF1CFC51}" sibTransId="{C2CF6B40-0A2A-4772-A89C-1B956F128204}"/>
    <dgm:cxn modelId="{3084B9A5-482C-48EB-ACB3-A51D96D17A97}" srcId="{5B6F4113-3EA0-4DBE-9902-771526F0FFC1}" destId="{DEA4ECE2-9FCC-4F4A-B339-D1B84F0EAEE2}" srcOrd="0" destOrd="0" parTransId="{288401B4-5978-41B3-AADC-1F30F4007496}" sibTransId="{817DC88B-88C9-46F1-BFBF-E7DC9362A575}"/>
    <dgm:cxn modelId="{916D9C57-4C38-421B-A78C-33AAF335BB7E}" srcId="{5B6F4113-3EA0-4DBE-9902-771526F0FFC1}" destId="{8AC16AF9-D123-471B-9EDF-73E356FB9288}" srcOrd="1" destOrd="0" parTransId="{8447322D-8A93-433A-A2D3-66F3A26D7DBD}" sibTransId="{51C9BE22-D2D4-4003-96B8-D951AE3CC575}"/>
    <dgm:cxn modelId="{27132717-7ABD-42FF-B88A-9BE64B8797D1}" type="presOf" srcId="{DEA4ECE2-9FCC-4F4A-B339-D1B84F0EAEE2}" destId="{AC251B37-AC94-4C88-910F-C93233B3AB91}" srcOrd="0" destOrd="0" presId="urn:microsoft.com/office/officeart/2009/3/layout/StepUpProcess"/>
    <dgm:cxn modelId="{0BF88B49-00A0-4626-B0D9-E17159BAE7A3}" type="presOf" srcId="{5B6F4113-3EA0-4DBE-9902-771526F0FFC1}" destId="{E636293D-1ECF-4289-8AF4-7827EACD5607}" srcOrd="0" destOrd="0" presId="urn:microsoft.com/office/officeart/2009/3/layout/StepUpProcess"/>
    <dgm:cxn modelId="{9AC9033F-80B9-442A-8B83-E9FC9056F1F9}" type="presOf" srcId="{D2F29E29-D45C-4BD5-8A49-3FA71BCA4323}" destId="{4536D411-9764-4D17-B032-1119F4C4D6DC}" srcOrd="0" destOrd="0" presId="urn:microsoft.com/office/officeart/2009/3/layout/StepUpProcess"/>
    <dgm:cxn modelId="{F81A5EDF-B638-4453-8644-79509919A19A}" type="presOf" srcId="{8AC16AF9-D123-471B-9EDF-73E356FB9288}" destId="{8C822118-5201-4C91-8737-CEC15A34F9A5}" srcOrd="0" destOrd="0" presId="urn:microsoft.com/office/officeart/2009/3/layout/StepUpProcess"/>
    <dgm:cxn modelId="{95D28447-E693-45E1-8176-CF5C85A77181}" type="presParOf" srcId="{E636293D-1ECF-4289-8AF4-7827EACD5607}" destId="{03478A79-4B32-4F8F-99DF-73C4236EE840}" srcOrd="0" destOrd="0" presId="urn:microsoft.com/office/officeart/2009/3/layout/StepUpProcess"/>
    <dgm:cxn modelId="{D722B438-2A7D-4AFB-9E61-060CEA7E637F}" type="presParOf" srcId="{03478A79-4B32-4F8F-99DF-73C4236EE840}" destId="{3BD34C75-6335-48EE-9CC6-3E0ACB18000F}" srcOrd="0" destOrd="0" presId="urn:microsoft.com/office/officeart/2009/3/layout/StepUpProcess"/>
    <dgm:cxn modelId="{33D67296-14BC-4073-B6B5-9D261D56EE7D}" type="presParOf" srcId="{03478A79-4B32-4F8F-99DF-73C4236EE840}" destId="{AC251B37-AC94-4C88-910F-C93233B3AB91}" srcOrd="1" destOrd="0" presId="urn:microsoft.com/office/officeart/2009/3/layout/StepUpProcess"/>
    <dgm:cxn modelId="{6907619E-5AC0-43F9-89D8-E4B1CA486060}" type="presParOf" srcId="{03478A79-4B32-4F8F-99DF-73C4236EE840}" destId="{EF1AC3E4-CA14-41C0-A6C4-750DA12B456F}" srcOrd="2" destOrd="0" presId="urn:microsoft.com/office/officeart/2009/3/layout/StepUpProcess"/>
    <dgm:cxn modelId="{4E1C271D-01E2-4229-95CB-C90BE14CED47}" type="presParOf" srcId="{E636293D-1ECF-4289-8AF4-7827EACD5607}" destId="{4DD61443-9D6A-4661-8CE9-1EE09E9D718D}" srcOrd="1" destOrd="0" presId="urn:microsoft.com/office/officeart/2009/3/layout/StepUpProcess"/>
    <dgm:cxn modelId="{ED41FCB1-85A9-4AFA-B5B3-AE8CC9FC60DD}" type="presParOf" srcId="{4DD61443-9D6A-4661-8CE9-1EE09E9D718D}" destId="{4C075A31-3357-4356-8462-2DB4800FAEB4}" srcOrd="0" destOrd="0" presId="urn:microsoft.com/office/officeart/2009/3/layout/StepUpProcess"/>
    <dgm:cxn modelId="{6FFA668A-1170-474E-9612-2E5D3AC47C8A}" type="presParOf" srcId="{E636293D-1ECF-4289-8AF4-7827EACD5607}" destId="{9126DD48-A6F7-4AE4-B387-FC2CF4459E96}" srcOrd="2" destOrd="0" presId="urn:microsoft.com/office/officeart/2009/3/layout/StepUpProcess"/>
    <dgm:cxn modelId="{B4969D35-73D5-4C23-A1F4-C1E981F8D559}" type="presParOf" srcId="{9126DD48-A6F7-4AE4-B387-FC2CF4459E96}" destId="{006E7A72-CABE-46CD-939E-A587F246FF8A}" srcOrd="0" destOrd="0" presId="urn:microsoft.com/office/officeart/2009/3/layout/StepUpProcess"/>
    <dgm:cxn modelId="{158BAAD9-B453-4A6B-934E-475BD64FF10D}" type="presParOf" srcId="{9126DD48-A6F7-4AE4-B387-FC2CF4459E96}" destId="{8C822118-5201-4C91-8737-CEC15A34F9A5}" srcOrd="1" destOrd="0" presId="urn:microsoft.com/office/officeart/2009/3/layout/StepUpProcess"/>
    <dgm:cxn modelId="{AD48E932-7C9A-414E-A9B3-703D58355FD4}" type="presParOf" srcId="{9126DD48-A6F7-4AE4-B387-FC2CF4459E96}" destId="{C4B484D8-B0F8-45A9-A06E-EF7D6DA86D32}" srcOrd="2" destOrd="0" presId="urn:microsoft.com/office/officeart/2009/3/layout/StepUpProcess"/>
    <dgm:cxn modelId="{349E7F10-FD73-482B-9EAA-B7A4910FA238}" type="presParOf" srcId="{E636293D-1ECF-4289-8AF4-7827EACD5607}" destId="{91E8BC68-3B0B-4A3F-B526-FBA72035B821}" srcOrd="3" destOrd="0" presId="urn:microsoft.com/office/officeart/2009/3/layout/StepUpProcess"/>
    <dgm:cxn modelId="{FDAE7A65-51C0-48A2-A632-69C23E6E9E59}" type="presParOf" srcId="{91E8BC68-3B0B-4A3F-B526-FBA72035B821}" destId="{D0F2538F-717B-469C-B72E-0321348FB0B9}" srcOrd="0" destOrd="0" presId="urn:microsoft.com/office/officeart/2009/3/layout/StepUpProcess"/>
    <dgm:cxn modelId="{617F6EAF-F075-4C54-95AE-348372902004}" type="presParOf" srcId="{E636293D-1ECF-4289-8AF4-7827EACD5607}" destId="{19AD9BEE-4E3F-435C-BECB-05B0936988DF}" srcOrd="4" destOrd="0" presId="urn:microsoft.com/office/officeart/2009/3/layout/StepUpProcess"/>
    <dgm:cxn modelId="{1666242F-611D-4263-835E-D3E9DE5BBC16}" type="presParOf" srcId="{19AD9BEE-4E3F-435C-BECB-05B0936988DF}" destId="{EFDA759B-1B56-4104-B197-05667B9C6245}" srcOrd="0" destOrd="0" presId="urn:microsoft.com/office/officeart/2009/3/layout/StepUpProcess"/>
    <dgm:cxn modelId="{2DBEBF85-A6D4-4C83-AD44-C3AC5C71992D}" type="presParOf" srcId="{19AD9BEE-4E3F-435C-BECB-05B0936988DF}" destId="{4536D411-9764-4D17-B032-1119F4C4D6D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EEF078F-2140-4B78-AD87-E8B217204065}" type="doc">
      <dgm:prSet loTypeId="urn:microsoft.com/office/officeart/2005/8/layout/venn1" loCatId="relationship" qsTypeId="urn:microsoft.com/office/officeart/2005/8/quickstyle/simple1" qsCatId="simple" csTypeId="urn:microsoft.com/office/officeart/2005/8/colors/colorful1" csCatId="colorful"/>
      <dgm:spPr/>
      <dgm:t>
        <a:bodyPr/>
        <a:lstStyle/>
        <a:p>
          <a:endParaRPr lang="fr-FR"/>
        </a:p>
      </dgm:t>
    </dgm:pt>
    <dgm:pt modelId="{0800930D-0EBD-47DA-B242-B75DF4BD556A}">
      <dgm:prSet/>
      <dgm:spPr/>
      <dgm:t>
        <a:bodyPr/>
        <a:lstStyle/>
        <a:p>
          <a:r>
            <a:rPr lang="ar-DZ" b="1"/>
            <a:t>-</a:t>
          </a:r>
          <a:r>
            <a:rPr lang="ar-SA"/>
            <a:t>هناك نوعان من المواصفات الدولية لنظم الجودة والتي تستخدم في الحالات المختلفة وهما المواصفات ( 9001 ، 9002 ، 9003 ) وتستخدم جميعا لأغرا ض تأكيد الجودة خارج المنشآت الصناعية،</a:t>
          </a:r>
          <a:endParaRPr lang="fr-FR"/>
        </a:p>
      </dgm:t>
    </dgm:pt>
    <dgm:pt modelId="{976A7FC2-0E9D-4897-85B2-EF8A3E9BB600}" type="parTrans" cxnId="{764084E6-D1F4-40A0-9763-6E1F5A41C058}">
      <dgm:prSet/>
      <dgm:spPr/>
      <dgm:t>
        <a:bodyPr/>
        <a:lstStyle/>
        <a:p>
          <a:endParaRPr lang="fr-FR"/>
        </a:p>
      </dgm:t>
    </dgm:pt>
    <dgm:pt modelId="{4C18C8B4-8977-4180-B950-2DFAFC243163}" type="sibTrans" cxnId="{764084E6-D1F4-40A0-9763-6E1F5A41C058}">
      <dgm:prSet/>
      <dgm:spPr/>
      <dgm:t>
        <a:bodyPr/>
        <a:lstStyle/>
        <a:p>
          <a:endParaRPr lang="fr-FR"/>
        </a:p>
      </dgm:t>
    </dgm:pt>
    <dgm:pt modelId="{7DACA7F4-3CBE-4E13-B05A-B0276EF56A64}">
      <dgm:prSet/>
      <dgm:spPr/>
      <dgm:t>
        <a:bodyPr/>
        <a:lstStyle/>
        <a:p>
          <a:r>
            <a:rPr lang="ar-DZ"/>
            <a:t>-</a:t>
          </a:r>
          <a:r>
            <a:rPr lang="ar-SA"/>
            <a:t>أما النوع الثاني فهو المواصفة 9004 وتستخدم لإرشاد جميع المنشآت في شأن نظم إدارة الجودة داخل المنشآت الصناعية. وجميعها تندرج تحت ما يسمى "عائلة الأيزو 9000" والتي أصدرتها منظمة الأيزو</a:t>
          </a:r>
          <a:r>
            <a:rPr lang="ar-DZ"/>
            <a:t>.</a:t>
          </a:r>
          <a:r>
            <a:rPr lang="fr-FR"/>
            <a:t/>
          </a:r>
          <a:br>
            <a:rPr lang="fr-FR"/>
          </a:br>
          <a:endParaRPr lang="fr-FR"/>
        </a:p>
      </dgm:t>
    </dgm:pt>
    <dgm:pt modelId="{039B9058-3582-439A-9220-49CDFB91A122}" type="parTrans" cxnId="{EA33D478-DDF4-475D-970E-1C74F22A302A}">
      <dgm:prSet/>
      <dgm:spPr/>
      <dgm:t>
        <a:bodyPr/>
        <a:lstStyle/>
        <a:p>
          <a:endParaRPr lang="fr-FR"/>
        </a:p>
      </dgm:t>
    </dgm:pt>
    <dgm:pt modelId="{0EC08BCD-1FE9-42EB-A384-E78D23976812}" type="sibTrans" cxnId="{EA33D478-DDF4-475D-970E-1C74F22A302A}">
      <dgm:prSet/>
      <dgm:spPr/>
      <dgm:t>
        <a:bodyPr/>
        <a:lstStyle/>
        <a:p>
          <a:endParaRPr lang="fr-FR"/>
        </a:p>
      </dgm:t>
    </dgm:pt>
    <dgm:pt modelId="{B71E1B00-C2ED-4F6A-B5A3-998CECD4C086}" type="pres">
      <dgm:prSet presAssocID="{AEEF078F-2140-4B78-AD87-E8B217204065}" presName="compositeShape" presStyleCnt="0">
        <dgm:presLayoutVars>
          <dgm:chMax val="7"/>
          <dgm:dir/>
          <dgm:resizeHandles val="exact"/>
        </dgm:presLayoutVars>
      </dgm:prSet>
      <dgm:spPr/>
      <dgm:t>
        <a:bodyPr/>
        <a:lstStyle/>
        <a:p>
          <a:endParaRPr lang="fr-FR"/>
        </a:p>
      </dgm:t>
    </dgm:pt>
    <dgm:pt modelId="{10EAA9EE-B7AF-4533-BBF6-EA51277BA6DC}" type="pres">
      <dgm:prSet presAssocID="{0800930D-0EBD-47DA-B242-B75DF4BD556A}" presName="circ1" presStyleLbl="vennNode1" presStyleIdx="0" presStyleCnt="2"/>
      <dgm:spPr/>
      <dgm:t>
        <a:bodyPr/>
        <a:lstStyle/>
        <a:p>
          <a:endParaRPr lang="fr-FR"/>
        </a:p>
      </dgm:t>
    </dgm:pt>
    <dgm:pt modelId="{1249289C-11DC-42D8-993B-76B47171009D}" type="pres">
      <dgm:prSet presAssocID="{0800930D-0EBD-47DA-B242-B75DF4BD556A}" presName="circ1Tx" presStyleLbl="revTx" presStyleIdx="0" presStyleCnt="0">
        <dgm:presLayoutVars>
          <dgm:chMax val="0"/>
          <dgm:chPref val="0"/>
          <dgm:bulletEnabled val="1"/>
        </dgm:presLayoutVars>
      </dgm:prSet>
      <dgm:spPr/>
      <dgm:t>
        <a:bodyPr/>
        <a:lstStyle/>
        <a:p>
          <a:endParaRPr lang="fr-FR"/>
        </a:p>
      </dgm:t>
    </dgm:pt>
    <dgm:pt modelId="{30C90898-7726-4D63-B942-C4AC31AEB17F}" type="pres">
      <dgm:prSet presAssocID="{7DACA7F4-3CBE-4E13-B05A-B0276EF56A64}" presName="circ2" presStyleLbl="vennNode1" presStyleIdx="1" presStyleCnt="2"/>
      <dgm:spPr/>
      <dgm:t>
        <a:bodyPr/>
        <a:lstStyle/>
        <a:p>
          <a:endParaRPr lang="fr-FR"/>
        </a:p>
      </dgm:t>
    </dgm:pt>
    <dgm:pt modelId="{EEF72883-C438-4E5A-ADCB-6ACD016E1D7C}" type="pres">
      <dgm:prSet presAssocID="{7DACA7F4-3CBE-4E13-B05A-B0276EF56A64}" presName="circ2Tx" presStyleLbl="revTx" presStyleIdx="0" presStyleCnt="0">
        <dgm:presLayoutVars>
          <dgm:chMax val="0"/>
          <dgm:chPref val="0"/>
          <dgm:bulletEnabled val="1"/>
        </dgm:presLayoutVars>
      </dgm:prSet>
      <dgm:spPr/>
      <dgm:t>
        <a:bodyPr/>
        <a:lstStyle/>
        <a:p>
          <a:endParaRPr lang="fr-FR"/>
        </a:p>
      </dgm:t>
    </dgm:pt>
  </dgm:ptLst>
  <dgm:cxnLst>
    <dgm:cxn modelId="{FAB8AA51-03E8-437A-B527-9686FEDAC2F3}" type="presOf" srcId="{7DACA7F4-3CBE-4E13-B05A-B0276EF56A64}" destId="{30C90898-7726-4D63-B942-C4AC31AEB17F}" srcOrd="0" destOrd="0" presId="urn:microsoft.com/office/officeart/2005/8/layout/venn1"/>
    <dgm:cxn modelId="{1786345A-A16A-4D5E-900A-0E89A5012D3F}" type="presOf" srcId="{0800930D-0EBD-47DA-B242-B75DF4BD556A}" destId="{1249289C-11DC-42D8-993B-76B47171009D}" srcOrd="1" destOrd="0" presId="urn:microsoft.com/office/officeart/2005/8/layout/venn1"/>
    <dgm:cxn modelId="{EA33D478-DDF4-475D-970E-1C74F22A302A}" srcId="{AEEF078F-2140-4B78-AD87-E8B217204065}" destId="{7DACA7F4-3CBE-4E13-B05A-B0276EF56A64}" srcOrd="1" destOrd="0" parTransId="{039B9058-3582-439A-9220-49CDFB91A122}" sibTransId="{0EC08BCD-1FE9-42EB-A384-E78D23976812}"/>
    <dgm:cxn modelId="{764084E6-D1F4-40A0-9763-6E1F5A41C058}" srcId="{AEEF078F-2140-4B78-AD87-E8B217204065}" destId="{0800930D-0EBD-47DA-B242-B75DF4BD556A}" srcOrd="0" destOrd="0" parTransId="{976A7FC2-0E9D-4897-85B2-EF8A3E9BB600}" sibTransId="{4C18C8B4-8977-4180-B950-2DFAFC243163}"/>
    <dgm:cxn modelId="{6C67EBEA-0618-4F87-9CFC-61F139DC09DF}" type="presOf" srcId="{0800930D-0EBD-47DA-B242-B75DF4BD556A}" destId="{10EAA9EE-B7AF-4533-BBF6-EA51277BA6DC}" srcOrd="0" destOrd="0" presId="urn:microsoft.com/office/officeart/2005/8/layout/venn1"/>
    <dgm:cxn modelId="{9A46770C-4237-4FA5-BD13-6055F3D00B7A}" type="presOf" srcId="{7DACA7F4-3CBE-4E13-B05A-B0276EF56A64}" destId="{EEF72883-C438-4E5A-ADCB-6ACD016E1D7C}" srcOrd="1" destOrd="0" presId="urn:microsoft.com/office/officeart/2005/8/layout/venn1"/>
    <dgm:cxn modelId="{21B3EB2E-E99A-4F74-86CE-C1F12E6A5E0E}" type="presOf" srcId="{AEEF078F-2140-4B78-AD87-E8B217204065}" destId="{B71E1B00-C2ED-4F6A-B5A3-998CECD4C086}" srcOrd="0" destOrd="0" presId="urn:microsoft.com/office/officeart/2005/8/layout/venn1"/>
    <dgm:cxn modelId="{A26F362C-C54C-4777-AEAA-468CCCE5A3EB}" type="presParOf" srcId="{B71E1B00-C2ED-4F6A-B5A3-998CECD4C086}" destId="{10EAA9EE-B7AF-4533-BBF6-EA51277BA6DC}" srcOrd="0" destOrd="0" presId="urn:microsoft.com/office/officeart/2005/8/layout/venn1"/>
    <dgm:cxn modelId="{9E72BA38-889A-470A-8395-D16A2766BF0F}" type="presParOf" srcId="{B71E1B00-C2ED-4F6A-B5A3-998CECD4C086}" destId="{1249289C-11DC-42D8-993B-76B47171009D}" srcOrd="1" destOrd="0" presId="urn:microsoft.com/office/officeart/2005/8/layout/venn1"/>
    <dgm:cxn modelId="{6679B132-9863-4406-A5F2-8C10D06B951E}" type="presParOf" srcId="{B71E1B00-C2ED-4F6A-B5A3-998CECD4C086}" destId="{30C90898-7726-4D63-B942-C4AC31AEB17F}" srcOrd="2" destOrd="0" presId="urn:microsoft.com/office/officeart/2005/8/layout/venn1"/>
    <dgm:cxn modelId="{05038E77-DF10-4872-88E6-6BD4DA289496}" type="presParOf" srcId="{B71E1B00-C2ED-4F6A-B5A3-998CECD4C086}" destId="{EEF72883-C438-4E5A-ADCB-6ACD016E1D7C}"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DF1F869-BC10-4FD0-A48F-209FD00912AD}" type="doc">
      <dgm:prSet loTypeId="urn:microsoft.com/office/officeart/2005/8/layout/vProcess5" loCatId="process" qsTypeId="urn:microsoft.com/office/officeart/2005/8/quickstyle/simple3" qsCatId="simple" csTypeId="urn:microsoft.com/office/officeart/2005/8/colors/colorful1" csCatId="colorful" phldr="1"/>
      <dgm:spPr/>
      <dgm:t>
        <a:bodyPr/>
        <a:lstStyle/>
        <a:p>
          <a:endParaRPr lang="fr-FR"/>
        </a:p>
      </dgm:t>
    </dgm:pt>
    <dgm:pt modelId="{D4C273F9-C831-45EE-9031-3DD1F80331BB}">
      <dgm:prSet/>
      <dgm:spPr/>
      <dgm:t>
        <a:bodyPr/>
        <a:lstStyle/>
        <a:p>
          <a:pPr algn="just" rtl="1"/>
          <a:r>
            <a:rPr lang="ar-SA" b="1" dirty="0"/>
            <a:t>المواصفة الدولية 9001</a:t>
          </a:r>
          <a:r>
            <a:rPr lang="ar-SA" dirty="0" smtClean="0"/>
            <a:t>:</a:t>
          </a:r>
          <a:endParaRPr lang="fr-FR" dirty="0"/>
        </a:p>
      </dgm:t>
    </dgm:pt>
    <dgm:pt modelId="{835D16FB-9E51-406D-B66C-38BD948F9D86}" type="parTrans" cxnId="{049B8028-690F-4829-AF29-CB20BC479777}">
      <dgm:prSet/>
      <dgm:spPr/>
      <dgm:t>
        <a:bodyPr/>
        <a:lstStyle/>
        <a:p>
          <a:endParaRPr lang="fr-FR"/>
        </a:p>
      </dgm:t>
    </dgm:pt>
    <dgm:pt modelId="{18D3FA4D-6861-4379-9496-F24E0A12C826}" type="sibTrans" cxnId="{049B8028-690F-4829-AF29-CB20BC479777}">
      <dgm:prSet/>
      <dgm:spPr/>
      <dgm:t>
        <a:bodyPr/>
        <a:lstStyle/>
        <a:p>
          <a:endParaRPr lang="fr-FR"/>
        </a:p>
      </dgm:t>
    </dgm:pt>
    <dgm:pt modelId="{063ABD88-B779-457E-95D5-E7790051A65F}">
      <dgm:prSet/>
      <dgm:spPr/>
      <dgm:t>
        <a:bodyPr/>
        <a:lstStyle/>
        <a:p>
          <a:pPr algn="just" rtl="1"/>
          <a:r>
            <a:rPr lang="ar-SA" b="1" dirty="0"/>
            <a:t>المواصفات الدولية 9002</a:t>
          </a:r>
          <a:r>
            <a:rPr lang="ar-SA" dirty="0" smtClean="0"/>
            <a:t>:</a:t>
          </a:r>
          <a:endParaRPr lang="fr-FR" dirty="0"/>
        </a:p>
      </dgm:t>
    </dgm:pt>
    <dgm:pt modelId="{41532A9C-D937-441C-B5C7-CF5C605910B8}" type="parTrans" cxnId="{C90FA7FC-BCCD-4303-9DBA-6FD2369C7F29}">
      <dgm:prSet/>
      <dgm:spPr/>
      <dgm:t>
        <a:bodyPr/>
        <a:lstStyle/>
        <a:p>
          <a:endParaRPr lang="fr-FR"/>
        </a:p>
      </dgm:t>
    </dgm:pt>
    <dgm:pt modelId="{C395B226-B4BF-4628-9E8C-A617FE9D1FDF}" type="sibTrans" cxnId="{C90FA7FC-BCCD-4303-9DBA-6FD2369C7F29}">
      <dgm:prSet/>
      <dgm:spPr/>
      <dgm:t>
        <a:bodyPr/>
        <a:lstStyle/>
        <a:p>
          <a:endParaRPr lang="fr-FR"/>
        </a:p>
      </dgm:t>
    </dgm:pt>
    <dgm:pt modelId="{E2A97758-CE18-49E6-9801-104B3EC099D1}">
      <dgm:prSet/>
      <dgm:spPr/>
      <dgm:t>
        <a:bodyPr/>
        <a:lstStyle/>
        <a:p>
          <a:pPr algn="just" rtl="1"/>
          <a:r>
            <a:rPr lang="ar-SA" b="1" dirty="0"/>
            <a:t>المواصفة الدولية 9003</a:t>
          </a:r>
          <a:r>
            <a:rPr lang="ar-SA" b="1" dirty="0" smtClean="0"/>
            <a:t>:</a:t>
          </a:r>
          <a:endParaRPr lang="fr-FR" dirty="0"/>
        </a:p>
      </dgm:t>
    </dgm:pt>
    <dgm:pt modelId="{C519D688-5457-42A6-95A4-EA51AFE47B79}" type="parTrans" cxnId="{65E44859-D99F-43DA-BD49-D40E8982663A}">
      <dgm:prSet/>
      <dgm:spPr/>
      <dgm:t>
        <a:bodyPr/>
        <a:lstStyle/>
        <a:p>
          <a:endParaRPr lang="fr-FR"/>
        </a:p>
      </dgm:t>
    </dgm:pt>
    <dgm:pt modelId="{28ED3278-A60C-4511-9369-4F5E909F7023}" type="sibTrans" cxnId="{65E44859-D99F-43DA-BD49-D40E8982663A}">
      <dgm:prSet/>
      <dgm:spPr/>
      <dgm:t>
        <a:bodyPr/>
        <a:lstStyle/>
        <a:p>
          <a:endParaRPr lang="fr-FR"/>
        </a:p>
      </dgm:t>
    </dgm:pt>
    <dgm:pt modelId="{4698CF3D-8A29-41BE-9CC9-79C584A5917D}">
      <dgm:prSet/>
      <dgm:spPr/>
      <dgm:t>
        <a:bodyPr/>
        <a:lstStyle/>
        <a:p>
          <a:pPr algn="just" rtl="1"/>
          <a:r>
            <a:rPr lang="ar-SA" b="1" dirty="0"/>
            <a:t>المواصفة الدولية 9004</a:t>
          </a:r>
          <a:r>
            <a:rPr lang="ar-SA" b="1" dirty="0" smtClean="0"/>
            <a:t>:</a:t>
          </a:r>
          <a:endParaRPr lang="fr-FR" dirty="0"/>
        </a:p>
      </dgm:t>
    </dgm:pt>
    <dgm:pt modelId="{0C124380-AF47-44E8-8B99-87610C92FB10}" type="parTrans" cxnId="{B6FD74B2-E2E8-4888-9A20-AADB5B893EA9}">
      <dgm:prSet/>
      <dgm:spPr/>
      <dgm:t>
        <a:bodyPr/>
        <a:lstStyle/>
        <a:p>
          <a:endParaRPr lang="fr-FR"/>
        </a:p>
      </dgm:t>
    </dgm:pt>
    <dgm:pt modelId="{03270AA5-BCB3-4377-ADFA-D4E172378767}" type="sibTrans" cxnId="{B6FD74B2-E2E8-4888-9A20-AADB5B893EA9}">
      <dgm:prSet/>
      <dgm:spPr/>
      <dgm:t>
        <a:bodyPr/>
        <a:lstStyle/>
        <a:p>
          <a:endParaRPr lang="fr-FR"/>
        </a:p>
      </dgm:t>
    </dgm:pt>
    <dgm:pt modelId="{359877EC-797F-4086-A591-2FC837E0DC86}" type="pres">
      <dgm:prSet presAssocID="{FDF1F869-BC10-4FD0-A48F-209FD00912AD}" presName="outerComposite" presStyleCnt="0">
        <dgm:presLayoutVars>
          <dgm:chMax val="5"/>
          <dgm:dir/>
          <dgm:resizeHandles val="exact"/>
        </dgm:presLayoutVars>
      </dgm:prSet>
      <dgm:spPr/>
      <dgm:t>
        <a:bodyPr/>
        <a:lstStyle/>
        <a:p>
          <a:endParaRPr lang="fr-FR"/>
        </a:p>
      </dgm:t>
    </dgm:pt>
    <dgm:pt modelId="{FFC1FDAA-7C55-4AA8-BECE-B74937EBD975}" type="pres">
      <dgm:prSet presAssocID="{FDF1F869-BC10-4FD0-A48F-209FD00912AD}" presName="dummyMaxCanvas" presStyleCnt="0">
        <dgm:presLayoutVars/>
      </dgm:prSet>
      <dgm:spPr/>
    </dgm:pt>
    <dgm:pt modelId="{07AFDD95-83C0-4508-9471-58F602D386BE}" type="pres">
      <dgm:prSet presAssocID="{FDF1F869-BC10-4FD0-A48F-209FD00912AD}" presName="FourNodes_1" presStyleLbl="node1" presStyleIdx="0" presStyleCnt="4">
        <dgm:presLayoutVars>
          <dgm:bulletEnabled val="1"/>
        </dgm:presLayoutVars>
      </dgm:prSet>
      <dgm:spPr/>
      <dgm:t>
        <a:bodyPr/>
        <a:lstStyle/>
        <a:p>
          <a:endParaRPr lang="fr-FR"/>
        </a:p>
      </dgm:t>
    </dgm:pt>
    <dgm:pt modelId="{026B9610-6C15-41E9-9565-DA1C19D23135}" type="pres">
      <dgm:prSet presAssocID="{FDF1F869-BC10-4FD0-A48F-209FD00912AD}" presName="FourNodes_2" presStyleLbl="node1" presStyleIdx="1" presStyleCnt="4">
        <dgm:presLayoutVars>
          <dgm:bulletEnabled val="1"/>
        </dgm:presLayoutVars>
      </dgm:prSet>
      <dgm:spPr/>
      <dgm:t>
        <a:bodyPr/>
        <a:lstStyle/>
        <a:p>
          <a:endParaRPr lang="fr-FR"/>
        </a:p>
      </dgm:t>
    </dgm:pt>
    <dgm:pt modelId="{23D61B48-D1DA-4F00-B014-1620B8A9464B}" type="pres">
      <dgm:prSet presAssocID="{FDF1F869-BC10-4FD0-A48F-209FD00912AD}" presName="FourNodes_3" presStyleLbl="node1" presStyleIdx="2" presStyleCnt="4">
        <dgm:presLayoutVars>
          <dgm:bulletEnabled val="1"/>
        </dgm:presLayoutVars>
      </dgm:prSet>
      <dgm:spPr/>
      <dgm:t>
        <a:bodyPr/>
        <a:lstStyle/>
        <a:p>
          <a:endParaRPr lang="fr-FR"/>
        </a:p>
      </dgm:t>
    </dgm:pt>
    <dgm:pt modelId="{32084643-E89B-4973-918C-76B3CF8C9A72}" type="pres">
      <dgm:prSet presAssocID="{FDF1F869-BC10-4FD0-A48F-209FD00912AD}" presName="FourNodes_4" presStyleLbl="node1" presStyleIdx="3" presStyleCnt="4">
        <dgm:presLayoutVars>
          <dgm:bulletEnabled val="1"/>
        </dgm:presLayoutVars>
      </dgm:prSet>
      <dgm:spPr/>
      <dgm:t>
        <a:bodyPr/>
        <a:lstStyle/>
        <a:p>
          <a:endParaRPr lang="fr-FR"/>
        </a:p>
      </dgm:t>
    </dgm:pt>
    <dgm:pt modelId="{9366EED9-5188-43A3-9ED3-CE4ED1C3E606}" type="pres">
      <dgm:prSet presAssocID="{FDF1F869-BC10-4FD0-A48F-209FD00912AD}" presName="FourConn_1-2" presStyleLbl="fgAccFollowNode1" presStyleIdx="0" presStyleCnt="3">
        <dgm:presLayoutVars>
          <dgm:bulletEnabled val="1"/>
        </dgm:presLayoutVars>
      </dgm:prSet>
      <dgm:spPr/>
      <dgm:t>
        <a:bodyPr/>
        <a:lstStyle/>
        <a:p>
          <a:endParaRPr lang="fr-FR"/>
        </a:p>
      </dgm:t>
    </dgm:pt>
    <dgm:pt modelId="{95E2CEFF-F07C-433C-B478-31994591713E}" type="pres">
      <dgm:prSet presAssocID="{FDF1F869-BC10-4FD0-A48F-209FD00912AD}" presName="FourConn_2-3" presStyleLbl="fgAccFollowNode1" presStyleIdx="1" presStyleCnt="3">
        <dgm:presLayoutVars>
          <dgm:bulletEnabled val="1"/>
        </dgm:presLayoutVars>
      </dgm:prSet>
      <dgm:spPr/>
      <dgm:t>
        <a:bodyPr/>
        <a:lstStyle/>
        <a:p>
          <a:endParaRPr lang="fr-FR"/>
        </a:p>
      </dgm:t>
    </dgm:pt>
    <dgm:pt modelId="{6D2F486A-8BF2-412E-B014-03D89F645749}" type="pres">
      <dgm:prSet presAssocID="{FDF1F869-BC10-4FD0-A48F-209FD00912AD}" presName="FourConn_3-4" presStyleLbl="fgAccFollowNode1" presStyleIdx="2" presStyleCnt="3">
        <dgm:presLayoutVars>
          <dgm:bulletEnabled val="1"/>
        </dgm:presLayoutVars>
      </dgm:prSet>
      <dgm:spPr/>
      <dgm:t>
        <a:bodyPr/>
        <a:lstStyle/>
        <a:p>
          <a:endParaRPr lang="fr-FR"/>
        </a:p>
      </dgm:t>
    </dgm:pt>
    <dgm:pt modelId="{3FBA113B-7EFF-4E12-B770-4CC993CD5461}" type="pres">
      <dgm:prSet presAssocID="{FDF1F869-BC10-4FD0-A48F-209FD00912AD}" presName="FourNodes_1_text" presStyleLbl="node1" presStyleIdx="3" presStyleCnt="4">
        <dgm:presLayoutVars>
          <dgm:bulletEnabled val="1"/>
        </dgm:presLayoutVars>
      </dgm:prSet>
      <dgm:spPr/>
      <dgm:t>
        <a:bodyPr/>
        <a:lstStyle/>
        <a:p>
          <a:endParaRPr lang="fr-FR"/>
        </a:p>
      </dgm:t>
    </dgm:pt>
    <dgm:pt modelId="{92301EE0-9B4B-4E25-9D5B-48317A902C20}" type="pres">
      <dgm:prSet presAssocID="{FDF1F869-BC10-4FD0-A48F-209FD00912AD}" presName="FourNodes_2_text" presStyleLbl="node1" presStyleIdx="3" presStyleCnt="4">
        <dgm:presLayoutVars>
          <dgm:bulletEnabled val="1"/>
        </dgm:presLayoutVars>
      </dgm:prSet>
      <dgm:spPr/>
      <dgm:t>
        <a:bodyPr/>
        <a:lstStyle/>
        <a:p>
          <a:endParaRPr lang="fr-FR"/>
        </a:p>
      </dgm:t>
    </dgm:pt>
    <dgm:pt modelId="{F39EFE9C-9F6D-434D-ABA3-DFF3F7FDDA9B}" type="pres">
      <dgm:prSet presAssocID="{FDF1F869-BC10-4FD0-A48F-209FD00912AD}" presName="FourNodes_3_text" presStyleLbl="node1" presStyleIdx="3" presStyleCnt="4">
        <dgm:presLayoutVars>
          <dgm:bulletEnabled val="1"/>
        </dgm:presLayoutVars>
      </dgm:prSet>
      <dgm:spPr/>
      <dgm:t>
        <a:bodyPr/>
        <a:lstStyle/>
        <a:p>
          <a:endParaRPr lang="fr-FR"/>
        </a:p>
      </dgm:t>
    </dgm:pt>
    <dgm:pt modelId="{F0B373A7-5505-46B4-B191-3B8845F2DB63}" type="pres">
      <dgm:prSet presAssocID="{FDF1F869-BC10-4FD0-A48F-209FD00912AD}" presName="FourNodes_4_text" presStyleLbl="node1" presStyleIdx="3" presStyleCnt="4">
        <dgm:presLayoutVars>
          <dgm:bulletEnabled val="1"/>
        </dgm:presLayoutVars>
      </dgm:prSet>
      <dgm:spPr/>
      <dgm:t>
        <a:bodyPr/>
        <a:lstStyle/>
        <a:p>
          <a:endParaRPr lang="fr-FR"/>
        </a:p>
      </dgm:t>
    </dgm:pt>
  </dgm:ptLst>
  <dgm:cxnLst>
    <dgm:cxn modelId="{7921E5FD-3329-4A5F-8F9B-2990993481C8}" type="presOf" srcId="{4698CF3D-8A29-41BE-9CC9-79C584A5917D}" destId="{32084643-E89B-4973-918C-76B3CF8C9A72}" srcOrd="0" destOrd="0" presId="urn:microsoft.com/office/officeart/2005/8/layout/vProcess5"/>
    <dgm:cxn modelId="{97935E46-563D-42D2-979E-A5B03D03F7E8}" type="presOf" srcId="{E2A97758-CE18-49E6-9801-104B3EC099D1}" destId="{23D61B48-D1DA-4F00-B014-1620B8A9464B}" srcOrd="0" destOrd="0" presId="urn:microsoft.com/office/officeart/2005/8/layout/vProcess5"/>
    <dgm:cxn modelId="{D9EAD4E0-519D-4A09-8E98-272356B5096D}" type="presOf" srcId="{FDF1F869-BC10-4FD0-A48F-209FD00912AD}" destId="{359877EC-797F-4086-A591-2FC837E0DC86}" srcOrd="0" destOrd="0" presId="urn:microsoft.com/office/officeart/2005/8/layout/vProcess5"/>
    <dgm:cxn modelId="{2734197A-6546-4AB4-883A-9C3DACAD4F23}" type="presOf" srcId="{063ABD88-B779-457E-95D5-E7790051A65F}" destId="{92301EE0-9B4B-4E25-9D5B-48317A902C20}" srcOrd="1" destOrd="0" presId="urn:microsoft.com/office/officeart/2005/8/layout/vProcess5"/>
    <dgm:cxn modelId="{64EE6114-E4FF-4F79-BDE1-37D735507730}" type="presOf" srcId="{D4C273F9-C831-45EE-9031-3DD1F80331BB}" destId="{07AFDD95-83C0-4508-9471-58F602D386BE}" srcOrd="0" destOrd="0" presId="urn:microsoft.com/office/officeart/2005/8/layout/vProcess5"/>
    <dgm:cxn modelId="{7796E0FF-EF50-4FF2-A87F-776F742AE178}" type="presOf" srcId="{4698CF3D-8A29-41BE-9CC9-79C584A5917D}" destId="{F0B373A7-5505-46B4-B191-3B8845F2DB63}" srcOrd="1" destOrd="0" presId="urn:microsoft.com/office/officeart/2005/8/layout/vProcess5"/>
    <dgm:cxn modelId="{45E22EFB-D728-48AB-8232-93EE8940863D}" type="presOf" srcId="{D4C273F9-C831-45EE-9031-3DD1F80331BB}" destId="{3FBA113B-7EFF-4E12-B770-4CC993CD5461}" srcOrd="1" destOrd="0" presId="urn:microsoft.com/office/officeart/2005/8/layout/vProcess5"/>
    <dgm:cxn modelId="{B9092D63-0970-481E-945B-D303D677BA32}" type="presOf" srcId="{28ED3278-A60C-4511-9369-4F5E909F7023}" destId="{6D2F486A-8BF2-412E-B014-03D89F645749}" srcOrd="0" destOrd="0" presId="urn:microsoft.com/office/officeart/2005/8/layout/vProcess5"/>
    <dgm:cxn modelId="{F18D92F6-03D6-4260-A5A9-02FDB883533C}" type="presOf" srcId="{063ABD88-B779-457E-95D5-E7790051A65F}" destId="{026B9610-6C15-41E9-9565-DA1C19D23135}" srcOrd="0" destOrd="0" presId="urn:microsoft.com/office/officeart/2005/8/layout/vProcess5"/>
    <dgm:cxn modelId="{26E1EECB-B7A4-4F4A-8C34-33801CCC8063}" type="presOf" srcId="{E2A97758-CE18-49E6-9801-104B3EC099D1}" destId="{F39EFE9C-9F6D-434D-ABA3-DFF3F7FDDA9B}" srcOrd="1" destOrd="0" presId="urn:microsoft.com/office/officeart/2005/8/layout/vProcess5"/>
    <dgm:cxn modelId="{C90FA7FC-BCCD-4303-9DBA-6FD2369C7F29}" srcId="{FDF1F869-BC10-4FD0-A48F-209FD00912AD}" destId="{063ABD88-B779-457E-95D5-E7790051A65F}" srcOrd="1" destOrd="0" parTransId="{41532A9C-D937-441C-B5C7-CF5C605910B8}" sibTransId="{C395B226-B4BF-4628-9E8C-A617FE9D1FDF}"/>
    <dgm:cxn modelId="{65E44859-D99F-43DA-BD49-D40E8982663A}" srcId="{FDF1F869-BC10-4FD0-A48F-209FD00912AD}" destId="{E2A97758-CE18-49E6-9801-104B3EC099D1}" srcOrd="2" destOrd="0" parTransId="{C519D688-5457-42A6-95A4-EA51AFE47B79}" sibTransId="{28ED3278-A60C-4511-9369-4F5E909F7023}"/>
    <dgm:cxn modelId="{52DA65BE-DD91-4F09-95E7-1ABB89D8FF3F}" type="presOf" srcId="{18D3FA4D-6861-4379-9496-F24E0A12C826}" destId="{9366EED9-5188-43A3-9ED3-CE4ED1C3E606}" srcOrd="0" destOrd="0" presId="urn:microsoft.com/office/officeart/2005/8/layout/vProcess5"/>
    <dgm:cxn modelId="{8C2AA9D2-C6E1-4CF7-975D-DD03CB0BBAF1}" type="presOf" srcId="{C395B226-B4BF-4628-9E8C-A617FE9D1FDF}" destId="{95E2CEFF-F07C-433C-B478-31994591713E}" srcOrd="0" destOrd="0" presId="urn:microsoft.com/office/officeart/2005/8/layout/vProcess5"/>
    <dgm:cxn modelId="{049B8028-690F-4829-AF29-CB20BC479777}" srcId="{FDF1F869-BC10-4FD0-A48F-209FD00912AD}" destId="{D4C273F9-C831-45EE-9031-3DD1F80331BB}" srcOrd="0" destOrd="0" parTransId="{835D16FB-9E51-406D-B66C-38BD948F9D86}" sibTransId="{18D3FA4D-6861-4379-9496-F24E0A12C826}"/>
    <dgm:cxn modelId="{B6FD74B2-E2E8-4888-9A20-AADB5B893EA9}" srcId="{FDF1F869-BC10-4FD0-A48F-209FD00912AD}" destId="{4698CF3D-8A29-41BE-9CC9-79C584A5917D}" srcOrd="3" destOrd="0" parTransId="{0C124380-AF47-44E8-8B99-87610C92FB10}" sibTransId="{03270AA5-BCB3-4377-ADFA-D4E172378767}"/>
    <dgm:cxn modelId="{C6FAD825-A894-48BF-9DFB-7AAF388FAD97}" type="presParOf" srcId="{359877EC-797F-4086-A591-2FC837E0DC86}" destId="{FFC1FDAA-7C55-4AA8-BECE-B74937EBD975}" srcOrd="0" destOrd="0" presId="urn:microsoft.com/office/officeart/2005/8/layout/vProcess5"/>
    <dgm:cxn modelId="{3F433C5B-20D7-4F1A-985C-E7969461266D}" type="presParOf" srcId="{359877EC-797F-4086-A591-2FC837E0DC86}" destId="{07AFDD95-83C0-4508-9471-58F602D386BE}" srcOrd="1" destOrd="0" presId="urn:microsoft.com/office/officeart/2005/8/layout/vProcess5"/>
    <dgm:cxn modelId="{FE26FFD7-F012-4782-8858-4639B363E961}" type="presParOf" srcId="{359877EC-797F-4086-A591-2FC837E0DC86}" destId="{026B9610-6C15-41E9-9565-DA1C19D23135}" srcOrd="2" destOrd="0" presId="urn:microsoft.com/office/officeart/2005/8/layout/vProcess5"/>
    <dgm:cxn modelId="{A8066602-DB17-479A-9ABD-E1B75A3B71CF}" type="presParOf" srcId="{359877EC-797F-4086-A591-2FC837E0DC86}" destId="{23D61B48-D1DA-4F00-B014-1620B8A9464B}" srcOrd="3" destOrd="0" presId="urn:microsoft.com/office/officeart/2005/8/layout/vProcess5"/>
    <dgm:cxn modelId="{A67FC306-F18E-431A-9197-FE0BF7636D80}" type="presParOf" srcId="{359877EC-797F-4086-A591-2FC837E0DC86}" destId="{32084643-E89B-4973-918C-76B3CF8C9A72}" srcOrd="4" destOrd="0" presId="urn:microsoft.com/office/officeart/2005/8/layout/vProcess5"/>
    <dgm:cxn modelId="{1EADBDC1-C86C-40C6-A4B3-9E76B79567CF}" type="presParOf" srcId="{359877EC-797F-4086-A591-2FC837E0DC86}" destId="{9366EED9-5188-43A3-9ED3-CE4ED1C3E606}" srcOrd="5" destOrd="0" presId="urn:microsoft.com/office/officeart/2005/8/layout/vProcess5"/>
    <dgm:cxn modelId="{9F9DCF8C-18B4-436A-A52A-0D00A294BDDD}" type="presParOf" srcId="{359877EC-797F-4086-A591-2FC837E0DC86}" destId="{95E2CEFF-F07C-433C-B478-31994591713E}" srcOrd="6" destOrd="0" presId="urn:microsoft.com/office/officeart/2005/8/layout/vProcess5"/>
    <dgm:cxn modelId="{1E409217-8F74-4E34-993E-3253EFE0A612}" type="presParOf" srcId="{359877EC-797F-4086-A591-2FC837E0DC86}" destId="{6D2F486A-8BF2-412E-B014-03D89F645749}" srcOrd="7" destOrd="0" presId="urn:microsoft.com/office/officeart/2005/8/layout/vProcess5"/>
    <dgm:cxn modelId="{FA11C915-BD8C-4607-AE62-08B192197647}" type="presParOf" srcId="{359877EC-797F-4086-A591-2FC837E0DC86}" destId="{3FBA113B-7EFF-4E12-B770-4CC993CD5461}" srcOrd="8" destOrd="0" presId="urn:microsoft.com/office/officeart/2005/8/layout/vProcess5"/>
    <dgm:cxn modelId="{7EEA7E45-00FC-4E0C-8A70-2BB243683821}" type="presParOf" srcId="{359877EC-797F-4086-A591-2FC837E0DC86}" destId="{92301EE0-9B4B-4E25-9D5B-48317A902C20}" srcOrd="9" destOrd="0" presId="urn:microsoft.com/office/officeart/2005/8/layout/vProcess5"/>
    <dgm:cxn modelId="{BE8A0ED4-03E2-46F7-8251-268E3638CC88}" type="presParOf" srcId="{359877EC-797F-4086-A591-2FC837E0DC86}" destId="{F39EFE9C-9F6D-434D-ABA3-DFF3F7FDDA9B}" srcOrd="10" destOrd="0" presId="urn:microsoft.com/office/officeart/2005/8/layout/vProcess5"/>
    <dgm:cxn modelId="{5882CF20-9CAB-4E7F-B180-6CE427212D4C}" type="presParOf" srcId="{359877EC-797F-4086-A591-2FC837E0DC86}" destId="{F0B373A7-5505-46B4-B191-3B8845F2DB63}"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F243C-F593-4CF0-9E1C-93D286E1E0D0}">
      <dsp:nvSpPr>
        <dsp:cNvPr id="0" name=""/>
        <dsp:cNvSpPr/>
      </dsp:nvSpPr>
      <dsp:spPr>
        <a:xfrm>
          <a:off x="468409" y="1215"/>
          <a:ext cx="2811592" cy="1686955"/>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b="1" kern="1200" smtClean="0"/>
            <a:t>المرحلة الأولى: السيطرة على الجودة في مرحلة ما قبل الإدارة العلمية</a:t>
          </a:r>
          <a:endParaRPr lang="fr-FR" sz="2600" kern="1200"/>
        </a:p>
      </dsp:txBody>
      <dsp:txXfrm>
        <a:off x="517818" y="50624"/>
        <a:ext cx="2712774" cy="1588137"/>
      </dsp:txXfrm>
    </dsp:sp>
    <dsp:sp modelId="{D0DB7F13-47FF-4C8C-9615-53A1B8FA08C5}">
      <dsp:nvSpPr>
        <dsp:cNvPr id="0" name=""/>
        <dsp:cNvSpPr/>
      </dsp:nvSpPr>
      <dsp:spPr>
        <a:xfrm>
          <a:off x="3527422" y="496055"/>
          <a:ext cx="596057" cy="69727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3527422" y="635510"/>
        <a:ext cx="417240" cy="418364"/>
      </dsp:txXfrm>
    </dsp:sp>
    <dsp:sp modelId="{231FA95A-C1C3-4474-BADF-C371708D3E66}">
      <dsp:nvSpPr>
        <dsp:cNvPr id="0" name=""/>
        <dsp:cNvSpPr/>
      </dsp:nvSpPr>
      <dsp:spPr>
        <a:xfrm>
          <a:off x="4404638" y="1215"/>
          <a:ext cx="2811592" cy="1686955"/>
        </a:xfrm>
        <a:prstGeom prst="roundRect">
          <a:avLst>
            <a:gd name="adj" fmla="val 10000"/>
          </a:avLst>
        </a:prstGeom>
        <a:solidFill>
          <a:schemeClr val="accent4">
            <a:hueOff val="2229171"/>
            <a:satOff val="-10667"/>
            <a:lumOff val="39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b="1" kern="1200" smtClean="0"/>
            <a:t>المرحلة الثانية: السيطرة على الجودة بالفحص والتفتيش</a:t>
          </a:r>
          <a:endParaRPr lang="fr-FR" sz="2600" kern="1200"/>
        </a:p>
      </dsp:txBody>
      <dsp:txXfrm>
        <a:off x="4454047" y="50624"/>
        <a:ext cx="2712774" cy="1588137"/>
      </dsp:txXfrm>
    </dsp:sp>
    <dsp:sp modelId="{E05409A8-EA2D-4477-99D7-CD8F5686A4D7}">
      <dsp:nvSpPr>
        <dsp:cNvPr id="0" name=""/>
        <dsp:cNvSpPr/>
      </dsp:nvSpPr>
      <dsp:spPr>
        <a:xfrm>
          <a:off x="7463651" y="496055"/>
          <a:ext cx="596057" cy="697274"/>
        </a:xfrm>
        <a:prstGeom prst="rightArrow">
          <a:avLst>
            <a:gd name="adj1" fmla="val 60000"/>
            <a:gd name="adj2" fmla="val 50000"/>
          </a:avLst>
        </a:prstGeom>
        <a:solidFill>
          <a:schemeClr val="accent4">
            <a:hueOff val="2972228"/>
            <a:satOff val="-14222"/>
            <a:lumOff val="529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7463651" y="635510"/>
        <a:ext cx="417240" cy="418364"/>
      </dsp:txXfrm>
    </dsp:sp>
    <dsp:sp modelId="{39C686A2-42B7-4CFB-ABCD-0FBF7C317795}">
      <dsp:nvSpPr>
        <dsp:cNvPr id="0" name=""/>
        <dsp:cNvSpPr/>
      </dsp:nvSpPr>
      <dsp:spPr>
        <a:xfrm>
          <a:off x="8340868" y="1215"/>
          <a:ext cx="2811592" cy="1686955"/>
        </a:xfrm>
        <a:prstGeom prst="roundRect">
          <a:avLst>
            <a:gd name="adj" fmla="val 10000"/>
          </a:avLst>
        </a:prstGeom>
        <a:solidFill>
          <a:schemeClr val="accent4">
            <a:hueOff val="4458342"/>
            <a:satOff val="-21334"/>
            <a:lumOff val="7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b="1" kern="1200" smtClean="0"/>
            <a:t>المرحلة الثالثة: السيطرة على الجودة إحصائيا</a:t>
          </a:r>
          <a:endParaRPr lang="fr-FR" sz="2600" kern="1200"/>
        </a:p>
      </dsp:txBody>
      <dsp:txXfrm>
        <a:off x="8390277" y="50624"/>
        <a:ext cx="2712774" cy="1588137"/>
      </dsp:txXfrm>
    </dsp:sp>
    <dsp:sp modelId="{B6316A21-73E4-46FB-85A0-C8EB54031922}">
      <dsp:nvSpPr>
        <dsp:cNvPr id="0" name=""/>
        <dsp:cNvSpPr/>
      </dsp:nvSpPr>
      <dsp:spPr>
        <a:xfrm rot="5400000">
          <a:off x="9448635" y="1884982"/>
          <a:ext cx="596057" cy="697274"/>
        </a:xfrm>
        <a:prstGeom prst="rightArrow">
          <a:avLst>
            <a:gd name="adj1" fmla="val 60000"/>
            <a:gd name="adj2" fmla="val 50000"/>
          </a:avLst>
        </a:prstGeom>
        <a:solidFill>
          <a:schemeClr val="accent4">
            <a:hueOff val="5944456"/>
            <a:satOff val="-28445"/>
            <a:lumOff val="1058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5400000">
        <a:off x="9537482" y="1935591"/>
        <a:ext cx="418364" cy="417240"/>
      </dsp:txXfrm>
    </dsp:sp>
    <dsp:sp modelId="{7C0854B6-162D-49EE-8551-CEF680A39725}">
      <dsp:nvSpPr>
        <dsp:cNvPr id="0" name=""/>
        <dsp:cNvSpPr/>
      </dsp:nvSpPr>
      <dsp:spPr>
        <a:xfrm>
          <a:off x="8340868" y="2812807"/>
          <a:ext cx="2811592" cy="1686955"/>
        </a:xfrm>
        <a:prstGeom prst="roundRect">
          <a:avLst>
            <a:gd name="adj" fmla="val 10000"/>
          </a:avLst>
        </a:prstGeom>
        <a:solidFill>
          <a:schemeClr val="accent4">
            <a:hueOff val="6687513"/>
            <a:satOff val="-32000"/>
            <a:lumOff val="119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b="1" kern="1200" smtClean="0"/>
            <a:t>المرحلة الرابعة: تأكيد الجودة</a:t>
          </a:r>
          <a:endParaRPr lang="fr-FR" sz="2600" kern="1200"/>
        </a:p>
      </dsp:txBody>
      <dsp:txXfrm>
        <a:off x="8390277" y="2862216"/>
        <a:ext cx="2712774" cy="1588137"/>
      </dsp:txXfrm>
    </dsp:sp>
    <dsp:sp modelId="{1B9EAFFC-988A-48F6-A27D-D04832B8D2DB}">
      <dsp:nvSpPr>
        <dsp:cNvPr id="0" name=""/>
        <dsp:cNvSpPr/>
      </dsp:nvSpPr>
      <dsp:spPr>
        <a:xfrm rot="10800000">
          <a:off x="7497390" y="3307648"/>
          <a:ext cx="596057" cy="697274"/>
        </a:xfrm>
        <a:prstGeom prst="rightArrow">
          <a:avLst>
            <a:gd name="adj1" fmla="val 60000"/>
            <a:gd name="adj2" fmla="val 50000"/>
          </a:avLst>
        </a:prstGeom>
        <a:solidFill>
          <a:schemeClr val="accent4">
            <a:hueOff val="8916683"/>
            <a:satOff val="-42667"/>
            <a:lumOff val="158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10800000">
        <a:off x="7676207" y="3447103"/>
        <a:ext cx="417240" cy="418364"/>
      </dsp:txXfrm>
    </dsp:sp>
    <dsp:sp modelId="{C5467ACC-979E-43B3-81E0-19A1EC4094F8}">
      <dsp:nvSpPr>
        <dsp:cNvPr id="0" name=""/>
        <dsp:cNvSpPr/>
      </dsp:nvSpPr>
      <dsp:spPr>
        <a:xfrm>
          <a:off x="4404638" y="2812807"/>
          <a:ext cx="2811592" cy="1686955"/>
        </a:xfrm>
        <a:prstGeom prst="roundRect">
          <a:avLst>
            <a:gd name="adj" fmla="val 10000"/>
          </a:avLst>
        </a:prstGeom>
        <a:solidFill>
          <a:schemeClr val="accent4">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b="1" kern="1200" smtClean="0"/>
            <a:t>المرحلة الخامسة: إدارة الجودة الشاملة </a:t>
          </a:r>
          <a:endParaRPr lang="fr-FR" sz="2600" kern="1200"/>
        </a:p>
      </dsp:txBody>
      <dsp:txXfrm>
        <a:off x="4454047" y="2862216"/>
        <a:ext cx="2712774" cy="1588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E4D55-BAE0-4F40-902D-8DBA5E334667}">
      <dsp:nvSpPr>
        <dsp:cNvPr id="0" name=""/>
        <dsp:cNvSpPr/>
      </dsp:nvSpPr>
      <dsp:spPr>
        <a:xfrm>
          <a:off x="800611" y="0"/>
          <a:ext cx="9073592" cy="4365812"/>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0C753E-78C8-410C-9A92-A43F6532E377}">
      <dsp:nvSpPr>
        <dsp:cNvPr id="0" name=""/>
        <dsp:cNvSpPr/>
      </dsp:nvSpPr>
      <dsp:spPr>
        <a:xfrm>
          <a:off x="2919" y="1309743"/>
          <a:ext cx="3352697" cy="1746324"/>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b="1" kern="1200" dirty="0">
              <a:solidFill>
                <a:srgbClr val="FF0000"/>
              </a:solidFill>
              <a:cs typeface="Simplified Arabic" panose="02010000000000000000" pitchFamily="2" charset="-78"/>
            </a:rPr>
            <a:t>إدارة</a:t>
          </a:r>
          <a:r>
            <a:rPr lang="ar-DZ" sz="1800" kern="1200" dirty="0">
              <a:solidFill>
                <a:srgbClr val="FF0000"/>
              </a:solidFill>
              <a:cs typeface="Simplified Arabic" panose="02010000000000000000" pitchFamily="2" charset="-78"/>
            </a:rPr>
            <a:t>:</a:t>
          </a:r>
          <a:r>
            <a:rPr lang="fr-FR" sz="1800" b="1" kern="1200" dirty="0">
              <a:solidFill>
                <a:schemeClr val="accent2">
                  <a:lumMod val="75000"/>
                </a:schemeClr>
              </a:solidFill>
              <a:effectLst/>
              <a:latin typeface="Simplified Arabic" panose="02010000000000000000" pitchFamily="2" charset="-78"/>
              <a:ea typeface="Calibri" panose="020F0502020204030204" pitchFamily="34" charset="0"/>
            </a:rPr>
            <a:t>Management</a:t>
          </a:r>
          <a:r>
            <a:rPr lang="ar-DZ" sz="1800" b="1" kern="1200" dirty="0">
              <a:solidFill>
                <a:schemeClr val="accent2">
                  <a:lumMod val="75000"/>
                </a:schemeClr>
              </a:solidFill>
              <a:effectLst/>
              <a:latin typeface="Simplified Arabic" panose="02010000000000000000" pitchFamily="2" charset="-78"/>
              <a:ea typeface="Calibri" panose="020F0502020204030204" pitchFamily="34" charset="0"/>
            </a:rPr>
            <a:t> </a:t>
          </a:r>
          <a:endParaRPr lang="ar-DZ" sz="1800" b="1" kern="1200" dirty="0">
            <a:cs typeface="Simplified Arabic" panose="02010000000000000000" pitchFamily="2" charset="-78"/>
          </a:endParaRPr>
        </a:p>
        <a:p>
          <a:pPr lvl="0" algn="ctr" defTabSz="800100">
            <a:lnSpc>
              <a:spcPct val="90000"/>
            </a:lnSpc>
            <a:spcBef>
              <a:spcPct val="0"/>
            </a:spcBef>
            <a:spcAft>
              <a:spcPct val="35000"/>
            </a:spcAft>
          </a:pPr>
          <a:r>
            <a:rPr lang="ar-SA" sz="1800" kern="1200" dirty="0">
              <a:cs typeface="Simplified Arabic" panose="02010000000000000000" pitchFamily="2" charset="-78"/>
            </a:rPr>
            <a:t>: تخطيط وتنظيم وتوجيه ومراقبة كافة النشاطات المتعلقة بتطبيق الجودة، كما يتضمن ذلك دعم نشاطات الجودة وتوفير الموارد اللازمة.</a:t>
          </a:r>
          <a:endParaRPr lang="fr-FR" sz="1800" kern="1200" dirty="0">
            <a:cs typeface="Simplified Arabic" panose="02010000000000000000" pitchFamily="2" charset="-78"/>
          </a:endParaRPr>
        </a:p>
      </dsp:txBody>
      <dsp:txXfrm>
        <a:off x="88168" y="1394992"/>
        <a:ext cx="3182199" cy="1575826"/>
      </dsp:txXfrm>
    </dsp:sp>
    <dsp:sp modelId="{40EECE8C-F7DB-41A4-93E8-95B7DFD00499}">
      <dsp:nvSpPr>
        <dsp:cNvPr id="0" name=""/>
        <dsp:cNvSpPr/>
      </dsp:nvSpPr>
      <dsp:spPr>
        <a:xfrm>
          <a:off x="3661058" y="1309743"/>
          <a:ext cx="3352697" cy="1746324"/>
        </a:xfrm>
        <a:prstGeom prst="roundRect">
          <a:avLst/>
        </a:prstGeom>
        <a:solidFill>
          <a:schemeClr val="accent4">
            <a:hueOff val="4458342"/>
            <a:satOff val="-21334"/>
            <a:lumOff val="7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SA" sz="2400" kern="1200" dirty="0">
              <a:solidFill>
                <a:srgbClr val="FF0000"/>
              </a:solidFill>
              <a:cs typeface="Simplified Arabic" panose="02010000000000000000" pitchFamily="2" charset="-78"/>
            </a:rPr>
            <a:t>ا</a:t>
          </a:r>
          <a:r>
            <a:rPr lang="ar-SA" sz="2400" b="1" kern="1200" dirty="0">
              <a:solidFill>
                <a:srgbClr val="FF0000"/>
              </a:solidFill>
              <a:cs typeface="Simplified Arabic" panose="02010000000000000000" pitchFamily="2" charset="-78"/>
            </a:rPr>
            <a:t>لجودة</a:t>
          </a:r>
          <a:r>
            <a:rPr lang="ar-DZ" sz="2400" b="1" kern="1200" dirty="0">
              <a:solidFill>
                <a:srgbClr val="FF0000"/>
              </a:solidFill>
              <a:cs typeface="Simplified Arabic" panose="02010000000000000000" pitchFamily="2" charset="-78"/>
            </a:rPr>
            <a:t> </a:t>
          </a:r>
          <a:r>
            <a:rPr lang="fr-FR" sz="2400" b="1" kern="1200" dirty="0" err="1">
              <a:solidFill>
                <a:srgbClr val="FF0000"/>
              </a:solidFill>
              <a:cs typeface="Simplified Arabic" panose="02010000000000000000" pitchFamily="2" charset="-78"/>
            </a:rPr>
            <a:t>Quality</a:t>
          </a:r>
          <a:r>
            <a:rPr lang="ar-SA" sz="2400" kern="1200" dirty="0">
              <a:cs typeface="Simplified Arabic" panose="02010000000000000000" pitchFamily="2" charset="-78"/>
            </a:rPr>
            <a:t>:</a:t>
          </a:r>
          <a:endParaRPr lang="ar-DZ" sz="2400" kern="1200" dirty="0">
            <a:cs typeface="Simplified Arabic" panose="02010000000000000000" pitchFamily="2" charset="-78"/>
          </a:endParaRPr>
        </a:p>
        <a:p>
          <a:pPr lvl="0" algn="ctr" defTabSz="1066800">
            <a:lnSpc>
              <a:spcPct val="90000"/>
            </a:lnSpc>
            <a:spcBef>
              <a:spcPct val="0"/>
            </a:spcBef>
            <a:spcAft>
              <a:spcPct val="35000"/>
            </a:spcAft>
          </a:pPr>
          <a:r>
            <a:rPr lang="ar-SA" sz="2400" kern="1200" dirty="0">
              <a:cs typeface="Simplified Arabic" panose="02010000000000000000" pitchFamily="2" charset="-78"/>
            </a:rPr>
            <a:t> تلبية متطلبات العميل وتوقعاته</a:t>
          </a:r>
          <a:r>
            <a:rPr lang="ar-SA" sz="1800" kern="1200" dirty="0">
              <a:cs typeface="Simplified Arabic" panose="02010000000000000000" pitchFamily="2" charset="-78"/>
            </a:rPr>
            <a:t>.</a:t>
          </a:r>
          <a:endParaRPr lang="fr-FR" sz="1800" kern="1200" dirty="0">
            <a:cs typeface="Simplified Arabic" panose="02010000000000000000" pitchFamily="2" charset="-78"/>
          </a:endParaRPr>
        </a:p>
      </dsp:txBody>
      <dsp:txXfrm>
        <a:off x="3746307" y="1394992"/>
        <a:ext cx="3182199" cy="1575826"/>
      </dsp:txXfrm>
    </dsp:sp>
    <dsp:sp modelId="{D26E0B34-2BE4-43D0-9A5F-D5A3E273B667}">
      <dsp:nvSpPr>
        <dsp:cNvPr id="0" name=""/>
        <dsp:cNvSpPr/>
      </dsp:nvSpPr>
      <dsp:spPr>
        <a:xfrm>
          <a:off x="7319197" y="1309743"/>
          <a:ext cx="3352697" cy="1746324"/>
        </a:xfrm>
        <a:prstGeom prst="roundRect">
          <a:avLst/>
        </a:prstGeom>
        <a:solidFill>
          <a:schemeClr val="accent4">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b="1" kern="1200" dirty="0">
              <a:solidFill>
                <a:srgbClr val="FF0000"/>
              </a:solidFill>
              <a:cs typeface="Simplified Arabic" panose="02010000000000000000" pitchFamily="2" charset="-78"/>
            </a:rPr>
            <a:t>الشاملة</a:t>
          </a:r>
          <a:r>
            <a:rPr lang="fr-FR" sz="1800" b="1" kern="1200" dirty="0">
              <a:solidFill>
                <a:schemeClr val="accent2">
                  <a:lumMod val="75000"/>
                </a:schemeClr>
              </a:solidFill>
              <a:cs typeface="Simplified Arabic" panose="02010000000000000000" pitchFamily="2" charset="-78"/>
            </a:rPr>
            <a:t>Total</a:t>
          </a:r>
          <a:r>
            <a:rPr lang="ar-SA" sz="1800" b="1" kern="1200" dirty="0">
              <a:solidFill>
                <a:schemeClr val="accent2">
                  <a:lumMod val="75000"/>
                </a:schemeClr>
              </a:solidFill>
              <a:cs typeface="Simplified Arabic" panose="02010000000000000000" pitchFamily="2" charset="-78"/>
            </a:rPr>
            <a:t> </a:t>
          </a:r>
          <a:r>
            <a:rPr lang="ar-DZ" sz="1800" b="1" kern="1200" dirty="0">
              <a:cs typeface="Simplified Arabic" panose="02010000000000000000" pitchFamily="2" charset="-78"/>
            </a:rPr>
            <a:t> </a:t>
          </a:r>
          <a:r>
            <a:rPr lang="ar-SA" sz="1800" kern="1200" dirty="0">
              <a:cs typeface="Simplified Arabic" panose="02010000000000000000" pitchFamily="2" charset="-78"/>
            </a:rPr>
            <a:t>: </a:t>
          </a:r>
          <a:endParaRPr lang="ar-DZ" sz="1800" kern="1200" dirty="0">
            <a:cs typeface="Simplified Arabic" panose="02010000000000000000" pitchFamily="2" charset="-78"/>
          </a:endParaRPr>
        </a:p>
        <a:p>
          <a:pPr lvl="0" algn="ctr" defTabSz="800100">
            <a:lnSpc>
              <a:spcPct val="90000"/>
            </a:lnSpc>
            <a:spcBef>
              <a:spcPct val="0"/>
            </a:spcBef>
            <a:spcAft>
              <a:spcPct val="35000"/>
            </a:spcAft>
          </a:pPr>
          <a:r>
            <a:rPr lang="ar-SA" sz="1800" kern="1200" dirty="0">
              <a:cs typeface="Simplified Arabic" panose="02010000000000000000" pitchFamily="2" charset="-78"/>
            </a:rPr>
            <a:t>تطلب مشاركة واندماج كافة موظفي المنظمة، وبالتالي ينبغي اجراء التنسيق الفعال بين الموظفين لحل مشاكل الجودة ولإجراء التحسينات المستمرة.</a:t>
          </a:r>
          <a:endParaRPr lang="fr-FR" sz="1800" kern="1200" dirty="0">
            <a:cs typeface="Simplified Arabic" panose="02010000000000000000" pitchFamily="2" charset="-78"/>
          </a:endParaRPr>
        </a:p>
      </dsp:txBody>
      <dsp:txXfrm>
        <a:off x="7404446" y="1394992"/>
        <a:ext cx="3182199" cy="15758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75620-CF6A-4D5E-A4A7-12BF25C4FB1B}">
      <dsp:nvSpPr>
        <dsp:cNvPr id="0" name=""/>
        <dsp:cNvSpPr/>
      </dsp:nvSpPr>
      <dsp:spPr>
        <a:xfrm>
          <a:off x="601240" y="0"/>
          <a:ext cx="6814054" cy="421994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668A36-2174-4FEB-AE06-E5F74E1CF327}">
      <dsp:nvSpPr>
        <dsp:cNvPr id="0" name=""/>
        <dsp:cNvSpPr/>
      </dsp:nvSpPr>
      <dsp:spPr>
        <a:xfrm>
          <a:off x="271654" y="1265984"/>
          <a:ext cx="2404960" cy="168797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ar-SA" sz="1500" b="1" kern="1200" smtClean="0">
              <a:solidFill>
                <a:schemeClr val="tx1"/>
              </a:solidFill>
            </a:rPr>
            <a:t>تعزيز الموقف التنافسي للمؤسسة وزيادة حصتها السوقية من خلال التركيز على تقديم سلعة أو خدمة ذات جودة عالية للزبائن وبالسعر المناسب لهم وفي الوقت الذي يناسبهم، مما يجعلهم أكثر ولاء للمنتج أو الخدمة؛ </a:t>
          </a:r>
          <a:endParaRPr lang="fr-FR" sz="1500" kern="1200">
            <a:solidFill>
              <a:schemeClr val="tx1"/>
            </a:solidFill>
          </a:endParaRPr>
        </a:p>
      </dsp:txBody>
      <dsp:txXfrm>
        <a:off x="354054" y="1348384"/>
        <a:ext cx="2240160" cy="1523179"/>
      </dsp:txXfrm>
    </dsp:sp>
    <dsp:sp modelId="{D02036DB-40AF-43D3-B9AE-F876898A811B}">
      <dsp:nvSpPr>
        <dsp:cNvPr id="0" name=""/>
        <dsp:cNvSpPr/>
      </dsp:nvSpPr>
      <dsp:spPr>
        <a:xfrm>
          <a:off x="2805787" y="1265984"/>
          <a:ext cx="2404960" cy="1687979"/>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ar-SA" sz="1500" b="1" kern="1200" smtClean="0">
              <a:solidFill>
                <a:schemeClr val="tx1"/>
              </a:solidFill>
            </a:rPr>
            <a:t>تحسين عملية الاتصال في مختلف مستويات المؤسسة وضمان المشاركة الفعالة لجميع أفردها في تحسين الأداء؛</a:t>
          </a:r>
          <a:endParaRPr lang="fr-FR" sz="1500" kern="1200">
            <a:solidFill>
              <a:schemeClr val="tx1"/>
            </a:solidFill>
          </a:endParaRPr>
        </a:p>
      </dsp:txBody>
      <dsp:txXfrm>
        <a:off x="2888187" y="1348384"/>
        <a:ext cx="2240160" cy="1523179"/>
      </dsp:txXfrm>
    </dsp:sp>
    <dsp:sp modelId="{396A2454-BAF1-429F-A5EE-060168BD3495}">
      <dsp:nvSpPr>
        <dsp:cNvPr id="0" name=""/>
        <dsp:cNvSpPr/>
      </dsp:nvSpPr>
      <dsp:spPr>
        <a:xfrm>
          <a:off x="5339920" y="1265984"/>
          <a:ext cx="2404960" cy="1687979"/>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ar-SA" sz="1500" b="1" kern="1200" dirty="0" smtClean="0">
              <a:solidFill>
                <a:schemeClr val="tx1"/>
              </a:solidFill>
            </a:rPr>
            <a:t>تركز إدارة الجودة الشاملة على معرفة احتياجات ورغبات الزبائن وإشباعها والذين هم جزء من المجتمع، كما تعمل على المحافظة على البيئة والصحة العامة.</a:t>
          </a:r>
          <a:endParaRPr lang="fr-FR" sz="1500" kern="1200" dirty="0">
            <a:solidFill>
              <a:schemeClr val="tx1"/>
            </a:solidFill>
          </a:endParaRPr>
        </a:p>
      </dsp:txBody>
      <dsp:txXfrm>
        <a:off x="5422320" y="1348384"/>
        <a:ext cx="2240160" cy="15231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8DCB6A-867F-42C0-B404-7566E5B90BC8}">
      <dsp:nvSpPr>
        <dsp:cNvPr id="0" name=""/>
        <dsp:cNvSpPr/>
      </dsp:nvSpPr>
      <dsp:spPr>
        <a:xfrm>
          <a:off x="0" y="1271338"/>
          <a:ext cx="11519647" cy="1695118"/>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8E974F-7523-4399-A800-AC80BAD7FC93}">
      <dsp:nvSpPr>
        <dsp:cNvPr id="0" name=""/>
        <dsp:cNvSpPr/>
      </dsp:nvSpPr>
      <dsp:spPr>
        <a:xfrm>
          <a:off x="4556" y="0"/>
          <a:ext cx="1992032" cy="1695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ar-DZ" sz="1500" b="1" kern="1200" dirty="0">
              <a:cs typeface="Simplified Arabic" panose="02010000000000000000" pitchFamily="2" charset="-78"/>
            </a:rPr>
            <a:t>تحقيق الاستقرار والثبات للمؤسسة، وتحقيق ثقة عالية بمنتجاتها والخدمات التي تقدمها؛</a:t>
          </a:r>
          <a:endParaRPr lang="fr-FR" sz="1500" b="1" kern="1200" dirty="0">
            <a:cs typeface="Simplified Arabic" panose="02010000000000000000" pitchFamily="2" charset="-78"/>
          </a:endParaRPr>
        </a:p>
      </dsp:txBody>
      <dsp:txXfrm>
        <a:off x="4556" y="0"/>
        <a:ext cx="1992032" cy="1695118"/>
      </dsp:txXfrm>
    </dsp:sp>
    <dsp:sp modelId="{EF5CF713-CD08-412B-8800-D31288C07EC4}">
      <dsp:nvSpPr>
        <dsp:cNvPr id="0" name=""/>
        <dsp:cNvSpPr/>
      </dsp:nvSpPr>
      <dsp:spPr>
        <a:xfrm>
          <a:off x="788682" y="1907008"/>
          <a:ext cx="423779" cy="423779"/>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305EA4-417C-484C-88D9-670A3D3CDF91}">
      <dsp:nvSpPr>
        <dsp:cNvPr id="0" name=""/>
        <dsp:cNvSpPr/>
      </dsp:nvSpPr>
      <dsp:spPr>
        <a:xfrm>
          <a:off x="2096190" y="2542677"/>
          <a:ext cx="1992032" cy="1695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ar-DZ" sz="1500" b="1" kern="1200">
              <a:cs typeface="Simplified Arabic" panose="02010000000000000000" pitchFamily="2" charset="-78"/>
            </a:rPr>
            <a:t>تقليل التباين في جودة السلع والخدمات وتحسينها باستمرار؛</a:t>
          </a:r>
          <a:endParaRPr lang="fr-FR" sz="1500" b="1" kern="1200">
            <a:cs typeface="Simplified Arabic" panose="02010000000000000000" pitchFamily="2" charset="-78"/>
          </a:endParaRPr>
        </a:p>
      </dsp:txBody>
      <dsp:txXfrm>
        <a:off x="2096190" y="2542677"/>
        <a:ext cx="1992032" cy="1695118"/>
      </dsp:txXfrm>
    </dsp:sp>
    <dsp:sp modelId="{515A51FE-1BA2-410D-B7FE-C8E013979000}">
      <dsp:nvSpPr>
        <dsp:cNvPr id="0" name=""/>
        <dsp:cNvSpPr/>
      </dsp:nvSpPr>
      <dsp:spPr>
        <a:xfrm>
          <a:off x="2880317" y="1907008"/>
          <a:ext cx="423779" cy="423779"/>
        </a:xfrm>
        <a:prstGeom prst="ellipse">
          <a:avLst/>
        </a:prstGeom>
        <a:solidFill>
          <a:schemeClr val="accent4">
            <a:hueOff val="2229171"/>
            <a:satOff val="-10667"/>
            <a:lumOff val="39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FCBAD4-461E-4679-925F-35EB4FF046E4}">
      <dsp:nvSpPr>
        <dsp:cNvPr id="0" name=""/>
        <dsp:cNvSpPr/>
      </dsp:nvSpPr>
      <dsp:spPr>
        <a:xfrm>
          <a:off x="4187824" y="0"/>
          <a:ext cx="1992032" cy="1695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ar-DZ" sz="1500" b="1" kern="1200" dirty="0">
              <a:cs typeface="Simplified Arabic" panose="02010000000000000000" pitchFamily="2" charset="-78"/>
            </a:rPr>
            <a:t>تحقيق أسس ثابتة للجودة على المستوى العالمي من شأنه أن يحقق استقرارا وثباتا وثقة عالية بالسلع والخدمات المنتجة؛</a:t>
          </a:r>
          <a:endParaRPr lang="fr-FR" sz="1500" b="1" kern="1200" dirty="0">
            <a:cs typeface="Simplified Arabic" panose="02010000000000000000" pitchFamily="2" charset="-78"/>
          </a:endParaRPr>
        </a:p>
      </dsp:txBody>
      <dsp:txXfrm>
        <a:off x="4187824" y="0"/>
        <a:ext cx="1992032" cy="1695118"/>
      </dsp:txXfrm>
    </dsp:sp>
    <dsp:sp modelId="{39BEC54F-BBEB-41BF-8972-16D9175DCDEF}">
      <dsp:nvSpPr>
        <dsp:cNvPr id="0" name=""/>
        <dsp:cNvSpPr/>
      </dsp:nvSpPr>
      <dsp:spPr>
        <a:xfrm>
          <a:off x="4971951" y="1907008"/>
          <a:ext cx="423779" cy="423779"/>
        </a:xfrm>
        <a:prstGeom prst="ellipse">
          <a:avLst/>
        </a:prstGeom>
        <a:solidFill>
          <a:schemeClr val="accent4">
            <a:hueOff val="4458342"/>
            <a:satOff val="-21334"/>
            <a:lumOff val="7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D0B456-A13B-4F84-BB80-AE6971DDE1C3}">
      <dsp:nvSpPr>
        <dsp:cNvPr id="0" name=""/>
        <dsp:cNvSpPr/>
      </dsp:nvSpPr>
      <dsp:spPr>
        <a:xfrm>
          <a:off x="6279459" y="2542677"/>
          <a:ext cx="1992032" cy="1695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ar-DZ" sz="1500" b="1" kern="1200">
              <a:cs typeface="Simplified Arabic" panose="02010000000000000000" pitchFamily="2" charset="-78"/>
            </a:rPr>
            <a:t>تقدم أسلوبا جديدا لإدارة المؤسسات وتحسين وضعها التنافسي؛</a:t>
          </a:r>
          <a:endParaRPr lang="fr-FR" sz="1500" b="1" kern="1200">
            <a:cs typeface="Simplified Arabic" panose="02010000000000000000" pitchFamily="2" charset="-78"/>
          </a:endParaRPr>
        </a:p>
      </dsp:txBody>
      <dsp:txXfrm>
        <a:off x="6279459" y="2542677"/>
        <a:ext cx="1992032" cy="1695118"/>
      </dsp:txXfrm>
    </dsp:sp>
    <dsp:sp modelId="{211EC81E-E3F0-4D2F-8D0E-DCC674464E04}">
      <dsp:nvSpPr>
        <dsp:cNvPr id="0" name=""/>
        <dsp:cNvSpPr/>
      </dsp:nvSpPr>
      <dsp:spPr>
        <a:xfrm>
          <a:off x="7063585" y="1907008"/>
          <a:ext cx="423779" cy="423779"/>
        </a:xfrm>
        <a:prstGeom prst="ellipse">
          <a:avLst/>
        </a:prstGeom>
        <a:solidFill>
          <a:schemeClr val="accent4">
            <a:hueOff val="6687513"/>
            <a:satOff val="-32000"/>
            <a:lumOff val="119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9F6CA4-3AB5-48CA-AC1F-FAB042DE3052}">
      <dsp:nvSpPr>
        <dsp:cNvPr id="0" name=""/>
        <dsp:cNvSpPr/>
      </dsp:nvSpPr>
      <dsp:spPr>
        <a:xfrm>
          <a:off x="8371093" y="0"/>
          <a:ext cx="1992032" cy="1695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ar-DZ" sz="1500" b="1" kern="1200" dirty="0">
              <a:cs typeface="Simplified Arabic" panose="02010000000000000000" pitchFamily="2" charset="-78"/>
            </a:rPr>
            <a:t>إطالة العمر الاقتصادي للمؤسسة في الأسواق من خلال تزايد الثقة بمنتجاتها وخدماتها وخلق الاستقرار الاستثماري لأنشطتها؛</a:t>
          </a:r>
          <a:endParaRPr lang="fr-FR" sz="1500" b="1" kern="1200" dirty="0">
            <a:cs typeface="Simplified Arabic" panose="02010000000000000000" pitchFamily="2" charset="-78"/>
          </a:endParaRPr>
        </a:p>
      </dsp:txBody>
      <dsp:txXfrm>
        <a:off x="8371093" y="0"/>
        <a:ext cx="1992032" cy="1695118"/>
      </dsp:txXfrm>
    </dsp:sp>
    <dsp:sp modelId="{86599D48-C9FD-4972-A937-4274AAA021CE}">
      <dsp:nvSpPr>
        <dsp:cNvPr id="0" name=""/>
        <dsp:cNvSpPr/>
      </dsp:nvSpPr>
      <dsp:spPr>
        <a:xfrm>
          <a:off x="9155220" y="1907008"/>
          <a:ext cx="423779" cy="423779"/>
        </a:xfrm>
        <a:prstGeom prst="ellipse">
          <a:avLst/>
        </a:prstGeom>
        <a:solidFill>
          <a:schemeClr val="accent4">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D34C75-6335-48EE-9CC6-3E0ACB18000F}">
      <dsp:nvSpPr>
        <dsp:cNvPr id="0" name=""/>
        <dsp:cNvSpPr/>
      </dsp:nvSpPr>
      <dsp:spPr>
        <a:xfrm rot="5400000">
          <a:off x="703455" y="1229426"/>
          <a:ext cx="2116139" cy="3521207"/>
        </a:xfrm>
        <a:prstGeom prst="corner">
          <a:avLst>
            <a:gd name="adj1" fmla="val 16120"/>
            <a:gd name="adj2" fmla="val 16110"/>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251B37-AC94-4C88-910F-C93233B3AB91}">
      <dsp:nvSpPr>
        <dsp:cNvPr id="0" name=""/>
        <dsp:cNvSpPr/>
      </dsp:nvSpPr>
      <dsp:spPr>
        <a:xfrm>
          <a:off x="350219" y="2281509"/>
          <a:ext cx="3178966" cy="2786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rtl="1">
            <a:lnSpc>
              <a:spcPct val="90000"/>
            </a:lnSpc>
            <a:spcBef>
              <a:spcPct val="0"/>
            </a:spcBef>
            <a:spcAft>
              <a:spcPct val="35000"/>
            </a:spcAft>
          </a:pPr>
          <a:r>
            <a:rPr lang="ar-DZ" sz="2000" b="1" kern="1200" dirty="0">
              <a:cs typeface="Simplified Arabic" panose="02010000000000000000" pitchFamily="2" charset="-78"/>
            </a:rPr>
            <a:t>الإعداد للتقدم بطلب الحصول على الشهادة</a:t>
          </a:r>
          <a:r>
            <a:rPr lang="ar-DZ" sz="2000" b="1" kern="1200" dirty="0" smtClean="0">
              <a:cs typeface="Simplified Arabic" panose="02010000000000000000" pitchFamily="2" charset="-78"/>
            </a:rPr>
            <a:t>:</a:t>
          </a:r>
          <a:endParaRPr lang="fr-FR" sz="2000" b="1" kern="1200" dirty="0">
            <a:cs typeface="Simplified Arabic" panose="02010000000000000000" pitchFamily="2" charset="-78"/>
          </a:endParaRPr>
        </a:p>
      </dsp:txBody>
      <dsp:txXfrm>
        <a:off x="350219" y="2281509"/>
        <a:ext cx="3178966" cy="2786550"/>
      </dsp:txXfrm>
    </dsp:sp>
    <dsp:sp modelId="{EF1AC3E4-CA14-41C0-A6C4-750DA12B456F}">
      <dsp:nvSpPr>
        <dsp:cNvPr id="0" name=""/>
        <dsp:cNvSpPr/>
      </dsp:nvSpPr>
      <dsp:spPr>
        <a:xfrm>
          <a:off x="2929380" y="970191"/>
          <a:ext cx="599804" cy="599804"/>
        </a:xfrm>
        <a:prstGeom prst="triangle">
          <a:avLst>
            <a:gd name="adj" fmla="val 100000"/>
          </a:avLst>
        </a:prstGeom>
        <a:solidFill>
          <a:schemeClr val="accent4">
            <a:hueOff val="2229171"/>
            <a:satOff val="-10667"/>
            <a:lumOff val="3971"/>
            <a:alphaOff val="0"/>
          </a:schemeClr>
        </a:solidFill>
        <a:ln w="15875" cap="flat" cmpd="sng" algn="ctr">
          <a:solidFill>
            <a:schemeClr val="accent4">
              <a:hueOff val="2229171"/>
              <a:satOff val="-10667"/>
              <a:lumOff val="39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6E7A72-CABE-46CD-939E-A587F246FF8A}">
      <dsp:nvSpPr>
        <dsp:cNvPr id="0" name=""/>
        <dsp:cNvSpPr/>
      </dsp:nvSpPr>
      <dsp:spPr>
        <a:xfrm rot="5400000">
          <a:off x="4595131" y="266427"/>
          <a:ext cx="2116139" cy="3521207"/>
        </a:xfrm>
        <a:prstGeom prst="corner">
          <a:avLst>
            <a:gd name="adj1" fmla="val 16120"/>
            <a:gd name="adj2" fmla="val 16110"/>
          </a:avLst>
        </a:prstGeom>
        <a:solidFill>
          <a:schemeClr val="accent4">
            <a:hueOff val="4458342"/>
            <a:satOff val="-21334"/>
            <a:lumOff val="7942"/>
            <a:alphaOff val="0"/>
          </a:schemeClr>
        </a:solidFill>
        <a:ln w="15875" cap="flat" cmpd="sng" algn="ctr">
          <a:solidFill>
            <a:schemeClr val="accent4">
              <a:hueOff val="4458342"/>
              <a:satOff val="-21334"/>
              <a:lumOff val="794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822118-5201-4C91-8737-CEC15A34F9A5}">
      <dsp:nvSpPr>
        <dsp:cNvPr id="0" name=""/>
        <dsp:cNvSpPr/>
      </dsp:nvSpPr>
      <dsp:spPr>
        <a:xfrm>
          <a:off x="4241894" y="1318510"/>
          <a:ext cx="3178966" cy="2786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rtl="1">
            <a:lnSpc>
              <a:spcPct val="90000"/>
            </a:lnSpc>
            <a:spcBef>
              <a:spcPct val="0"/>
            </a:spcBef>
            <a:spcAft>
              <a:spcPct val="35000"/>
            </a:spcAft>
          </a:pPr>
          <a:r>
            <a:rPr lang="ar-DZ" sz="2000" b="1" kern="1200" dirty="0">
              <a:cs typeface="Simplified Arabic" panose="02010000000000000000" pitchFamily="2" charset="-78"/>
            </a:rPr>
            <a:t>التعاقد مع جهة مرخصة بمنح </a:t>
          </a:r>
          <a:r>
            <a:rPr lang="ar-DZ" sz="2000" b="1" kern="1200" dirty="0" smtClean="0">
              <a:cs typeface="Simplified Arabic" panose="02010000000000000000" pitchFamily="2" charset="-78"/>
            </a:rPr>
            <a:t>الشهادة</a:t>
          </a:r>
          <a:endParaRPr lang="fr-FR" sz="2000" b="1" kern="1200" dirty="0">
            <a:cs typeface="Simplified Arabic" panose="02010000000000000000" pitchFamily="2" charset="-78"/>
          </a:endParaRPr>
        </a:p>
      </dsp:txBody>
      <dsp:txXfrm>
        <a:off x="4241894" y="1318510"/>
        <a:ext cx="3178966" cy="2786550"/>
      </dsp:txXfrm>
    </dsp:sp>
    <dsp:sp modelId="{C4B484D8-B0F8-45A9-A06E-EF7D6DA86D32}">
      <dsp:nvSpPr>
        <dsp:cNvPr id="0" name=""/>
        <dsp:cNvSpPr/>
      </dsp:nvSpPr>
      <dsp:spPr>
        <a:xfrm>
          <a:off x="6821056" y="7192"/>
          <a:ext cx="599804" cy="599804"/>
        </a:xfrm>
        <a:prstGeom prst="triangle">
          <a:avLst>
            <a:gd name="adj" fmla="val 100000"/>
          </a:avLst>
        </a:prstGeom>
        <a:solidFill>
          <a:schemeClr val="accent4">
            <a:hueOff val="6687513"/>
            <a:satOff val="-32000"/>
            <a:lumOff val="11912"/>
            <a:alphaOff val="0"/>
          </a:schemeClr>
        </a:solidFill>
        <a:ln w="15875" cap="flat" cmpd="sng" algn="ctr">
          <a:solidFill>
            <a:schemeClr val="accent4">
              <a:hueOff val="6687513"/>
              <a:satOff val="-32000"/>
              <a:lumOff val="119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DA759B-1B56-4104-B197-05667B9C6245}">
      <dsp:nvSpPr>
        <dsp:cNvPr id="0" name=""/>
        <dsp:cNvSpPr/>
      </dsp:nvSpPr>
      <dsp:spPr>
        <a:xfrm rot="5400000">
          <a:off x="8486806" y="-696571"/>
          <a:ext cx="2116139" cy="3521207"/>
        </a:xfrm>
        <a:prstGeom prst="corner">
          <a:avLst>
            <a:gd name="adj1" fmla="val 16120"/>
            <a:gd name="adj2" fmla="val 16110"/>
          </a:avLst>
        </a:prstGeom>
        <a:solidFill>
          <a:schemeClr val="accent4">
            <a:hueOff val="8916683"/>
            <a:satOff val="-42667"/>
            <a:lumOff val="15883"/>
            <a:alphaOff val="0"/>
          </a:schemeClr>
        </a:solidFill>
        <a:ln w="15875" cap="flat" cmpd="sng" algn="ctr">
          <a:solidFill>
            <a:schemeClr val="accent4">
              <a:hueOff val="8916683"/>
              <a:satOff val="-42667"/>
              <a:lumOff val="1588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36D411-9764-4D17-B032-1119F4C4D6DC}">
      <dsp:nvSpPr>
        <dsp:cNvPr id="0" name=""/>
        <dsp:cNvSpPr/>
      </dsp:nvSpPr>
      <dsp:spPr>
        <a:xfrm>
          <a:off x="8133570" y="355511"/>
          <a:ext cx="3178966" cy="2786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rtl="1">
            <a:lnSpc>
              <a:spcPct val="90000"/>
            </a:lnSpc>
            <a:spcBef>
              <a:spcPct val="0"/>
            </a:spcBef>
            <a:spcAft>
              <a:spcPct val="35000"/>
            </a:spcAft>
          </a:pPr>
          <a:r>
            <a:rPr lang="ar-DZ" sz="2000" b="1" kern="1200" dirty="0">
              <a:cs typeface="Simplified Arabic" panose="02010000000000000000" pitchFamily="2" charset="-78"/>
            </a:rPr>
            <a:t>الاستدامة والمحافظة على متطلبات المعيار </a:t>
          </a:r>
          <a:r>
            <a:rPr lang="fr-FR" sz="2000" b="1" kern="1200" dirty="0">
              <a:cs typeface="Simplified Arabic" panose="02010000000000000000" pitchFamily="2" charset="-78"/>
            </a:rPr>
            <a:t>iso9000-2000</a:t>
          </a:r>
          <a:r>
            <a:rPr lang="ar-SA" sz="2000" b="1" kern="1200" dirty="0">
              <a:cs typeface="Simplified Arabic" panose="02010000000000000000" pitchFamily="2" charset="-78"/>
            </a:rPr>
            <a:t>بعد التسجيل والحصول على الشهادة. </a:t>
          </a:r>
          <a:endParaRPr lang="fr-FR" sz="2000" b="1" kern="1200" dirty="0">
            <a:cs typeface="Simplified Arabic" panose="02010000000000000000" pitchFamily="2" charset="-78"/>
          </a:endParaRPr>
        </a:p>
      </dsp:txBody>
      <dsp:txXfrm>
        <a:off x="8133570" y="355511"/>
        <a:ext cx="3178966" cy="27865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AA9EE-B7AF-4533-BBF6-EA51277BA6DC}">
      <dsp:nvSpPr>
        <dsp:cNvPr id="0" name=""/>
        <dsp:cNvSpPr/>
      </dsp:nvSpPr>
      <dsp:spPr>
        <a:xfrm>
          <a:off x="1066833" y="12777"/>
          <a:ext cx="4671950" cy="4671950"/>
        </a:xfrm>
        <a:prstGeom prst="ellipse">
          <a:avLst/>
        </a:prstGeom>
        <a:solidFill>
          <a:schemeClr val="accent2">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ar-DZ" sz="2500" b="1" kern="1200"/>
            <a:t>-</a:t>
          </a:r>
          <a:r>
            <a:rPr lang="ar-SA" sz="2500" kern="1200"/>
            <a:t>هناك نوعان من المواصفات الدولية لنظم الجودة والتي تستخدم في الحالات المختلفة وهما المواصفات ( 9001 ، 9002 ، 9003 ) وتستخدم جميعا لأغرا ض تأكيد الجودة خارج المنشآت الصناعية،</a:t>
          </a:r>
          <a:endParaRPr lang="fr-FR" sz="2500" kern="1200"/>
        </a:p>
      </dsp:txBody>
      <dsp:txXfrm>
        <a:off x="1719223" y="563700"/>
        <a:ext cx="2693737" cy="3570103"/>
      </dsp:txXfrm>
    </dsp:sp>
    <dsp:sp modelId="{30C90898-7726-4D63-B942-C4AC31AEB17F}">
      <dsp:nvSpPr>
        <dsp:cNvPr id="0" name=""/>
        <dsp:cNvSpPr/>
      </dsp:nvSpPr>
      <dsp:spPr>
        <a:xfrm>
          <a:off x="4434005" y="12777"/>
          <a:ext cx="4671950" cy="4671950"/>
        </a:xfrm>
        <a:prstGeom prst="ellipse">
          <a:avLst/>
        </a:prstGeom>
        <a:solidFill>
          <a:schemeClr val="accent3">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ar-DZ" sz="2500" kern="1200"/>
            <a:t>-</a:t>
          </a:r>
          <a:r>
            <a:rPr lang="ar-SA" sz="2500" kern="1200"/>
            <a:t>أما النوع الثاني فهو المواصفة 9004 وتستخدم لإرشاد جميع المنشآت في شأن نظم إدارة الجودة داخل المنشآت الصناعية. وجميعها تندرج تحت ما يسمى "عائلة الأيزو 9000" والتي أصدرتها منظمة الأيزو</a:t>
          </a:r>
          <a:r>
            <a:rPr lang="ar-DZ" sz="2500" kern="1200"/>
            <a:t>.</a:t>
          </a:r>
          <a:r>
            <a:rPr lang="fr-FR" sz="2500" kern="1200"/>
            <a:t/>
          </a:r>
          <a:br>
            <a:rPr lang="fr-FR" sz="2500" kern="1200"/>
          </a:br>
          <a:endParaRPr lang="fr-FR" sz="2500" kern="1200"/>
        </a:p>
      </dsp:txBody>
      <dsp:txXfrm>
        <a:off x="5759829" y="563700"/>
        <a:ext cx="2693737" cy="35701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AFDD95-83C0-4508-9471-58F602D386BE}">
      <dsp:nvSpPr>
        <dsp:cNvPr id="0" name=""/>
        <dsp:cNvSpPr/>
      </dsp:nvSpPr>
      <dsp:spPr>
        <a:xfrm>
          <a:off x="0" y="0"/>
          <a:ext cx="8215256" cy="1236591"/>
        </a:xfrm>
        <a:prstGeom prst="roundRect">
          <a:avLst>
            <a:gd name="adj" fmla="val 10000"/>
          </a:avLst>
        </a:prstGeom>
        <a:gradFill rotWithShape="0">
          <a:gsLst>
            <a:gs pos="0">
              <a:schemeClr val="accent2">
                <a:hueOff val="0"/>
                <a:satOff val="0"/>
                <a:lumOff val="0"/>
                <a:alphaOff val="0"/>
                <a:tint val="83000"/>
                <a:satMod val="100000"/>
                <a:lumMod val="100000"/>
              </a:schemeClr>
            </a:gs>
            <a:gs pos="100000">
              <a:schemeClr val="accent2">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0" tIns="209550" rIns="209550" bIns="209550" numCol="1" spcCol="1270" anchor="ctr" anchorCtr="0">
          <a:noAutofit/>
        </a:bodyPr>
        <a:lstStyle/>
        <a:p>
          <a:pPr lvl="0" algn="just" defTabSz="2444750" rtl="1">
            <a:lnSpc>
              <a:spcPct val="90000"/>
            </a:lnSpc>
            <a:spcBef>
              <a:spcPct val="0"/>
            </a:spcBef>
            <a:spcAft>
              <a:spcPct val="35000"/>
            </a:spcAft>
          </a:pPr>
          <a:r>
            <a:rPr lang="ar-SA" sz="5500" b="1" kern="1200" dirty="0"/>
            <a:t>المواصفة الدولية 9001</a:t>
          </a:r>
          <a:r>
            <a:rPr lang="ar-SA" sz="5500" kern="1200" dirty="0" smtClean="0"/>
            <a:t>:</a:t>
          </a:r>
          <a:endParaRPr lang="fr-FR" sz="5500" kern="1200" dirty="0"/>
        </a:p>
      </dsp:txBody>
      <dsp:txXfrm>
        <a:off x="36219" y="36219"/>
        <a:ext cx="6776385" cy="1164153"/>
      </dsp:txXfrm>
    </dsp:sp>
    <dsp:sp modelId="{026B9610-6C15-41E9-9565-DA1C19D23135}">
      <dsp:nvSpPr>
        <dsp:cNvPr id="0" name=""/>
        <dsp:cNvSpPr/>
      </dsp:nvSpPr>
      <dsp:spPr>
        <a:xfrm>
          <a:off x="688027" y="1461426"/>
          <a:ext cx="8215256" cy="1236591"/>
        </a:xfrm>
        <a:prstGeom prst="roundRect">
          <a:avLst>
            <a:gd name="adj" fmla="val 10000"/>
          </a:avLst>
        </a:prstGeom>
        <a:gradFill rotWithShape="0">
          <a:gsLst>
            <a:gs pos="0">
              <a:schemeClr val="accent3">
                <a:hueOff val="0"/>
                <a:satOff val="0"/>
                <a:lumOff val="0"/>
                <a:alphaOff val="0"/>
                <a:tint val="83000"/>
                <a:satMod val="100000"/>
                <a:lumMod val="100000"/>
              </a:schemeClr>
            </a:gs>
            <a:gs pos="100000">
              <a:schemeClr val="accent3">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0" tIns="209550" rIns="209550" bIns="209550" numCol="1" spcCol="1270" anchor="ctr" anchorCtr="0">
          <a:noAutofit/>
        </a:bodyPr>
        <a:lstStyle/>
        <a:p>
          <a:pPr lvl="0" algn="just" defTabSz="2444750" rtl="1">
            <a:lnSpc>
              <a:spcPct val="90000"/>
            </a:lnSpc>
            <a:spcBef>
              <a:spcPct val="0"/>
            </a:spcBef>
            <a:spcAft>
              <a:spcPct val="35000"/>
            </a:spcAft>
          </a:pPr>
          <a:r>
            <a:rPr lang="ar-SA" sz="5500" b="1" kern="1200" dirty="0"/>
            <a:t>المواصفات الدولية 9002</a:t>
          </a:r>
          <a:r>
            <a:rPr lang="ar-SA" sz="5500" kern="1200" dirty="0" smtClean="0"/>
            <a:t>:</a:t>
          </a:r>
          <a:endParaRPr lang="fr-FR" sz="5500" kern="1200" dirty="0"/>
        </a:p>
      </dsp:txBody>
      <dsp:txXfrm>
        <a:off x="724246" y="1497645"/>
        <a:ext cx="6651006" cy="1164153"/>
      </dsp:txXfrm>
    </dsp:sp>
    <dsp:sp modelId="{23D61B48-D1DA-4F00-B014-1620B8A9464B}">
      <dsp:nvSpPr>
        <dsp:cNvPr id="0" name=""/>
        <dsp:cNvSpPr/>
      </dsp:nvSpPr>
      <dsp:spPr>
        <a:xfrm>
          <a:off x="1365786" y="2922852"/>
          <a:ext cx="8215256" cy="1236591"/>
        </a:xfrm>
        <a:prstGeom prst="roundRect">
          <a:avLst>
            <a:gd name="adj" fmla="val 10000"/>
          </a:avLst>
        </a:prstGeom>
        <a:gradFill rotWithShape="0">
          <a:gsLst>
            <a:gs pos="0">
              <a:schemeClr val="accent4">
                <a:hueOff val="0"/>
                <a:satOff val="0"/>
                <a:lumOff val="0"/>
                <a:alphaOff val="0"/>
                <a:tint val="83000"/>
                <a:satMod val="100000"/>
                <a:lumMod val="100000"/>
              </a:schemeClr>
            </a:gs>
            <a:gs pos="100000">
              <a:schemeClr val="accent4">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0" tIns="209550" rIns="209550" bIns="209550" numCol="1" spcCol="1270" anchor="ctr" anchorCtr="0">
          <a:noAutofit/>
        </a:bodyPr>
        <a:lstStyle/>
        <a:p>
          <a:pPr lvl="0" algn="just" defTabSz="2444750" rtl="1">
            <a:lnSpc>
              <a:spcPct val="90000"/>
            </a:lnSpc>
            <a:spcBef>
              <a:spcPct val="0"/>
            </a:spcBef>
            <a:spcAft>
              <a:spcPct val="35000"/>
            </a:spcAft>
          </a:pPr>
          <a:r>
            <a:rPr lang="ar-SA" sz="5500" b="1" kern="1200" dirty="0"/>
            <a:t>المواصفة الدولية 9003</a:t>
          </a:r>
          <a:r>
            <a:rPr lang="ar-SA" sz="5500" b="1" kern="1200" dirty="0" smtClean="0"/>
            <a:t>:</a:t>
          </a:r>
          <a:endParaRPr lang="fr-FR" sz="5500" kern="1200" dirty="0"/>
        </a:p>
      </dsp:txBody>
      <dsp:txXfrm>
        <a:off x="1402005" y="2959071"/>
        <a:ext cx="6661275" cy="1164153"/>
      </dsp:txXfrm>
    </dsp:sp>
    <dsp:sp modelId="{32084643-E89B-4973-918C-76B3CF8C9A72}">
      <dsp:nvSpPr>
        <dsp:cNvPr id="0" name=""/>
        <dsp:cNvSpPr/>
      </dsp:nvSpPr>
      <dsp:spPr>
        <a:xfrm>
          <a:off x="2053814" y="4384279"/>
          <a:ext cx="8215256" cy="1236591"/>
        </a:xfrm>
        <a:prstGeom prst="roundRect">
          <a:avLst>
            <a:gd name="adj" fmla="val 10000"/>
          </a:avLst>
        </a:prstGeom>
        <a:gradFill rotWithShape="0">
          <a:gsLst>
            <a:gs pos="0">
              <a:schemeClr val="accent5">
                <a:hueOff val="0"/>
                <a:satOff val="0"/>
                <a:lumOff val="0"/>
                <a:alphaOff val="0"/>
                <a:tint val="83000"/>
                <a:satMod val="100000"/>
                <a:lumMod val="100000"/>
              </a:schemeClr>
            </a:gs>
            <a:gs pos="100000">
              <a:schemeClr val="accent5">
                <a:hueOff val="0"/>
                <a:satOff val="0"/>
                <a:lumOff val="0"/>
                <a:alphaOff val="0"/>
                <a:tint val="61000"/>
                <a:satMod val="150000"/>
                <a:lumMod val="10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0" tIns="209550" rIns="209550" bIns="209550" numCol="1" spcCol="1270" anchor="ctr" anchorCtr="0">
          <a:noAutofit/>
        </a:bodyPr>
        <a:lstStyle/>
        <a:p>
          <a:pPr lvl="0" algn="just" defTabSz="2444750" rtl="1">
            <a:lnSpc>
              <a:spcPct val="90000"/>
            </a:lnSpc>
            <a:spcBef>
              <a:spcPct val="0"/>
            </a:spcBef>
            <a:spcAft>
              <a:spcPct val="35000"/>
            </a:spcAft>
          </a:pPr>
          <a:r>
            <a:rPr lang="ar-SA" sz="5500" b="1" kern="1200" dirty="0"/>
            <a:t>المواصفة الدولية 9004</a:t>
          </a:r>
          <a:r>
            <a:rPr lang="ar-SA" sz="5500" b="1" kern="1200" dirty="0" smtClean="0"/>
            <a:t>:</a:t>
          </a:r>
          <a:endParaRPr lang="fr-FR" sz="5500" kern="1200" dirty="0"/>
        </a:p>
      </dsp:txBody>
      <dsp:txXfrm>
        <a:off x="2090033" y="4420498"/>
        <a:ext cx="6651006" cy="1164153"/>
      </dsp:txXfrm>
    </dsp:sp>
    <dsp:sp modelId="{9366EED9-5188-43A3-9ED3-CE4ED1C3E606}">
      <dsp:nvSpPr>
        <dsp:cNvPr id="0" name=""/>
        <dsp:cNvSpPr/>
      </dsp:nvSpPr>
      <dsp:spPr>
        <a:xfrm>
          <a:off x="7411472" y="947116"/>
          <a:ext cx="803784" cy="803784"/>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7592323" y="947116"/>
        <a:ext cx="442082" cy="604847"/>
      </dsp:txXfrm>
    </dsp:sp>
    <dsp:sp modelId="{95E2CEFF-F07C-433C-B478-31994591713E}">
      <dsp:nvSpPr>
        <dsp:cNvPr id="0" name=""/>
        <dsp:cNvSpPr/>
      </dsp:nvSpPr>
      <dsp:spPr>
        <a:xfrm>
          <a:off x="8099500" y="2408543"/>
          <a:ext cx="803784" cy="803784"/>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8280351" y="2408543"/>
        <a:ext cx="442082" cy="604847"/>
      </dsp:txXfrm>
    </dsp:sp>
    <dsp:sp modelId="{6D2F486A-8BF2-412E-B014-03D89F645749}">
      <dsp:nvSpPr>
        <dsp:cNvPr id="0" name=""/>
        <dsp:cNvSpPr/>
      </dsp:nvSpPr>
      <dsp:spPr>
        <a:xfrm>
          <a:off x="8777258" y="3869969"/>
          <a:ext cx="803784" cy="803784"/>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8958109" y="3869969"/>
        <a:ext cx="442082" cy="6048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C816A-2418-4E14-9EF1-01398953A87F}" type="datetimeFigureOut">
              <a:rPr lang="fr-FR" smtClean="0"/>
              <a:t>06/04/2025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8358F4-6777-4994-BC74-883E60CAAB84}" type="slidenum">
              <a:rPr lang="fr-FR" smtClean="0"/>
              <a:t>‹N°›</a:t>
            </a:fld>
            <a:endParaRPr lang="fr-FR"/>
          </a:p>
        </p:txBody>
      </p:sp>
    </p:spTree>
    <p:extLst>
      <p:ext uri="{BB962C8B-B14F-4D97-AF65-F5344CB8AC3E}">
        <p14:creationId xmlns:p14="http://schemas.microsoft.com/office/powerpoint/2010/main" val="1879294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381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98056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15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91307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5511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63357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11745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9413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4339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2655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672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3F408DD-381D-413F-BD0F-3084F9A7DDBB}" type="slidenum">
              <a:rPr lang="fr-FR" smtClean="0">
                <a:solidFill>
                  <a:srgbClr val="F0A22E"/>
                </a:solidFill>
              </a:rPr>
              <a:pPr/>
              <a:t>‹N°›</a:t>
            </a:fld>
            <a:endParaRPr lang="fr-FR">
              <a:solidFill>
                <a:srgbClr val="F0A22E"/>
              </a:solidFill>
            </a:endParaRP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815490"/>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8.jp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214490"/>
            <a:ext cx="11684000" cy="6412088"/>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D72E71A-8857-4E75-9143-A9A2AEA9DCDC}"/>
              </a:ext>
            </a:extLst>
          </p:cNvPr>
          <p:cNvSpPr>
            <a:spLocks noGrp="1"/>
          </p:cNvSpPr>
          <p:nvPr>
            <p:ph type="title"/>
          </p:nvPr>
        </p:nvSpPr>
        <p:spPr>
          <a:xfrm>
            <a:off x="449883" y="545501"/>
            <a:ext cx="10786595" cy="1006742"/>
          </a:xfrm>
        </p:spPr>
        <p:txBody>
          <a:bodyPr>
            <a:normAutofit fontScale="90000"/>
          </a:bodyPr>
          <a:lstStyle/>
          <a:p>
            <a:pPr algn="ctr" rtl="1"/>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49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المبحث الثاني: </a:t>
            </a:r>
            <a:r>
              <a:rPr lang="ar-SA" sz="49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نظم </a:t>
            </a:r>
            <a: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إدارة وضمان الجودة "</a:t>
            </a:r>
            <a:r>
              <a:rPr lang="ar-SA" sz="4900" b="1" dirty="0" err="1">
                <a:solidFill>
                  <a:srgbClr val="FF0000"/>
                </a:solidFill>
                <a:latin typeface="Calibri" panose="020F0502020204030204" pitchFamily="34" charset="0"/>
                <a:ea typeface="Calibri" panose="020F0502020204030204" pitchFamily="34" charset="0"/>
                <a:cs typeface="Simplified Arabic" panose="02020603050405020304" pitchFamily="18" charset="-78"/>
              </a:rPr>
              <a:t>الإيزو</a:t>
            </a:r>
            <a: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t>
            </a:r>
            <a:b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3600" dirty="0">
                <a:solidFill>
                  <a:srgbClr val="099BDD"/>
                </a:solidFill>
                <a:latin typeface="Calibri" panose="020F0502020204030204" pitchFamily="34" charset="0"/>
                <a:ea typeface="Calibri" panose="020F0502020204030204" pitchFamily="34" charset="0"/>
                <a:cs typeface="Arial" panose="020B0604020202020204" pitchFamily="34" charset="0"/>
              </a:rPr>
              <a:t/>
            </a:r>
            <a:br>
              <a:rPr lang="fr-FR" sz="3600" dirty="0">
                <a:solidFill>
                  <a:srgbClr val="099BDD"/>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6" name="Espace réservé du contenu 5">
            <a:extLst>
              <a:ext uri="{FF2B5EF4-FFF2-40B4-BE49-F238E27FC236}">
                <a16:creationId xmlns:a16="http://schemas.microsoft.com/office/drawing/2014/main" id="{C156204A-D617-480F-A5F2-5C1DA5718FB5}"/>
              </a:ext>
            </a:extLst>
          </p:cNvPr>
          <p:cNvSpPr>
            <a:spLocks noGrp="1"/>
          </p:cNvSpPr>
          <p:nvPr>
            <p:ph sz="half" idx="1"/>
          </p:nvPr>
        </p:nvSpPr>
        <p:spPr>
          <a:xfrm>
            <a:off x="530746" y="2142564"/>
            <a:ext cx="7618172" cy="4055703"/>
          </a:xfrm>
        </p:spPr>
        <p:txBody>
          <a:bodyPr>
            <a:normAutofit lnSpcReduction="10000"/>
          </a:bodyPr>
          <a:lstStyle/>
          <a:p>
            <a:pPr marL="0" indent="0" algn="just" rtl="1">
              <a:buNone/>
            </a:pPr>
            <a:r>
              <a:rPr lang="ar-SA" sz="3600" dirty="0">
                <a:latin typeface="Simplified Arabic" panose="02010000000000000000" pitchFamily="2" charset="-78"/>
                <a:ea typeface="Calibri" panose="020F0502020204030204" pitchFamily="34" charset="0"/>
              </a:rPr>
              <a:t> يعود</a:t>
            </a:r>
            <a:r>
              <a:rPr lang="ar-SA" sz="3600" dirty="0">
                <a:latin typeface="Simplified Arabic" panose="02010000000000000000" pitchFamily="2" charset="-78"/>
                <a:ea typeface="Calibri" panose="020F0502020204030204" pitchFamily="34" charset="0"/>
                <a:cs typeface="Simplified Arabic" panose="02010000000000000000" pitchFamily="2" charset="-78"/>
              </a:rPr>
              <a:t> نشوء </a:t>
            </a:r>
            <a:r>
              <a:rPr lang="ar-DZ" sz="3600" dirty="0">
                <a:latin typeface="Simplified Arabic" panose="02010000000000000000" pitchFamily="2" charset="-78"/>
                <a:ea typeface="Calibri" panose="020F0502020204030204" pitchFamily="34" charset="0"/>
                <a:cs typeface="Simplified Arabic" panose="02010000000000000000" pitchFamily="2" charset="-78"/>
              </a:rPr>
              <a:t>وتطور أنظمة إدارة الجودة </a:t>
            </a:r>
            <a:r>
              <a:rPr lang="ar-SA" sz="3600" dirty="0">
                <a:latin typeface="Simplified Arabic" panose="02010000000000000000" pitchFamily="2" charset="-78"/>
                <a:ea typeface="Calibri" panose="020F0502020204030204" pitchFamily="34" charset="0"/>
                <a:cs typeface="Simplified Arabic" panose="02010000000000000000" pitchFamily="2" charset="-78"/>
              </a:rPr>
              <a:t>(</a:t>
            </a:r>
            <a:r>
              <a:rPr lang="fr-FR" sz="3200" dirty="0">
                <a:latin typeface="Simplified Arabic" panose="02010000000000000000" pitchFamily="2" charset="-78"/>
                <a:ea typeface="Calibri" panose="020F0502020204030204" pitchFamily="34" charset="0"/>
                <a:cs typeface="Arial" panose="020B0604020202020204" pitchFamily="34" charset="0"/>
              </a:rPr>
              <a:t>iso9000 </a:t>
            </a:r>
            <a:r>
              <a:rPr lang="ar-SA" sz="3600" dirty="0">
                <a:latin typeface="Simplified Arabic" panose="02010000000000000000" pitchFamily="2" charset="-78"/>
                <a:ea typeface="Calibri" panose="020F0502020204030204" pitchFamily="34" charset="0"/>
                <a:cs typeface="Simplified Arabic" panose="02010000000000000000" pitchFamily="2" charset="-78"/>
              </a:rPr>
              <a:t>)  إلى الصناعة العسكرية والنووية، فالحاجة إلى هذه المواصفات أفرزتها ظروف الحرب العالمية الثانية بسبب فشل العديد من منتجات تلك الصناعات في أداء عملها، مما </a:t>
            </a:r>
            <a:r>
              <a:rPr lang="ar-DZ" sz="3600" dirty="0">
                <a:latin typeface="Simplified Arabic" panose="02010000000000000000" pitchFamily="2" charset="-78"/>
                <a:ea typeface="Calibri" panose="020F0502020204030204" pitchFamily="34" charset="0"/>
                <a:cs typeface="Simplified Arabic" panose="02010000000000000000" pitchFamily="2" charset="-78"/>
              </a:rPr>
              <a:t> حدا بها لأن تفرض على الموردين قواعد محددة لضمان الجودة كشرط مسبق للتعاقد معهم، وقد وجدت تلك الصناعات أن تطبيق مبادئ ضمان الجودة يؤدي إلى تحسين جودة منتجاتها.</a:t>
            </a:r>
            <a:endParaRPr lang="fr-FR" dirty="0"/>
          </a:p>
        </p:txBody>
      </p:sp>
      <p:pic>
        <p:nvPicPr>
          <p:cNvPr id="7" name="Picture 7" descr="logos_initials.jpg">
            <a:extLst>
              <a:ext uri="{FF2B5EF4-FFF2-40B4-BE49-F238E27FC236}">
                <a16:creationId xmlns:a16="http://schemas.microsoft.com/office/drawing/2014/main" id="{D5F656AC-2C60-432D-842D-61DDBA367F20}"/>
              </a:ext>
            </a:extLst>
          </p:cNvPr>
          <p:cNvPicPr>
            <a:picLocks noChangeAspect="1"/>
          </p:cNvPicPr>
          <p:nvPr/>
        </p:nvPicPr>
        <p:blipFill>
          <a:blip r:embed="rId2" cstate="print"/>
          <a:srcRect r="60651"/>
          <a:stretch>
            <a:fillRect/>
          </a:stretch>
        </p:blipFill>
        <p:spPr>
          <a:xfrm>
            <a:off x="9040743" y="2277035"/>
            <a:ext cx="2195736" cy="3532093"/>
          </a:xfrm>
          <a:prstGeom prst="rect">
            <a:avLst/>
          </a:prstGeom>
        </p:spPr>
      </p:pic>
    </p:spTree>
    <p:extLst>
      <p:ext uri="{BB962C8B-B14F-4D97-AF65-F5344CB8AC3E}">
        <p14:creationId xmlns:p14="http://schemas.microsoft.com/office/powerpoint/2010/main" val="1685740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47A41B3-1ED9-47E5-99AE-C608CA2AA555}"/>
              </a:ext>
            </a:extLst>
          </p:cNvPr>
          <p:cNvSpPr>
            <a:spLocks noGrp="1"/>
          </p:cNvSpPr>
          <p:nvPr>
            <p:ph type="title"/>
          </p:nvPr>
        </p:nvSpPr>
        <p:spPr>
          <a:xfrm>
            <a:off x="1024128" y="585216"/>
            <a:ext cx="9720072" cy="584269"/>
          </a:xfrm>
        </p:spPr>
        <p:txBody>
          <a:bodyPr>
            <a:noAutofit/>
          </a:bodyPr>
          <a:lstStyle/>
          <a:p>
            <a:pPr algn="ctr" rtl="1"/>
            <a:r>
              <a:rPr lang="ar-SA" sz="36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أصول مواصفات أنظمة إدارة الجودة </a:t>
            </a:r>
            <a:r>
              <a:rPr lang="fr-FR" sz="2400" b="1" dirty="0">
                <a:solidFill>
                  <a:srgbClr val="FF0000"/>
                </a:solidFill>
                <a:latin typeface="Simplified Arabic" panose="02010000000000000000" pitchFamily="2" charset="-78"/>
                <a:ea typeface="Calibri" panose="020F0502020204030204" pitchFamily="34" charset="0"/>
              </a:rPr>
              <a:t>iso 9000</a:t>
            </a:r>
            <a:endParaRPr lang="fr-FR" sz="4000" dirty="0">
              <a:solidFill>
                <a:srgbClr val="FF0000"/>
              </a:solidFill>
            </a:endParaRPr>
          </a:p>
        </p:txBody>
      </p:sp>
      <p:grpSp>
        <p:nvGrpSpPr>
          <p:cNvPr id="9" name="Zone de dessin 57">
            <a:extLst>
              <a:ext uri="{FF2B5EF4-FFF2-40B4-BE49-F238E27FC236}">
                <a16:creationId xmlns:a16="http://schemas.microsoft.com/office/drawing/2014/main" id="{AFBCE2C0-8F12-4BD5-9912-A662B501E679}"/>
              </a:ext>
            </a:extLst>
          </p:cNvPr>
          <p:cNvGrpSpPr/>
          <p:nvPr/>
        </p:nvGrpSpPr>
        <p:grpSpPr>
          <a:xfrm>
            <a:off x="1093695" y="1559859"/>
            <a:ext cx="10443882" cy="4894730"/>
            <a:chOff x="169120" y="515824"/>
            <a:chExt cx="5228381" cy="3217296"/>
          </a:xfrm>
        </p:grpSpPr>
        <p:sp>
          <p:nvSpPr>
            <p:cNvPr id="12" name="Zone de texte 347">
              <a:extLst>
                <a:ext uri="{FF2B5EF4-FFF2-40B4-BE49-F238E27FC236}">
                  <a16:creationId xmlns:a16="http://schemas.microsoft.com/office/drawing/2014/main" id="{84EC8EB3-E782-46FE-A6D7-EE874D56BA56}"/>
                </a:ext>
              </a:extLst>
            </p:cNvPr>
            <p:cNvSpPr txBox="1"/>
            <p:nvPr/>
          </p:nvSpPr>
          <p:spPr>
            <a:xfrm>
              <a:off x="1045632" y="1463193"/>
              <a:ext cx="1126067" cy="34006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07000"/>
                </a:lnSpc>
                <a:spcBef>
                  <a:spcPts val="0"/>
                </a:spcBef>
                <a:spcAft>
                  <a:spcPts val="80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المواصفات العسكرية</a:t>
              </a:r>
              <a:endPar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3" name="Zone de texte 348">
              <a:extLst>
                <a:ext uri="{FF2B5EF4-FFF2-40B4-BE49-F238E27FC236}">
                  <a16:creationId xmlns:a16="http://schemas.microsoft.com/office/drawing/2014/main" id="{566AE2A0-5C14-4D34-8FA3-53C71FF5FAF5}"/>
                </a:ext>
              </a:extLst>
            </p:cNvPr>
            <p:cNvSpPr txBox="1"/>
            <p:nvPr/>
          </p:nvSpPr>
          <p:spPr>
            <a:xfrm>
              <a:off x="169332" y="515824"/>
              <a:ext cx="664635" cy="774971"/>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07000"/>
                </a:lnSpc>
                <a:spcBef>
                  <a:spcPts val="0"/>
                </a:spcBef>
                <a:spcAft>
                  <a:spcPts val="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الصناعة</a:t>
              </a:r>
              <a:endPar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457200" rtl="1" eaLnBrk="1" fontAlgn="auto" latinLnBrk="0" hangingPunct="1">
                <a:lnSpc>
                  <a:spcPct val="107000"/>
                </a:lnSpc>
                <a:spcBef>
                  <a:spcPts val="0"/>
                </a:spcBef>
                <a:spcAft>
                  <a:spcPts val="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 العسكرية</a:t>
              </a:r>
              <a:endPar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457200" rtl="1" eaLnBrk="1" fontAlgn="auto" latinLnBrk="0" hangingPunct="1">
                <a:lnSpc>
                  <a:spcPct val="107000"/>
                </a:lnSpc>
                <a:spcBef>
                  <a:spcPts val="0"/>
                </a:spcBef>
                <a:spcAft>
                  <a:spcPts val="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 والنووية</a:t>
              </a:r>
              <a:endPar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4" name="Zone de texte 349">
              <a:extLst>
                <a:ext uri="{FF2B5EF4-FFF2-40B4-BE49-F238E27FC236}">
                  <a16:creationId xmlns:a16="http://schemas.microsoft.com/office/drawing/2014/main" id="{E1A82E9F-72F6-4F8A-9C46-4D7A88E90BAA}"/>
                </a:ext>
              </a:extLst>
            </p:cNvPr>
            <p:cNvSpPr txBox="1"/>
            <p:nvPr/>
          </p:nvSpPr>
          <p:spPr>
            <a:xfrm>
              <a:off x="169120" y="1494450"/>
              <a:ext cx="630767" cy="28786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07000"/>
                </a:lnSpc>
                <a:spcBef>
                  <a:spcPts val="0"/>
                </a:spcBef>
                <a:spcAft>
                  <a:spcPts val="800"/>
                </a:spcAft>
                <a:buClrTx/>
                <a:buSzTx/>
                <a:buFontTx/>
                <a:buNone/>
                <a:tabLst/>
                <a:defRPr/>
              </a:pPr>
              <a:r>
                <a:rPr kumimoji="0" lang="ar-DZ"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1959</a:t>
              </a:r>
              <a:endPar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5" name="Zone de texte 350">
              <a:extLst>
                <a:ext uri="{FF2B5EF4-FFF2-40B4-BE49-F238E27FC236}">
                  <a16:creationId xmlns:a16="http://schemas.microsoft.com/office/drawing/2014/main" id="{B9569A32-8A1F-414A-9FCB-C67307E7075A}"/>
                </a:ext>
              </a:extLst>
            </p:cNvPr>
            <p:cNvSpPr txBox="1"/>
            <p:nvPr/>
          </p:nvSpPr>
          <p:spPr>
            <a:xfrm>
              <a:off x="1993900" y="1967290"/>
              <a:ext cx="1193800" cy="32252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07000"/>
                </a:lnSpc>
                <a:spcBef>
                  <a:spcPts val="0"/>
                </a:spcBef>
                <a:spcAft>
                  <a:spcPts val="80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مواصفات الناتو</a:t>
              </a:r>
              <a:endPar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6" name="Zone de texte 351">
              <a:extLst>
                <a:ext uri="{FF2B5EF4-FFF2-40B4-BE49-F238E27FC236}">
                  <a16:creationId xmlns:a16="http://schemas.microsoft.com/office/drawing/2014/main" id="{ECB6BA09-90D1-4446-82C8-8A6B42B6C64C}"/>
                </a:ext>
              </a:extLst>
            </p:cNvPr>
            <p:cNvSpPr txBox="1"/>
            <p:nvPr/>
          </p:nvSpPr>
          <p:spPr>
            <a:xfrm>
              <a:off x="3403601" y="2467022"/>
              <a:ext cx="1219201" cy="29221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ar-DZ"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البريطانية  </a:t>
              </a:r>
              <a:r>
                <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BS 5179</a:t>
              </a:r>
            </a:p>
          </p:txBody>
        </p:sp>
        <p:sp>
          <p:nvSpPr>
            <p:cNvPr id="17" name="Zone de texte 32">
              <a:extLst>
                <a:ext uri="{FF2B5EF4-FFF2-40B4-BE49-F238E27FC236}">
                  <a16:creationId xmlns:a16="http://schemas.microsoft.com/office/drawing/2014/main" id="{0DA7149D-CD15-4BA8-87CA-476F7FA4A11B}"/>
                </a:ext>
              </a:extLst>
            </p:cNvPr>
            <p:cNvSpPr txBox="1"/>
            <p:nvPr/>
          </p:nvSpPr>
          <p:spPr>
            <a:xfrm>
              <a:off x="1913044" y="3457954"/>
              <a:ext cx="3484457" cy="27516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fr-FR" sz="20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BS 5750                    ISO 9000                  EN ISO 9000</a:t>
              </a:r>
            </a:p>
          </p:txBody>
        </p:sp>
        <p:sp>
          <p:nvSpPr>
            <p:cNvPr id="18" name="Zone de texte 41">
              <a:extLst>
                <a:ext uri="{FF2B5EF4-FFF2-40B4-BE49-F238E27FC236}">
                  <a16:creationId xmlns:a16="http://schemas.microsoft.com/office/drawing/2014/main" id="{3CDD2EB9-ABA9-4BB6-8097-3D2235C8A310}"/>
                </a:ext>
              </a:extLst>
            </p:cNvPr>
            <p:cNvSpPr txBox="1"/>
            <p:nvPr/>
          </p:nvSpPr>
          <p:spPr>
            <a:xfrm>
              <a:off x="1248834" y="520704"/>
              <a:ext cx="664210" cy="77470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DZ" sz="2000" b="1" i="0" u="none" strike="noStrike" kern="1200" cap="none" spc="0" normalizeH="0" baseline="0" noProof="0" dirty="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الناتو</a:t>
              </a:r>
              <a:endParaRPr kumimoji="0" lang="fr-FR"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1" eaLnBrk="1" fontAlgn="auto" latinLnBrk="0" hangingPunct="1">
                <a:lnSpc>
                  <a:spcPct val="115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Simplified Arabic" panose="02010000000000000000" pitchFamily="2" charset="-78"/>
                  <a:ea typeface="Calibri" panose="020F0502020204030204" pitchFamily="34" charset="0"/>
                  <a:cs typeface="+mn-cs"/>
                </a:rPr>
                <a:t> </a:t>
              </a:r>
              <a:r>
                <a:rPr kumimoji="0" lang="fr-FR"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Simplified Arabic" panose="02010000000000000000" pitchFamily="2" charset="-78"/>
                </a:rPr>
                <a:t>NATO</a:t>
              </a:r>
              <a:endParaRPr kumimoji="0" lang="fr-FR"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1" eaLnBrk="1" fontAlgn="auto" latinLnBrk="0" hangingPunct="1">
                <a:lnSpc>
                  <a:spcPct val="115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p:txBody>
        </p:sp>
        <p:sp>
          <p:nvSpPr>
            <p:cNvPr id="19" name="Zone de texte 41">
              <a:extLst>
                <a:ext uri="{FF2B5EF4-FFF2-40B4-BE49-F238E27FC236}">
                  <a16:creationId xmlns:a16="http://schemas.microsoft.com/office/drawing/2014/main" id="{5568D53E-8765-4D5C-8094-4D83EC45D53F}"/>
                </a:ext>
              </a:extLst>
            </p:cNvPr>
            <p:cNvSpPr txBox="1"/>
            <p:nvPr/>
          </p:nvSpPr>
          <p:spPr>
            <a:xfrm>
              <a:off x="2468457" y="516145"/>
              <a:ext cx="664210" cy="77470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DZ" sz="2000" b="1" i="0" u="none" strike="noStrike" kern="1200" cap="none" spc="0" normalizeH="0" baseline="0" noProof="0" dirty="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بريطانيا</a:t>
              </a:r>
              <a:endParaRPr kumimoji="0" lang="fr-FR"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1" eaLnBrk="1" fontAlgn="auto" latinLnBrk="0" hangingPunct="1">
                <a:lnSpc>
                  <a:spcPct val="115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Simplified Arabic" panose="02010000000000000000" pitchFamily="2" charset="-78"/>
                  <a:ea typeface="Calibri" panose="020F0502020204030204" pitchFamily="34" charset="0"/>
                  <a:cs typeface="+mn-cs"/>
                </a:rPr>
                <a:t>UK</a:t>
              </a:r>
              <a:endParaRPr kumimoji="0" lang="fr-FR"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0" name="Zone de texte 41">
              <a:extLst>
                <a:ext uri="{FF2B5EF4-FFF2-40B4-BE49-F238E27FC236}">
                  <a16:creationId xmlns:a16="http://schemas.microsoft.com/office/drawing/2014/main" id="{8BF25140-3D86-4CA5-B858-2722B5C7CB54}"/>
                </a:ext>
              </a:extLst>
            </p:cNvPr>
            <p:cNvSpPr txBox="1"/>
            <p:nvPr/>
          </p:nvSpPr>
          <p:spPr>
            <a:xfrm>
              <a:off x="3670301" y="520699"/>
              <a:ext cx="664210" cy="77470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دوليا</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1" eaLnBrk="1" fontAlgn="auto" latinLnBrk="0" hangingPunct="1">
                <a:lnSpc>
                  <a:spcPct val="115000"/>
                </a:lnSpc>
                <a:spcBef>
                  <a:spcPts val="0"/>
                </a:spcBef>
                <a:spcAft>
                  <a:spcPts val="0"/>
                </a:spcAft>
                <a:buClrTx/>
                <a:buSzTx/>
                <a:buFontTx/>
                <a:buNone/>
                <a:tabLst/>
                <a:defRPr/>
              </a:pPr>
              <a:r>
                <a:rPr kumimoji="0" lang="fr-FR" sz="14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mn-cs"/>
                </a:rPr>
                <a:t>Inter</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1" name="Zone de texte 41">
              <a:extLst>
                <a:ext uri="{FF2B5EF4-FFF2-40B4-BE49-F238E27FC236}">
                  <a16:creationId xmlns:a16="http://schemas.microsoft.com/office/drawing/2014/main" id="{DBC3D2B3-D0AB-4E4C-A548-42FDCEE31892}"/>
                </a:ext>
              </a:extLst>
            </p:cNvPr>
            <p:cNvSpPr txBox="1"/>
            <p:nvPr/>
          </p:nvSpPr>
          <p:spPr>
            <a:xfrm>
              <a:off x="4733291" y="520660"/>
              <a:ext cx="664210" cy="77470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0"/>
                </a:spcAft>
                <a:buClrTx/>
                <a:buSzTx/>
                <a:buFontTx/>
                <a:buNone/>
                <a:tabLst/>
                <a:defRPr/>
              </a:pPr>
              <a:r>
                <a:rPr kumimoji="0" lang="ar-DZ" sz="20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Simplified Arabic" panose="02010000000000000000" pitchFamily="2" charset="-78"/>
                </a:rPr>
                <a:t>أوربا</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1" eaLnBrk="1" fontAlgn="auto" latinLnBrk="0" hangingPunct="1">
                <a:lnSpc>
                  <a:spcPct val="115000"/>
                </a:lnSpc>
                <a:spcBef>
                  <a:spcPts val="0"/>
                </a:spcBef>
                <a:spcAft>
                  <a:spcPts val="0"/>
                </a:spcAft>
                <a:buClrTx/>
                <a:buSzTx/>
                <a:buFontTx/>
                <a:buNone/>
                <a:tabLst/>
                <a:defRPr/>
              </a:pPr>
              <a:r>
                <a:rPr kumimoji="0" lang="fr-FR" sz="1400" b="1" i="0" u="none" strike="noStrike" kern="1200" cap="none" spc="0" normalizeH="0" baseline="0" noProof="0">
                  <a:ln>
                    <a:noFill/>
                  </a:ln>
                  <a:solidFill>
                    <a:prstClr val="black"/>
                  </a:solidFill>
                  <a:effectLst/>
                  <a:uLnTx/>
                  <a:uFillTx/>
                  <a:latin typeface="Simplified Arabic" panose="02010000000000000000" pitchFamily="2" charset="-78"/>
                  <a:ea typeface="Calibri" panose="020F0502020204030204" pitchFamily="34" charset="0"/>
                  <a:cs typeface="+mn-cs"/>
                </a:rPr>
                <a:t>Europe</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2" name="Zone de texte 49">
              <a:extLst>
                <a:ext uri="{FF2B5EF4-FFF2-40B4-BE49-F238E27FC236}">
                  <a16:creationId xmlns:a16="http://schemas.microsoft.com/office/drawing/2014/main" id="{0E90E6B1-2C47-453B-B218-B613956E30CF}"/>
                </a:ext>
              </a:extLst>
            </p:cNvPr>
            <p:cNvSpPr txBox="1"/>
            <p:nvPr/>
          </p:nvSpPr>
          <p:spPr>
            <a:xfrm>
              <a:off x="169332" y="2002395"/>
              <a:ext cx="630555" cy="28765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1000"/>
                </a:spcAft>
                <a:buClrTx/>
                <a:buSzTx/>
                <a:buFontTx/>
                <a:buNone/>
                <a:tabLst/>
                <a:defRPr/>
              </a:pPr>
              <a:r>
                <a:rPr kumimoji="0" lang="ar-DZ" sz="2000" b="1"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1968</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3" name="Zone de texte 49">
              <a:extLst>
                <a:ext uri="{FF2B5EF4-FFF2-40B4-BE49-F238E27FC236}">
                  <a16:creationId xmlns:a16="http://schemas.microsoft.com/office/drawing/2014/main" id="{D3B0091B-8A4F-4A99-A0CB-E3F1FBC70D4E}"/>
                </a:ext>
              </a:extLst>
            </p:cNvPr>
            <p:cNvSpPr txBox="1"/>
            <p:nvPr/>
          </p:nvSpPr>
          <p:spPr>
            <a:xfrm>
              <a:off x="169120" y="2510254"/>
              <a:ext cx="630555" cy="28765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1000"/>
                </a:spcAft>
                <a:buClrTx/>
                <a:buSzTx/>
                <a:buFontTx/>
                <a:buNone/>
                <a:tabLst/>
                <a:defRPr/>
              </a:pPr>
              <a:r>
                <a:rPr kumimoji="0" lang="ar-DZ" sz="2000" b="1"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1974</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4" name="Zone de texte 49">
              <a:extLst>
                <a:ext uri="{FF2B5EF4-FFF2-40B4-BE49-F238E27FC236}">
                  <a16:creationId xmlns:a16="http://schemas.microsoft.com/office/drawing/2014/main" id="{ACDDF667-D6C3-470E-AA37-3CF4E2D38732}"/>
                </a:ext>
              </a:extLst>
            </p:cNvPr>
            <p:cNvSpPr txBox="1"/>
            <p:nvPr/>
          </p:nvSpPr>
          <p:spPr>
            <a:xfrm>
              <a:off x="169332" y="3316900"/>
              <a:ext cx="630555" cy="28765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1000"/>
                </a:spcAft>
                <a:buClrTx/>
                <a:buSzTx/>
                <a:buFontTx/>
                <a:buNone/>
                <a:tabLst/>
                <a:defRPr/>
              </a:pPr>
              <a:r>
                <a:rPr kumimoji="0" lang="ar-DZ" sz="2000" b="1"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1987</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5" name="Zone de texte 49">
              <a:extLst>
                <a:ext uri="{FF2B5EF4-FFF2-40B4-BE49-F238E27FC236}">
                  <a16:creationId xmlns:a16="http://schemas.microsoft.com/office/drawing/2014/main" id="{AC41059F-1CF7-4D7C-A181-5F4F496EB269}"/>
                </a:ext>
              </a:extLst>
            </p:cNvPr>
            <p:cNvSpPr txBox="1"/>
            <p:nvPr/>
          </p:nvSpPr>
          <p:spPr>
            <a:xfrm>
              <a:off x="169332" y="2928656"/>
              <a:ext cx="630555" cy="28765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1" eaLnBrk="1" fontAlgn="auto" latinLnBrk="0" hangingPunct="1">
                <a:lnSpc>
                  <a:spcPct val="115000"/>
                </a:lnSpc>
                <a:spcBef>
                  <a:spcPts val="0"/>
                </a:spcBef>
                <a:spcAft>
                  <a:spcPts val="1000"/>
                </a:spcAft>
                <a:buClrTx/>
                <a:buSzTx/>
                <a:buFontTx/>
                <a:buNone/>
                <a:tabLst/>
                <a:defRPr/>
              </a:pPr>
              <a:r>
                <a:rPr kumimoji="0" lang="ar-DZ" sz="2000" b="1"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1979</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26" name="Zone de texte 139">
              <a:extLst>
                <a:ext uri="{FF2B5EF4-FFF2-40B4-BE49-F238E27FC236}">
                  <a16:creationId xmlns:a16="http://schemas.microsoft.com/office/drawing/2014/main" id="{F387482F-EEB6-4890-AAC5-2ABA13101DD3}"/>
                </a:ext>
              </a:extLst>
            </p:cNvPr>
            <p:cNvSpPr txBox="1"/>
            <p:nvPr/>
          </p:nvSpPr>
          <p:spPr>
            <a:xfrm>
              <a:off x="4178301" y="3021187"/>
              <a:ext cx="1219200" cy="295708"/>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ar-DZ" sz="2000" b="1"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البريطانية  </a:t>
              </a:r>
              <a:r>
                <a:rPr kumimoji="0" lang="fr-FR" sz="2000" b="1"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BS 5179</a:t>
              </a:r>
              <a:endParaRPr kumimoji="0" lang="fr-FR" sz="24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cxnSp>
          <p:nvCxnSpPr>
            <p:cNvPr id="27" name="Connecteur en angle 48">
              <a:extLst>
                <a:ext uri="{FF2B5EF4-FFF2-40B4-BE49-F238E27FC236}">
                  <a16:creationId xmlns:a16="http://schemas.microsoft.com/office/drawing/2014/main" id="{00F832C0-9705-46ED-A93D-88198C72CDB7}"/>
                </a:ext>
              </a:extLst>
            </p:cNvPr>
            <p:cNvCxnSpPr/>
            <p:nvPr/>
          </p:nvCxnSpPr>
          <p:spPr>
            <a:xfrm>
              <a:off x="2171699" y="1633223"/>
              <a:ext cx="419101" cy="334067"/>
            </a:xfrm>
            <a:prstGeom prst="bentConnector2">
              <a:avLst/>
            </a:prstGeom>
            <a:noFill/>
            <a:ln w="38100" cap="flat" cmpd="sng" algn="ctr">
              <a:solidFill>
                <a:sysClr val="windowText" lastClr="000000"/>
              </a:solidFill>
              <a:prstDash val="solid"/>
              <a:tailEnd type="arrow"/>
            </a:ln>
            <a:effectLst/>
          </p:spPr>
        </p:cxnSp>
        <p:cxnSp>
          <p:nvCxnSpPr>
            <p:cNvPr id="28" name="Connecteur en angle 49">
              <a:extLst>
                <a:ext uri="{FF2B5EF4-FFF2-40B4-BE49-F238E27FC236}">
                  <a16:creationId xmlns:a16="http://schemas.microsoft.com/office/drawing/2014/main" id="{5EFDDC04-F351-442E-872C-9067B2F33AA9}"/>
                </a:ext>
              </a:extLst>
            </p:cNvPr>
            <p:cNvCxnSpPr/>
            <p:nvPr/>
          </p:nvCxnSpPr>
          <p:spPr>
            <a:xfrm>
              <a:off x="3187700" y="2095107"/>
              <a:ext cx="825502" cy="371915"/>
            </a:xfrm>
            <a:prstGeom prst="bentConnector2">
              <a:avLst/>
            </a:prstGeom>
            <a:noFill/>
            <a:ln w="38100" cap="flat" cmpd="sng" algn="ctr">
              <a:solidFill>
                <a:sysClr val="windowText" lastClr="000000"/>
              </a:solidFill>
              <a:prstDash val="solid"/>
              <a:tailEnd type="arrow"/>
            </a:ln>
            <a:effectLst/>
          </p:spPr>
        </p:cxnSp>
        <p:cxnSp>
          <p:nvCxnSpPr>
            <p:cNvPr id="29" name="Connecteur en angle 53">
              <a:extLst>
                <a:ext uri="{FF2B5EF4-FFF2-40B4-BE49-F238E27FC236}">
                  <a16:creationId xmlns:a16="http://schemas.microsoft.com/office/drawing/2014/main" id="{4C1B8F0B-8ACE-4EAB-8C05-956C7B60DB56}"/>
                </a:ext>
              </a:extLst>
            </p:cNvPr>
            <p:cNvCxnSpPr/>
            <p:nvPr/>
          </p:nvCxnSpPr>
          <p:spPr>
            <a:xfrm rot="10800000" flipV="1">
              <a:off x="3655273" y="3169040"/>
              <a:ext cx="523028" cy="288913"/>
            </a:xfrm>
            <a:prstGeom prst="bentConnector2">
              <a:avLst/>
            </a:prstGeom>
            <a:noFill/>
            <a:ln w="38100" cap="flat" cmpd="sng" algn="ctr">
              <a:solidFill>
                <a:sysClr val="windowText" lastClr="000000"/>
              </a:solidFill>
              <a:prstDash val="solid"/>
              <a:tailEnd type="arrow"/>
            </a:ln>
            <a:effectLst/>
          </p:spPr>
        </p:cxnSp>
        <p:cxnSp>
          <p:nvCxnSpPr>
            <p:cNvPr id="30" name="Connecteur droit avec flèche 29">
              <a:extLst>
                <a:ext uri="{FF2B5EF4-FFF2-40B4-BE49-F238E27FC236}">
                  <a16:creationId xmlns:a16="http://schemas.microsoft.com/office/drawing/2014/main" id="{B9B10194-BA04-4F4A-B06A-03806187E798}"/>
                </a:ext>
              </a:extLst>
            </p:cNvPr>
            <p:cNvCxnSpPr/>
            <p:nvPr/>
          </p:nvCxnSpPr>
          <p:spPr>
            <a:xfrm>
              <a:off x="4432301" y="2759102"/>
              <a:ext cx="4233" cy="261931"/>
            </a:xfrm>
            <a:prstGeom prst="straightConnector1">
              <a:avLst/>
            </a:prstGeom>
            <a:noFill/>
            <a:ln w="38100" cap="flat" cmpd="sng" algn="ctr">
              <a:solidFill>
                <a:sysClr val="windowText" lastClr="000000"/>
              </a:solidFill>
              <a:prstDash val="solid"/>
              <a:tailEnd type="arrow"/>
            </a:ln>
            <a:effectLst/>
          </p:spPr>
        </p:cxnSp>
      </p:grpSp>
    </p:spTree>
    <p:extLst>
      <p:ext uri="{BB962C8B-B14F-4D97-AF65-F5344CB8AC3E}">
        <p14:creationId xmlns:p14="http://schemas.microsoft.com/office/powerpoint/2010/main" val="2854823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F5511D-4AC3-466C-84DC-3747C5149048}"/>
              </a:ext>
            </a:extLst>
          </p:cNvPr>
          <p:cNvSpPr>
            <a:spLocks noGrp="1"/>
          </p:cNvSpPr>
          <p:nvPr>
            <p:ph type="title"/>
          </p:nvPr>
        </p:nvSpPr>
        <p:spPr>
          <a:xfrm>
            <a:off x="1024128" y="585216"/>
            <a:ext cx="9720072" cy="911890"/>
          </a:xfrm>
        </p:spPr>
        <p:txBody>
          <a:bodyPr/>
          <a:lstStyle/>
          <a:p>
            <a:pPr algn="ctr" rtl="1"/>
            <a:r>
              <a:rPr lang="ar-DZ" sz="2500" b="1" cap="none" dirty="0" smtClean="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ثانيا</a:t>
            </a:r>
            <a:r>
              <a:rPr lang="ar-SA" sz="2500" b="1" cap="none" dirty="0" smtClean="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25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مفهوم مواصفات أنظمة إدارة الجودة  </a:t>
            </a:r>
            <a:r>
              <a:rPr lang="fr-FR" sz="25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iso9000</a:t>
            </a:r>
            <a:endParaRPr lang="fr-FR" dirty="0"/>
          </a:p>
        </p:txBody>
      </p:sp>
      <p:sp>
        <p:nvSpPr>
          <p:cNvPr id="3" name="Espace réservé du contenu 2">
            <a:extLst>
              <a:ext uri="{FF2B5EF4-FFF2-40B4-BE49-F238E27FC236}">
                <a16:creationId xmlns:a16="http://schemas.microsoft.com/office/drawing/2014/main" id="{7C38F10F-F47D-413C-B6FB-5C0B5722B29D}"/>
              </a:ext>
            </a:extLst>
          </p:cNvPr>
          <p:cNvSpPr>
            <a:spLocks noGrp="1"/>
          </p:cNvSpPr>
          <p:nvPr>
            <p:ph sz="half" idx="1"/>
          </p:nvPr>
        </p:nvSpPr>
        <p:spPr>
          <a:xfrm>
            <a:off x="1024127" y="2286000"/>
            <a:ext cx="4211261" cy="4023360"/>
          </a:xfrm>
        </p:spPr>
        <p:txBody>
          <a:bodyPr>
            <a:normAutofit/>
          </a:bodyPr>
          <a:lstStyle/>
          <a:p>
            <a:pPr algn="just" rtl="1"/>
            <a:r>
              <a:rPr lang="ar-DZ" sz="2800" b="1" dirty="0">
                <a:solidFill>
                  <a:srgbClr val="0070C0"/>
                </a:solidFill>
                <a:latin typeface="Simplified Arabic" panose="02010000000000000000" pitchFamily="2" charset="-78"/>
                <a:ea typeface="Calibri" panose="020F0502020204030204" pitchFamily="34" charset="0"/>
                <a:cs typeface="Simplified Arabic" panose="02010000000000000000" pitchFamily="2" charset="-78"/>
              </a:rPr>
              <a:t>أن كلمة </a:t>
            </a:r>
            <a:r>
              <a:rPr lang="fr-FR" sz="2400" b="1" dirty="0">
                <a:solidFill>
                  <a:srgbClr val="0070C0"/>
                </a:solidFill>
                <a:latin typeface="Simplified Arabic" panose="02010000000000000000" pitchFamily="2" charset="-78"/>
                <a:ea typeface="Calibri" panose="020F0502020204030204" pitchFamily="34" charset="0"/>
              </a:rPr>
              <a:t>iso</a:t>
            </a:r>
            <a:r>
              <a:rPr lang="ar-DZ" sz="2800" b="1" dirty="0">
                <a:solidFill>
                  <a:srgbClr val="0070C0"/>
                </a:solidFill>
                <a:latin typeface="Simplified Arabic" panose="02010000000000000000" pitchFamily="2" charset="-78"/>
                <a:ea typeface="Calibri" panose="020F0502020204030204" pitchFamily="34" charset="0"/>
                <a:cs typeface="Simplified Arabic" panose="02010000000000000000" pitchFamily="2" charset="-78"/>
              </a:rPr>
              <a:t> مشتقة من الكلمة اليونانية  </a:t>
            </a:r>
            <a:r>
              <a:rPr lang="fr-FR" sz="2400" b="1" dirty="0" err="1">
                <a:solidFill>
                  <a:srgbClr val="0070C0"/>
                </a:solidFill>
                <a:latin typeface="Simplified Arabic" panose="02010000000000000000" pitchFamily="2" charset="-78"/>
                <a:ea typeface="Calibri" panose="020F0502020204030204" pitchFamily="34" charset="0"/>
              </a:rPr>
              <a:t>isos</a:t>
            </a:r>
            <a:r>
              <a:rPr lang="fr-FR" sz="2400" b="1" dirty="0">
                <a:solidFill>
                  <a:srgbClr val="0070C0"/>
                </a:solidFill>
                <a:latin typeface="Simplified Arabic" panose="02010000000000000000" pitchFamily="2" charset="-78"/>
                <a:ea typeface="Calibri" panose="020F0502020204030204" pitchFamily="34" charset="0"/>
              </a:rPr>
              <a:t> </a:t>
            </a:r>
            <a:r>
              <a:rPr lang="ar-DZ" sz="2400" b="1" dirty="0">
                <a:solidFill>
                  <a:srgbClr val="0070C0"/>
                </a:solidFill>
                <a:latin typeface="Simplified Arabic" panose="02010000000000000000" pitchFamily="2" charset="-78"/>
                <a:ea typeface="Calibri" panose="020F0502020204030204" pitchFamily="34" charset="0"/>
              </a:rPr>
              <a:t> </a:t>
            </a:r>
            <a:r>
              <a:rPr lang="ar-DZ" sz="2800" b="1" dirty="0">
                <a:solidFill>
                  <a:srgbClr val="0070C0"/>
                </a:solidFill>
                <a:latin typeface="Simplified Arabic" panose="02010000000000000000" pitchFamily="2" charset="-78"/>
                <a:ea typeface="Calibri" panose="020F0502020204030204" pitchFamily="34" charset="0"/>
                <a:cs typeface="Simplified Arabic" panose="02010000000000000000" pitchFamily="2" charset="-78"/>
              </a:rPr>
              <a:t>والتي تعني عادل أو مكافئ لمواصفات محددة</a:t>
            </a:r>
            <a:r>
              <a:rPr lang="fr-FR" sz="2800" b="1" dirty="0">
                <a:solidFill>
                  <a:srgbClr val="0070C0"/>
                </a:solidFill>
                <a:latin typeface="Simplified Arabic" panose="02010000000000000000" pitchFamily="2" charset="-78"/>
                <a:ea typeface="Calibri" panose="020F0502020204030204" pitchFamily="34" charset="0"/>
              </a:rPr>
              <a:t>.</a:t>
            </a:r>
            <a:endParaRPr lang="fr-FR" sz="2400" b="1" dirty="0">
              <a:solidFill>
                <a:srgbClr val="0070C0"/>
              </a:solidFill>
            </a:endParaRPr>
          </a:p>
        </p:txBody>
      </p:sp>
      <p:sp>
        <p:nvSpPr>
          <p:cNvPr id="4" name="Espace réservé du contenu 3">
            <a:extLst>
              <a:ext uri="{FF2B5EF4-FFF2-40B4-BE49-F238E27FC236}">
                <a16:creationId xmlns:a16="http://schemas.microsoft.com/office/drawing/2014/main" id="{A6325773-FDD8-48C0-AF89-62D51A192A60}"/>
              </a:ext>
            </a:extLst>
          </p:cNvPr>
          <p:cNvSpPr>
            <a:spLocks noGrp="1"/>
          </p:cNvSpPr>
          <p:nvPr>
            <p:ph sz="half" idx="2"/>
          </p:nvPr>
        </p:nvSpPr>
        <p:spPr>
          <a:xfrm>
            <a:off x="6212541" y="2178423"/>
            <a:ext cx="4955332" cy="4213411"/>
          </a:xfrm>
        </p:spPr>
        <p:txBody>
          <a:bodyPr/>
          <a:lstStyle/>
          <a:p>
            <a:pPr algn="ctr" rtl="1"/>
            <a:r>
              <a:rPr lang="ar-DZ" b="1" dirty="0">
                <a:solidFill>
                  <a:srgbClr val="C00000"/>
                </a:solidFill>
                <a:cs typeface="Simplified Arabic" panose="02010000000000000000" pitchFamily="2" charset="-78"/>
              </a:rPr>
              <a:t>ماهي منظمة </a:t>
            </a:r>
            <a:r>
              <a:rPr lang="ar-DZ" b="1" dirty="0" err="1">
                <a:solidFill>
                  <a:srgbClr val="C00000"/>
                </a:solidFill>
                <a:cs typeface="Simplified Arabic" panose="02010000000000000000" pitchFamily="2" charset="-78"/>
              </a:rPr>
              <a:t>الإيزو</a:t>
            </a:r>
            <a:r>
              <a:rPr lang="ar-DZ" b="1" dirty="0">
                <a:solidFill>
                  <a:srgbClr val="C00000"/>
                </a:solidFill>
                <a:cs typeface="Simplified Arabic" panose="02010000000000000000" pitchFamily="2" charset="-78"/>
              </a:rPr>
              <a:t>؟</a:t>
            </a:r>
          </a:p>
          <a:p>
            <a:pPr algn="ctr" rtl="1"/>
            <a:endParaRPr lang="ar-DZ" b="1" dirty="0">
              <a:solidFill>
                <a:srgbClr val="C00000"/>
              </a:solidFill>
              <a:cs typeface="Simplified Arabic" panose="02010000000000000000" pitchFamily="2" charset="-78"/>
            </a:endParaRPr>
          </a:p>
          <a:p>
            <a:pPr algn="ctr" rtl="1"/>
            <a:r>
              <a:rPr lang="fr-FR" sz="2400" dirty="0">
                <a:solidFill>
                  <a:prstClr val="black"/>
                </a:solidFill>
                <a:latin typeface="Simplified Arabic" panose="02010000000000000000" pitchFamily="2" charset="-78"/>
                <a:ea typeface="Calibri" panose="020F0502020204030204" pitchFamily="34" charset="0"/>
              </a:rPr>
              <a:t> </a:t>
            </a:r>
            <a:r>
              <a:rPr lang="ar-DZ" sz="2800" b="1" dirty="0">
                <a:solidFill>
                  <a:schemeClr val="accent4">
                    <a:lumMod val="75000"/>
                  </a:schemeClr>
                </a:solidFill>
                <a:latin typeface="Simplified Arabic" panose="02010000000000000000" pitchFamily="2" charset="-78"/>
                <a:ea typeface="Calibri" panose="020F0502020204030204" pitchFamily="34" charset="0"/>
              </a:rPr>
              <a:t>إن حروف </a:t>
            </a:r>
            <a:r>
              <a:rPr lang="fr-FR" sz="2400" b="1" dirty="0">
                <a:solidFill>
                  <a:schemeClr val="accent4">
                    <a:lumMod val="75000"/>
                  </a:schemeClr>
                </a:solidFill>
                <a:latin typeface="Simplified Arabic" panose="02010000000000000000" pitchFamily="2" charset="-78"/>
                <a:ea typeface="Calibri" panose="020F0502020204030204" pitchFamily="34" charset="0"/>
              </a:rPr>
              <a:t>iso</a:t>
            </a:r>
            <a:r>
              <a:rPr lang="ar-DZ" sz="28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 اختصار لاسم المنظمة العالمية المواصفات القياسية </a:t>
            </a:r>
            <a:r>
              <a:rPr lang="ar-DZ" sz="2800" b="1" dirty="0">
                <a:solidFill>
                  <a:schemeClr val="accent4">
                    <a:lumMod val="75000"/>
                  </a:schemeClr>
                </a:solidFill>
                <a:latin typeface="Simplified Arabic" panose="02010000000000000000" pitchFamily="2" charset="-78"/>
                <a:ea typeface="Calibri" panose="020F0502020204030204" pitchFamily="34" charset="0"/>
              </a:rPr>
              <a:t> </a:t>
            </a:r>
          </a:p>
          <a:p>
            <a:pPr algn="ctr" rtl="1"/>
            <a:r>
              <a:rPr lang="ar-DZ" sz="2800" b="1" dirty="0">
                <a:solidFill>
                  <a:schemeClr val="accent4">
                    <a:lumMod val="75000"/>
                  </a:schemeClr>
                </a:solidFill>
                <a:latin typeface="Simplified Arabic" panose="02010000000000000000" pitchFamily="2" charset="-78"/>
                <a:ea typeface="Calibri" panose="020F0502020204030204" pitchFamily="34" charset="0"/>
              </a:rPr>
              <a:t>التي تأسست سنة </a:t>
            </a:r>
            <a:r>
              <a:rPr lang="ar-DZ" sz="24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1946</a:t>
            </a:r>
            <a:r>
              <a:rPr lang="ar-DZ" sz="28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 ومقرها جنيف بسويسرا، وتضم هذه المنظمة أكثر من </a:t>
            </a:r>
            <a:r>
              <a:rPr lang="ar-DZ" sz="24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90</a:t>
            </a:r>
            <a:r>
              <a:rPr lang="ar-DZ" sz="28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 هيئة تقييس وطنية، ومكونة من 162عضوا بواقع عضو لكل دولة.</a:t>
            </a:r>
            <a:endParaRPr lang="ar-DZ" sz="2400" b="1" dirty="0">
              <a:solidFill>
                <a:schemeClr val="accent4">
                  <a:lumMod val="75000"/>
                </a:schemeClr>
              </a:solidFill>
              <a:cs typeface="Simplified Arabic" panose="02010000000000000000" pitchFamily="2" charset="-78"/>
            </a:endParaRPr>
          </a:p>
          <a:p>
            <a:pPr algn="ctr" rtl="1"/>
            <a:endParaRPr lang="ar-DZ" b="1" dirty="0">
              <a:solidFill>
                <a:srgbClr val="C00000"/>
              </a:solidFill>
              <a:cs typeface="Simplified Arabic" panose="02010000000000000000" pitchFamily="2" charset="-78"/>
            </a:endParaRPr>
          </a:p>
          <a:p>
            <a:pPr algn="ctr" rtl="1"/>
            <a:endParaRPr lang="ar-DZ" b="1" dirty="0">
              <a:solidFill>
                <a:srgbClr val="C00000"/>
              </a:solidFill>
              <a:cs typeface="Simplified Arabic" panose="02010000000000000000" pitchFamily="2" charset="-78"/>
            </a:endParaRPr>
          </a:p>
          <a:p>
            <a:pPr algn="ctr" rtl="1"/>
            <a:endParaRPr lang="ar-DZ" b="1" dirty="0">
              <a:solidFill>
                <a:srgbClr val="C00000"/>
              </a:solidFill>
              <a:cs typeface="Simplified Arabic" panose="02010000000000000000" pitchFamily="2" charset="-78"/>
            </a:endParaRPr>
          </a:p>
          <a:p>
            <a:pPr algn="ctr" rtl="1"/>
            <a:endParaRPr lang="ar-DZ" b="1" dirty="0">
              <a:solidFill>
                <a:srgbClr val="C00000"/>
              </a:solidFill>
              <a:cs typeface="Simplified Arabic" panose="02010000000000000000" pitchFamily="2" charset="-78"/>
            </a:endParaRPr>
          </a:p>
          <a:p>
            <a:pPr algn="ctr" rtl="1"/>
            <a:endParaRPr lang="ar-DZ" b="1" dirty="0">
              <a:solidFill>
                <a:srgbClr val="C00000"/>
              </a:solidFill>
              <a:cs typeface="Simplified Arabic" panose="02010000000000000000" pitchFamily="2" charset="-78"/>
            </a:endParaRPr>
          </a:p>
          <a:p>
            <a:pPr algn="ctr" rtl="1"/>
            <a:endParaRPr lang="fr-FR" b="1" dirty="0">
              <a:solidFill>
                <a:srgbClr val="C00000"/>
              </a:solidFill>
              <a:cs typeface="Simplified Arabic" panose="02010000000000000000" pitchFamily="2" charset="-78"/>
            </a:endParaRPr>
          </a:p>
        </p:txBody>
      </p:sp>
      <p:pic>
        <p:nvPicPr>
          <p:cNvPr id="7" name="Image 6">
            <a:extLst>
              <a:ext uri="{FF2B5EF4-FFF2-40B4-BE49-F238E27FC236}">
                <a16:creationId xmlns:a16="http://schemas.microsoft.com/office/drawing/2014/main" id="{FA8F7366-A363-45D0-A1AF-F56ED31DF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4660" y="4080914"/>
            <a:ext cx="2085975" cy="1752600"/>
          </a:xfrm>
          <a:prstGeom prst="rect">
            <a:avLst/>
          </a:prstGeom>
        </p:spPr>
      </p:pic>
    </p:spTree>
    <p:extLst>
      <p:ext uri="{BB962C8B-B14F-4D97-AF65-F5344CB8AC3E}">
        <p14:creationId xmlns:p14="http://schemas.microsoft.com/office/powerpoint/2010/main" val="1234816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3C5772-46FF-4375-AF71-FFFC02DF7F67}"/>
              </a:ext>
            </a:extLst>
          </p:cNvPr>
          <p:cNvSpPr>
            <a:spLocks noGrp="1"/>
          </p:cNvSpPr>
          <p:nvPr>
            <p:ph type="title"/>
          </p:nvPr>
        </p:nvSpPr>
        <p:spPr>
          <a:xfrm>
            <a:off x="1024128" y="585216"/>
            <a:ext cx="9720072" cy="660878"/>
          </a:xfrm>
        </p:spPr>
        <p:txBody>
          <a:bodyPr>
            <a:normAutofit/>
          </a:bodyPr>
          <a:lstStyle/>
          <a:p>
            <a:pPr algn="ctr" rtl="1"/>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ثالثا</a:t>
            </a:r>
            <a:r>
              <a:rPr lang="ar-DZ" sz="4000" b="1"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أهمية </a:t>
            </a: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تطبيق </a:t>
            </a:r>
            <a:r>
              <a:rPr lang="ar-DZ" sz="4000" b="1" dirty="0" err="1">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الإيزو</a:t>
            </a:r>
            <a:endParaRPr lang="fr-FR" sz="4000" dirty="0">
              <a:solidFill>
                <a:srgbClr val="FF0000"/>
              </a:solidFill>
            </a:endParaRPr>
          </a:p>
        </p:txBody>
      </p:sp>
      <p:graphicFrame>
        <p:nvGraphicFramePr>
          <p:cNvPr id="5" name="Espace réservé du contenu 4">
            <a:extLst>
              <a:ext uri="{FF2B5EF4-FFF2-40B4-BE49-F238E27FC236}">
                <a16:creationId xmlns:a16="http://schemas.microsoft.com/office/drawing/2014/main" id="{08B492D2-9BAB-41E4-9AC9-E82F31FE0C65}"/>
              </a:ext>
            </a:extLst>
          </p:cNvPr>
          <p:cNvGraphicFramePr>
            <a:graphicFrameLocks noGrp="1"/>
          </p:cNvGraphicFramePr>
          <p:nvPr>
            <p:ph sz="half" idx="2"/>
            <p:extLst/>
          </p:nvPr>
        </p:nvGraphicFramePr>
        <p:xfrm>
          <a:off x="448235" y="2034988"/>
          <a:ext cx="11519647" cy="42377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3147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29265A-C3C6-4DA8-8F1E-87431BE1E84E}"/>
              </a:ext>
            </a:extLst>
          </p:cNvPr>
          <p:cNvSpPr>
            <a:spLocks noGrp="1"/>
          </p:cNvSpPr>
          <p:nvPr>
            <p:ph type="title"/>
          </p:nvPr>
        </p:nvSpPr>
        <p:spPr>
          <a:xfrm>
            <a:off x="851647" y="251012"/>
            <a:ext cx="10112188" cy="678808"/>
          </a:xfrm>
        </p:spPr>
        <p:txBody>
          <a:bodyPr>
            <a:normAutofit fontScale="90000"/>
          </a:bodyPr>
          <a:lstStyle/>
          <a:p>
            <a:pPr marL="342900" lvl="0" indent="-342900" algn="ctr" rtl="1">
              <a:spcBef>
                <a:spcPts val="600"/>
              </a:spcBef>
              <a:spcAft>
                <a:spcPts val="600"/>
              </a:spcAft>
            </a:pPr>
            <a: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DZ" sz="4900" b="1"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رابعا: </a:t>
            </a:r>
            <a:r>
              <a:rPr lang="ar-SA" sz="4400" b="1"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خطوات </a:t>
            </a:r>
            <a:r>
              <a:rPr lang="ar-SA"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الحصول على شهادة </a:t>
            </a:r>
            <a:r>
              <a:rPr lang="fr-FR" sz="3600" b="1" dirty="0">
                <a:solidFill>
                  <a:srgbClr val="FF0000"/>
                </a:solidFill>
                <a:latin typeface="Simplified Arabic" panose="02010000000000000000" pitchFamily="2" charset="-78"/>
                <a:ea typeface="Calibri" panose="020F0502020204030204" pitchFamily="34" charset="0"/>
              </a:rPr>
              <a:t>iso9000-2000 </a:t>
            </a:r>
            <a:r>
              <a:rPr lang="fr-FR" dirty="0">
                <a:ea typeface="Calibri" panose="020F0502020204030204" pitchFamily="34" charset="0"/>
              </a:rPr>
              <a:t/>
            </a:r>
            <a:br>
              <a:rPr lang="fr-FR" dirty="0">
                <a:ea typeface="Calibri" panose="020F0502020204030204" pitchFamily="34" charset="0"/>
              </a:rPr>
            </a:br>
            <a:endParaRPr lang="fr-FR" dirty="0"/>
          </a:p>
        </p:txBody>
      </p:sp>
      <p:graphicFrame>
        <p:nvGraphicFramePr>
          <p:cNvPr id="5" name="Espace réservé du contenu 4">
            <a:extLst>
              <a:ext uri="{FF2B5EF4-FFF2-40B4-BE49-F238E27FC236}">
                <a16:creationId xmlns:a16="http://schemas.microsoft.com/office/drawing/2014/main" id="{6A36D106-CC5E-4A4F-A5CF-CAC82AA0C7E9}"/>
              </a:ext>
            </a:extLst>
          </p:cNvPr>
          <p:cNvGraphicFramePr>
            <a:graphicFrameLocks noGrp="1"/>
          </p:cNvGraphicFramePr>
          <p:nvPr>
            <p:ph sz="half" idx="2"/>
            <p:extLst>
              <p:ext uri="{D42A27DB-BD31-4B8C-83A1-F6EECF244321}">
                <p14:modId xmlns:p14="http://schemas.microsoft.com/office/powerpoint/2010/main" val="4032661199"/>
              </p:ext>
            </p:extLst>
          </p:nvPr>
        </p:nvGraphicFramePr>
        <p:xfrm>
          <a:off x="654424" y="1532965"/>
          <a:ext cx="11313458" cy="5074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8828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382B424F-7069-4EF8-ADA2-1BFC9EACE283}"/>
              </a:ext>
            </a:extLst>
          </p:cNvPr>
          <p:cNvSpPr>
            <a:spLocks noGrp="1"/>
          </p:cNvSpPr>
          <p:nvPr>
            <p:ph type="title"/>
          </p:nvPr>
        </p:nvSpPr>
        <p:spPr>
          <a:xfrm>
            <a:off x="1024128" y="585216"/>
            <a:ext cx="9720072" cy="867066"/>
          </a:xfrm>
        </p:spPr>
        <p:txBody>
          <a:bodyPr>
            <a:normAutofit/>
          </a:bodyPr>
          <a:lstStyle/>
          <a:p>
            <a:pPr algn="ctr" rtl="1"/>
            <a:r>
              <a:rPr lang="ar-SA" sz="4000" b="1" cap="none" spc="0" dirty="0">
                <a:solidFill>
                  <a:srgbClr val="FF0000"/>
                </a:solidFill>
                <a:latin typeface="Tw Cen MT" panose="020B0602020104020603"/>
                <a:ea typeface="Calibri" panose="020F0502020204030204" pitchFamily="34" charset="0"/>
                <a:cs typeface="Traditional Arabic" panose="02020603050405020304" pitchFamily="18" charset="-78"/>
              </a:rPr>
              <a:t>أنواع مواصفات الايزو:</a:t>
            </a:r>
            <a:endParaRPr lang="fr-FR" sz="6000" dirty="0">
              <a:solidFill>
                <a:srgbClr val="FF0000"/>
              </a:solidFill>
            </a:endParaRPr>
          </a:p>
        </p:txBody>
      </p:sp>
      <p:graphicFrame>
        <p:nvGraphicFramePr>
          <p:cNvPr id="7" name="Espace réservé du contenu 6">
            <a:extLst>
              <a:ext uri="{FF2B5EF4-FFF2-40B4-BE49-F238E27FC236}">
                <a16:creationId xmlns:a16="http://schemas.microsoft.com/office/drawing/2014/main" id="{067716A9-F294-41F1-986E-9AAC85C47BF5}"/>
              </a:ext>
            </a:extLst>
          </p:cNvPr>
          <p:cNvGraphicFramePr>
            <a:graphicFrameLocks noGrp="1"/>
          </p:cNvGraphicFramePr>
          <p:nvPr>
            <p:ph idx="1"/>
            <p:extLst/>
          </p:nvPr>
        </p:nvGraphicFramePr>
        <p:xfrm>
          <a:off x="1024128" y="1721224"/>
          <a:ext cx="10172790" cy="4697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3315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B7A0FE3A-3975-4D46-916A-F1CA63F7187D}"/>
              </a:ext>
            </a:extLst>
          </p:cNvPr>
          <p:cNvGraphicFramePr>
            <a:graphicFrameLocks noGrp="1"/>
          </p:cNvGraphicFramePr>
          <p:nvPr>
            <p:ph idx="1"/>
            <p:extLst>
              <p:ext uri="{D42A27DB-BD31-4B8C-83A1-F6EECF244321}">
                <p14:modId xmlns:p14="http://schemas.microsoft.com/office/powerpoint/2010/main" val="3267026538"/>
              </p:ext>
            </p:extLst>
          </p:nvPr>
        </p:nvGraphicFramePr>
        <p:xfrm>
          <a:off x="1165412" y="636494"/>
          <a:ext cx="10269071" cy="5620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9664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C0B1D0-1846-47C1-ACDA-3573D57A045A}"/>
              </a:ext>
            </a:extLst>
          </p:cNvPr>
          <p:cNvSpPr>
            <a:spLocks noGrp="1"/>
          </p:cNvSpPr>
          <p:nvPr>
            <p:ph type="title"/>
          </p:nvPr>
        </p:nvSpPr>
        <p:spPr/>
        <p:txBody>
          <a:bodyPr>
            <a:normAutofit fontScale="90000"/>
          </a:bodyPr>
          <a:lstStyle/>
          <a:p>
            <a:pPr marL="342900" lvl="0" indent="-342900" algn="ctr" rtl="1">
              <a:spcAft>
                <a:spcPts val="0"/>
              </a:spcAft>
            </a:pPr>
            <a:r>
              <a:rPr lang="ar-DZ"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SA"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مفهوم سلسلة </a:t>
            </a:r>
            <a:r>
              <a:rPr lang="fr-FR" sz="4400" b="1" dirty="0">
                <a:solidFill>
                  <a:srgbClr val="FF0000"/>
                </a:solidFill>
                <a:latin typeface="Simplified Arabic" panose="02010000000000000000" pitchFamily="2" charset="-78"/>
                <a:ea typeface="Calibri" panose="020F0502020204030204" pitchFamily="34" charset="0"/>
              </a:rPr>
              <a:t>(</a:t>
            </a:r>
            <a:r>
              <a:rPr lang="fr-FR" sz="4000" dirty="0">
                <a:solidFill>
                  <a:srgbClr val="FF0000"/>
                </a:solidFill>
                <a:latin typeface="Simplified Arabic" panose="02010000000000000000" pitchFamily="2" charset="-78"/>
                <a:ea typeface="Calibri" panose="020F0502020204030204" pitchFamily="34" charset="0"/>
              </a:rPr>
              <a:t>ISO 14000</a:t>
            </a:r>
            <a:r>
              <a:rPr lang="fr-FR" sz="4400" dirty="0">
                <a:solidFill>
                  <a:srgbClr val="FF0000"/>
                </a:solidFill>
                <a:latin typeface="Simplified Arabic" panose="02010000000000000000" pitchFamily="2" charset="-78"/>
                <a:ea typeface="Calibri" panose="020F0502020204030204" pitchFamily="34" charset="0"/>
              </a:rPr>
              <a:t>)</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id="{D4D432E2-63F9-43CD-94AD-BF704305C86F}"/>
              </a:ext>
            </a:extLst>
          </p:cNvPr>
          <p:cNvSpPr>
            <a:spLocks noGrp="1"/>
          </p:cNvSpPr>
          <p:nvPr>
            <p:ph sz="half" idx="2"/>
          </p:nvPr>
        </p:nvSpPr>
        <p:spPr>
          <a:xfrm>
            <a:off x="1024127" y="1819835"/>
            <a:ext cx="7770249" cy="4489525"/>
          </a:xfrm>
        </p:spPr>
        <p:txBody>
          <a:bodyPr>
            <a:normAutofit/>
          </a:bodyPr>
          <a:lstStyle/>
          <a:p>
            <a:pPr algn="just" rtl="1">
              <a:lnSpc>
                <a:spcPct val="107000"/>
              </a:lnSpc>
              <a:spcAft>
                <a:spcPts val="0"/>
              </a:spcAft>
            </a:pPr>
            <a:r>
              <a:rPr lang="ar-SA" sz="2400" b="1" dirty="0">
                <a:solidFill>
                  <a:srgbClr val="00B050"/>
                </a:solidFill>
                <a:latin typeface="Simplified Arabic" panose="02010000000000000000" pitchFamily="2" charset="-78"/>
                <a:ea typeface="Calibri" panose="020F0502020204030204" pitchFamily="34" charset="0"/>
                <a:cs typeface="Simplified Arabic" panose="02010000000000000000" pitchFamily="2" charset="-78"/>
              </a:rPr>
              <a:t>تعرف سلسلة المواصفات</a:t>
            </a:r>
            <a:r>
              <a:rPr lang="fr-FR" sz="2400" b="1" dirty="0">
                <a:solidFill>
                  <a:srgbClr val="00B050"/>
                </a:solidFill>
                <a:latin typeface="Simplified Arabic" panose="02010000000000000000" pitchFamily="2" charset="-78"/>
                <a:ea typeface="Calibri" panose="020F0502020204030204" pitchFamily="34" charset="0"/>
                <a:cs typeface="Arial" panose="020B0604020202020204" pitchFamily="34" charset="0"/>
              </a:rPr>
              <a:t> (ISO 14000) </a:t>
            </a:r>
            <a:r>
              <a:rPr lang="ar-SA" sz="2400" b="1" dirty="0">
                <a:solidFill>
                  <a:srgbClr val="00B050"/>
                </a:solidFill>
                <a:latin typeface="Simplified Arabic" panose="02010000000000000000" pitchFamily="2" charset="-78"/>
                <a:ea typeface="Calibri" panose="020F0502020204030204" pitchFamily="34" charset="0"/>
                <a:cs typeface="Simplified Arabic" panose="02010000000000000000" pitchFamily="2" charset="-78"/>
              </a:rPr>
              <a:t>بأنها</a:t>
            </a:r>
            <a:r>
              <a:rPr lang="fr-FR" sz="2400" b="1" dirty="0">
                <a:solidFill>
                  <a:srgbClr val="00B050"/>
                </a:solidFill>
                <a:latin typeface="Simplified Arabic" panose="02010000000000000000" pitchFamily="2" charset="-78"/>
                <a:ea typeface="Calibri" panose="020F0502020204030204" pitchFamily="34" charset="0"/>
                <a:cs typeface="Arial" panose="020B0604020202020204" pitchFamily="34" charset="0"/>
              </a:rPr>
              <a:t> " </a:t>
            </a:r>
            <a:r>
              <a:rPr lang="ar-SA" sz="2400" b="1" dirty="0">
                <a:solidFill>
                  <a:srgbClr val="00B050"/>
                </a:solidFill>
                <a:latin typeface="Simplified Arabic" panose="02010000000000000000" pitchFamily="2" charset="-78"/>
                <a:ea typeface="Calibri" panose="020F0502020204030204" pitchFamily="34" charset="0"/>
                <a:cs typeface="Simplified Arabic" panose="02010000000000000000" pitchFamily="2" charset="-78"/>
              </a:rPr>
              <a:t>مواصفات موثقة تستدعى من المؤسسة المساهمة في الحفاظ على استخدام المواد الأولية وإنتاج ومعالجة وتصريف الفضلات الخطيرة" .</a:t>
            </a:r>
            <a:endParaRPr lang="ar-DZ" sz="2400" b="1" dirty="0">
              <a:solidFill>
                <a:srgbClr val="00B050"/>
              </a:solidFill>
              <a:latin typeface="Simplified Arabic" panose="02010000000000000000" pitchFamily="2" charset="-78"/>
              <a:ea typeface="Calibri" panose="020F0502020204030204" pitchFamily="34" charset="0"/>
              <a:cs typeface="Simplified Arabic" panose="02010000000000000000" pitchFamily="2" charset="-78"/>
            </a:endParaRPr>
          </a:p>
          <a:p>
            <a:pPr indent="363220" algn="justLow" rtl="1">
              <a:lnSpc>
                <a:spcPct val="107000"/>
              </a:lnSpc>
              <a:spcAft>
                <a:spcPts val="0"/>
              </a:spcAft>
            </a:pPr>
            <a:endParaRPr lang="ar-DZ" sz="2400" dirty="0">
              <a:latin typeface="Simplified Arabic" panose="02010000000000000000" pitchFamily="2" charset="-78"/>
              <a:ea typeface="Times New Roman" panose="02020603050405020304" pitchFamily="18" charset="0"/>
              <a:cs typeface="Simplified Arabic" panose="02010000000000000000" pitchFamily="2" charset="-78"/>
            </a:endParaRPr>
          </a:p>
          <a:p>
            <a:pPr indent="363220" algn="justLow" rtl="1">
              <a:lnSpc>
                <a:spcPct val="107000"/>
              </a:lnSpc>
              <a:spcAft>
                <a:spcPts val="0"/>
              </a:spcAft>
            </a:pPr>
            <a:r>
              <a:rPr lang="ar-IQ" sz="2400" b="1" dirty="0">
                <a:solidFill>
                  <a:srgbClr val="FFC000"/>
                </a:solidFill>
                <a:latin typeface="Simplified Arabic" panose="02010000000000000000" pitchFamily="2" charset="-78"/>
                <a:ea typeface="Times New Roman" panose="02020603050405020304" pitchFamily="18" charset="0"/>
                <a:cs typeface="Simplified Arabic" panose="02010000000000000000" pitchFamily="2" charset="-78"/>
              </a:rPr>
              <a:t>سلسلة المواصفات الدولية (</a:t>
            </a:r>
            <a:r>
              <a:rPr lang="en-US" sz="2400" b="1" dirty="0">
                <a:solidFill>
                  <a:srgbClr val="FFC000"/>
                </a:solidFill>
                <a:latin typeface="Simplified Arabic" panose="02010000000000000000" pitchFamily="2" charset="-78"/>
                <a:ea typeface="Times New Roman" panose="02020603050405020304" pitchFamily="18" charset="0"/>
                <a:cs typeface="Arial" panose="020B0604020202020204" pitchFamily="34" charset="0"/>
              </a:rPr>
              <a:t>ISO14000</a:t>
            </a:r>
            <a:r>
              <a:rPr lang="ar-IQ" sz="2400" b="1" dirty="0">
                <a:solidFill>
                  <a:srgbClr val="FFC000"/>
                </a:solidFill>
                <a:latin typeface="Simplified Arabic" panose="02010000000000000000" pitchFamily="2" charset="-78"/>
                <a:ea typeface="Times New Roman" panose="02020603050405020304" pitchFamily="18" charset="0"/>
                <a:cs typeface="Simplified Arabic" panose="02010000000000000000" pitchFamily="2" charset="-78"/>
              </a:rPr>
              <a:t>) عبارة عن مجموعة مؤلفة من (23) مواصفة، طورتها اللجنة (</a:t>
            </a:r>
            <a:r>
              <a:rPr lang="en-US" sz="2400" b="1" dirty="0">
                <a:solidFill>
                  <a:srgbClr val="FFC000"/>
                </a:solidFill>
                <a:latin typeface="Simplified Arabic" panose="02010000000000000000" pitchFamily="2" charset="-78"/>
                <a:ea typeface="Times New Roman" panose="02020603050405020304" pitchFamily="18" charset="0"/>
                <a:cs typeface="Arial" panose="020B0604020202020204" pitchFamily="34" charset="0"/>
              </a:rPr>
              <a:t>TC207</a:t>
            </a:r>
            <a:r>
              <a:rPr lang="ar-IQ" sz="2400" b="1" dirty="0">
                <a:solidFill>
                  <a:srgbClr val="FFC000"/>
                </a:solidFill>
                <a:latin typeface="Simplified Arabic" panose="02010000000000000000" pitchFamily="2" charset="-78"/>
                <a:ea typeface="Times New Roman" panose="02020603050405020304" pitchFamily="18" charset="0"/>
                <a:cs typeface="Simplified Arabic" panose="02010000000000000000" pitchFamily="2" charset="-78"/>
              </a:rPr>
              <a:t>) في منظمة </a:t>
            </a:r>
            <a:r>
              <a:rPr lang="en-US" sz="2400" b="1" dirty="0">
                <a:solidFill>
                  <a:srgbClr val="FFC000"/>
                </a:solidFill>
                <a:latin typeface="Simplified Arabic" panose="02010000000000000000" pitchFamily="2" charset="-78"/>
                <a:ea typeface="Times New Roman" panose="02020603050405020304" pitchFamily="18" charset="0"/>
                <a:cs typeface="Arial" panose="020B0604020202020204" pitchFamily="34" charset="0"/>
              </a:rPr>
              <a:t>ISO</a:t>
            </a:r>
            <a:r>
              <a:rPr lang="ar-IQ" sz="2400" b="1" dirty="0">
                <a:solidFill>
                  <a:srgbClr val="FFC000"/>
                </a:solidFill>
                <a:latin typeface="Simplified Arabic" panose="02010000000000000000" pitchFamily="2" charset="-78"/>
                <a:ea typeface="Times New Roman" panose="02020603050405020304" pitchFamily="18" charset="0"/>
                <a:cs typeface="Simplified Arabic" panose="02010000000000000000" pitchFamily="2" charset="-78"/>
              </a:rPr>
              <a:t>، تزود المنظمة بهيكل لإدارة التأثير البيئي والسيطرة عليه. كما تقدم مجموعة من الادوات والموجهات الشاملة بهدف تطوير وتنفيذ وصيانة وتقويم السياسات والأهداف البيئية، وتسعى باستمرار لمعالجة المشاكل البيئية من مصادرها.</a:t>
            </a:r>
            <a:endParaRPr lang="fr-FR" sz="2400" b="1" dirty="0">
              <a:solidFill>
                <a:srgbClr val="FFC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endParaRPr lang="fr-FR" sz="18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pic>
        <p:nvPicPr>
          <p:cNvPr id="8" name="Espace réservé du contenu 7">
            <a:extLst>
              <a:ext uri="{FF2B5EF4-FFF2-40B4-BE49-F238E27FC236}">
                <a16:creationId xmlns:a16="http://schemas.microsoft.com/office/drawing/2014/main" id="{D0AAD6FC-4E0F-4F2A-A6F8-F712A8167DE6}"/>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9644062" y="4232910"/>
            <a:ext cx="2200275" cy="2076450"/>
          </a:xfrm>
        </p:spPr>
      </p:pic>
    </p:spTree>
    <p:extLst>
      <p:ext uri="{BB962C8B-B14F-4D97-AF65-F5344CB8AC3E}">
        <p14:creationId xmlns:p14="http://schemas.microsoft.com/office/powerpoint/2010/main" val="3767202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B65231-2539-4DC3-8CA7-4AEC167C71EB}"/>
              </a:ext>
            </a:extLst>
          </p:cNvPr>
          <p:cNvSpPr>
            <a:spLocks noGrp="1"/>
          </p:cNvSpPr>
          <p:nvPr>
            <p:ph type="title"/>
          </p:nvPr>
        </p:nvSpPr>
        <p:spPr>
          <a:xfrm>
            <a:off x="1024128" y="585216"/>
            <a:ext cx="9720072" cy="669843"/>
          </a:xfrm>
        </p:spPr>
        <p:txBody>
          <a:bodyPr>
            <a:normAutofit fontScale="90000"/>
          </a:bodyPr>
          <a:lstStyle/>
          <a:p>
            <a:pPr algn="ctr" rtl="1">
              <a:spcBef>
                <a:spcPts val="600"/>
              </a:spcBef>
              <a:spcAft>
                <a:spcPts val="600"/>
              </a:spcAft>
            </a:pP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خامسا: </a:t>
            </a:r>
            <a:r>
              <a:rPr lang="ar-SA"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العلاقة</a:t>
            </a: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بين إدارة الجودة الشاملة و</a:t>
            </a:r>
            <a:r>
              <a:rPr lang="ar-SA"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أنظمة</a:t>
            </a:r>
            <a:r>
              <a:rPr lang="ar-SA" sz="4000"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t>
            </a:r>
            <a:r>
              <a:rPr lang="ar-SA"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الجودة </a:t>
            </a:r>
            <a:r>
              <a:rPr lang="ar-SA" sz="3100"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t>
            </a:r>
            <a:r>
              <a:rPr lang="fr-FR" sz="3100" dirty="0">
                <a:solidFill>
                  <a:srgbClr val="FF0000"/>
                </a:solidFill>
                <a:latin typeface="Simplified Arabic" panose="02010000000000000000" pitchFamily="2" charset="-78"/>
                <a:ea typeface="Calibri" panose="020F0502020204030204" pitchFamily="34" charset="0"/>
              </a:rPr>
              <a:t>iso 9000</a:t>
            </a:r>
            <a:r>
              <a:rPr lang="fr-FR" dirty="0"/>
              <a:t/>
            </a:r>
            <a:br>
              <a:rPr lang="fr-FR" dirty="0"/>
            </a:br>
            <a:endParaRPr lang="fr-FR" dirty="0"/>
          </a:p>
        </p:txBody>
      </p:sp>
      <p:graphicFrame>
        <p:nvGraphicFramePr>
          <p:cNvPr id="4" name="Espace réservé du contenu 3">
            <a:extLst>
              <a:ext uri="{FF2B5EF4-FFF2-40B4-BE49-F238E27FC236}">
                <a16:creationId xmlns:a16="http://schemas.microsoft.com/office/drawing/2014/main" id="{1A6AB3B1-53FA-42CB-8136-35EBD0D8A051}"/>
              </a:ext>
            </a:extLst>
          </p:cNvPr>
          <p:cNvGraphicFramePr>
            <a:graphicFrameLocks noGrp="1"/>
          </p:cNvGraphicFramePr>
          <p:nvPr>
            <p:ph idx="1"/>
            <p:extLst/>
          </p:nvPr>
        </p:nvGraphicFramePr>
        <p:xfrm>
          <a:off x="1024125" y="1541929"/>
          <a:ext cx="10352086" cy="5026532"/>
        </p:xfrm>
        <a:graphic>
          <a:graphicData uri="http://schemas.openxmlformats.org/drawingml/2006/table">
            <a:tbl>
              <a:tblPr rtl="1" firstRow="1" firstCol="1" bandRow="1">
                <a:tableStyleId>{5DA37D80-6434-44D0-A028-1B22A696006F}</a:tableStyleId>
              </a:tblPr>
              <a:tblGrid>
                <a:gridCol w="5176043">
                  <a:extLst>
                    <a:ext uri="{9D8B030D-6E8A-4147-A177-3AD203B41FA5}">
                      <a16:colId xmlns:a16="http://schemas.microsoft.com/office/drawing/2014/main" val="1110654595"/>
                    </a:ext>
                  </a:extLst>
                </a:gridCol>
                <a:gridCol w="5176043">
                  <a:extLst>
                    <a:ext uri="{9D8B030D-6E8A-4147-A177-3AD203B41FA5}">
                      <a16:colId xmlns:a16="http://schemas.microsoft.com/office/drawing/2014/main" val="2143154070"/>
                    </a:ext>
                  </a:extLst>
                </a:gridCol>
              </a:tblGrid>
              <a:tr h="681862">
                <a:tc>
                  <a:txBody>
                    <a:bodyPr/>
                    <a:lstStyle/>
                    <a:p>
                      <a:pPr algn="ctr" rtl="1">
                        <a:lnSpc>
                          <a:spcPct val="107000"/>
                        </a:lnSpc>
                        <a:spcAft>
                          <a:spcPts val="0"/>
                        </a:spcAft>
                      </a:pPr>
                      <a:r>
                        <a:rPr lang="ar-DZ" sz="2400">
                          <a:solidFill>
                            <a:srgbClr val="00B050"/>
                          </a:solidFill>
                          <a:effectLst/>
                        </a:rPr>
                        <a:t>إدارة الجودة الشاملة </a:t>
                      </a:r>
                      <a:r>
                        <a:rPr lang="fr-FR" sz="2000">
                          <a:solidFill>
                            <a:srgbClr val="00B050"/>
                          </a:solidFill>
                          <a:effectLst/>
                        </a:rPr>
                        <a:t>TQM</a:t>
                      </a:r>
                      <a:endParaRPr lang="fr-FR" sz="1800" b="1">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SA" sz="2400" dirty="0">
                          <a:solidFill>
                            <a:srgbClr val="00B050"/>
                          </a:solidFill>
                          <a:effectLst/>
                        </a:rPr>
                        <a:t>نظم إدارة الجودة </a:t>
                      </a:r>
                      <a:r>
                        <a:rPr lang="fr-FR" sz="2000" dirty="0">
                          <a:solidFill>
                            <a:srgbClr val="00B050"/>
                          </a:solidFill>
                          <a:effectLst/>
                        </a:rPr>
                        <a:t>iso 9000</a:t>
                      </a:r>
                      <a:endParaRPr lang="fr-FR" sz="1800" b="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9326178"/>
                  </a:ext>
                </a:extLst>
              </a:tr>
              <a:tr h="465478">
                <a:tc>
                  <a:txBody>
                    <a:bodyPr/>
                    <a:lstStyle/>
                    <a:p>
                      <a:pPr algn="ctr" rtl="1">
                        <a:lnSpc>
                          <a:spcPct val="107000"/>
                        </a:lnSpc>
                        <a:spcAft>
                          <a:spcPts val="0"/>
                        </a:spcAft>
                      </a:pPr>
                      <a:r>
                        <a:rPr lang="ar-DZ" sz="2000">
                          <a:effectLst/>
                        </a:rPr>
                        <a:t>موجهة بالزبائن</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ليس ضروريا أن تكون موجهة بالزبائن</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51035261"/>
                  </a:ext>
                </a:extLst>
              </a:tr>
              <a:tr h="472188">
                <a:tc>
                  <a:txBody>
                    <a:bodyPr/>
                    <a:lstStyle/>
                    <a:p>
                      <a:pPr algn="ctr" rtl="1">
                        <a:lnSpc>
                          <a:spcPct val="107000"/>
                        </a:lnSpc>
                        <a:spcAft>
                          <a:spcPts val="0"/>
                        </a:spcAft>
                      </a:pPr>
                      <a:r>
                        <a:rPr lang="ar-DZ" sz="2000">
                          <a:effectLst/>
                        </a:rPr>
                        <a:t>إدارة الجودة من منظور شامل</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نظام الجودة يقوم على مواصفات موثقة</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13077774"/>
                  </a:ext>
                </a:extLst>
              </a:tr>
              <a:tr h="467155">
                <a:tc>
                  <a:txBody>
                    <a:bodyPr/>
                    <a:lstStyle/>
                    <a:p>
                      <a:pPr algn="ctr" rtl="1">
                        <a:lnSpc>
                          <a:spcPct val="107000"/>
                        </a:lnSpc>
                        <a:spcAft>
                          <a:spcPts val="0"/>
                        </a:spcAft>
                      </a:pPr>
                      <a:r>
                        <a:rPr lang="ar-DZ" sz="2000">
                          <a:effectLst/>
                        </a:rPr>
                        <a:t>تهتم إدارة الجودة من وجهة نظر المورد</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تمثل إدارة الجودة من وجهة نظر الزبون</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59574825"/>
                  </a:ext>
                </a:extLst>
              </a:tr>
              <a:tr h="649753">
                <a:tc>
                  <a:txBody>
                    <a:bodyPr/>
                    <a:lstStyle/>
                    <a:p>
                      <a:pPr algn="ctr" rtl="1">
                        <a:lnSpc>
                          <a:spcPct val="107000"/>
                        </a:lnSpc>
                        <a:spcAft>
                          <a:spcPts val="0"/>
                        </a:spcAft>
                      </a:pPr>
                      <a:r>
                        <a:rPr lang="ar-DZ" sz="2000">
                          <a:effectLst/>
                        </a:rPr>
                        <a:t>تهتم بالتحسين المستمر</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المراجعة الدورية، تهتم بالتحديث المستمر وفقا للتحسينات التي أفرزها برنامج الجودة الشاملة (إن وجدت)</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37644766"/>
                  </a:ext>
                </a:extLst>
              </a:tr>
              <a:tr h="649753">
                <a:tc>
                  <a:txBody>
                    <a:bodyPr/>
                    <a:lstStyle/>
                    <a:p>
                      <a:pPr algn="ctr" rtl="1">
                        <a:lnSpc>
                          <a:spcPct val="107000"/>
                        </a:lnSpc>
                        <a:spcAft>
                          <a:spcPts val="0"/>
                        </a:spcAft>
                      </a:pPr>
                      <a:r>
                        <a:rPr lang="ar-DZ" sz="2000">
                          <a:effectLst/>
                        </a:rPr>
                        <a:t>تهتم بالبعد الإنساني الاجتماعي وتؤلف بينه وبين النظام الفني (فلسفة وفرق العمل)</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تركز على طرق وإجراءات التشغيل أي على البعد الفني أساسا.</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11037195"/>
                  </a:ext>
                </a:extLst>
              </a:tr>
              <a:tr h="649753">
                <a:tc>
                  <a:txBody>
                    <a:bodyPr/>
                    <a:lstStyle/>
                    <a:p>
                      <a:pPr algn="ctr" rtl="1">
                        <a:lnSpc>
                          <a:spcPct val="107000"/>
                        </a:lnSpc>
                        <a:spcAft>
                          <a:spcPts val="0"/>
                        </a:spcAft>
                      </a:pPr>
                      <a:r>
                        <a:rPr lang="ar-DZ" sz="2000">
                          <a:effectLst/>
                        </a:rPr>
                        <a:t>تشمل كافة القطاعات والإدارات والأقسام وفرق العمل.</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يمكن تطبيقها على بعض القطاعات أو الادارات أو الأقسام، وليس بالضرورة على مستوى المؤسسة ككل.</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08989693"/>
                  </a:ext>
                </a:extLst>
              </a:tr>
              <a:tr h="983033">
                <a:tc>
                  <a:txBody>
                    <a:bodyPr/>
                    <a:lstStyle/>
                    <a:p>
                      <a:pPr algn="ctr" rtl="1">
                        <a:lnSpc>
                          <a:spcPct val="107000"/>
                        </a:lnSpc>
                        <a:spcAft>
                          <a:spcPts val="0"/>
                        </a:spcAft>
                      </a:pPr>
                      <a:r>
                        <a:rPr lang="ar-DZ" sz="2000">
                          <a:effectLst/>
                        </a:rPr>
                        <a:t>يتولى مسؤوليتها كل فرد في المؤسسة (كل القطاعات والإدارات والأقسام وفرق العمل)، تحتاج إلى إحداث تغيير شامل للمفاهيم والنظم ومراحل التشغيل. </a:t>
                      </a:r>
                      <a:endParaRPr lang="fr-FR"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ar-DZ" sz="2000" b="1" dirty="0">
                          <a:effectLst/>
                        </a:rPr>
                        <a:t>يتولى مسؤوليتها قسم أو إدارة مراقبة الجودة.</a:t>
                      </a:r>
                      <a:endParaRPr lang="fr-FR" sz="1800" b="1" dirty="0">
                        <a:effectLst/>
                      </a:endParaRPr>
                    </a:p>
                    <a:p>
                      <a:pPr algn="ctr" rtl="1">
                        <a:lnSpc>
                          <a:spcPct val="107000"/>
                        </a:lnSpc>
                        <a:spcAft>
                          <a:spcPts val="0"/>
                        </a:spcAft>
                      </a:pPr>
                      <a:r>
                        <a:rPr lang="ar-DZ" sz="2000" b="1" dirty="0">
                          <a:effectLst/>
                        </a:rPr>
                        <a:t>وقد لا تتطلب إجراء تعديلات جوهرية في الأوضاع الحالية. </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090788"/>
                  </a:ext>
                </a:extLst>
              </a:tr>
            </a:tbl>
          </a:graphicData>
        </a:graphic>
      </p:graphicFrame>
    </p:spTree>
    <p:extLst>
      <p:ext uri="{BB962C8B-B14F-4D97-AF65-F5344CB8AC3E}">
        <p14:creationId xmlns:p14="http://schemas.microsoft.com/office/powerpoint/2010/main" val="188108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0" y="1020933"/>
            <a:ext cx="12192000" cy="3107184"/>
          </a:xfrm>
        </p:spPr>
        <p:txBody>
          <a:bodyPr rtlCol="0">
            <a:normAutofit/>
          </a:bodyPr>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4469354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9740" y="245217"/>
            <a:ext cx="10800928" cy="719801"/>
          </a:xfrm>
        </p:spPr>
        <p:txBody>
          <a:bodyPr>
            <a:normAutofit fontScale="90000"/>
          </a:bodyPr>
          <a:lstStyle/>
          <a:p>
            <a:pPr algn="ctr" rtl="1"/>
            <a:r>
              <a:rPr lang="ar-DZ" sz="4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4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SA" sz="4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الفصل </a:t>
            </a:r>
            <a:r>
              <a:rPr lang="ar-SA"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الثاني: مدخل لإدارة الجودة </a:t>
            </a:r>
            <a:r>
              <a:rPr lang="ar-SA" sz="4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الشاملة</a:t>
            </a:r>
            <a:r>
              <a:rPr lang="ar-DZ" sz="4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 ومعايير </a:t>
            </a:r>
            <a:r>
              <a:rPr lang="ar-DZ" sz="4400" b="1" dirty="0" err="1"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الإيزو</a:t>
            </a:r>
            <a:r>
              <a:rPr lang="ar-SA"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SA"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3200" dirty="0">
                <a:solidFill>
                  <a:srgbClr val="099BDD"/>
                </a:solidFill>
                <a:latin typeface="Calibri" panose="020F0502020204030204" pitchFamily="34" charset="0"/>
                <a:ea typeface="Calibri" panose="020F0502020204030204" pitchFamily="34" charset="0"/>
                <a:cs typeface="Arial" panose="020B0604020202020204" pitchFamily="34" charset="0"/>
              </a:rPr>
              <a:t/>
            </a:r>
            <a:br>
              <a:rPr lang="fr-FR" sz="3200" dirty="0">
                <a:solidFill>
                  <a:srgbClr val="099BDD"/>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4" name="Espace réservé du contenu 3"/>
          <p:cNvSpPr>
            <a:spLocks noGrp="1"/>
          </p:cNvSpPr>
          <p:nvPr>
            <p:ph sz="half" idx="2"/>
          </p:nvPr>
        </p:nvSpPr>
        <p:spPr>
          <a:xfrm>
            <a:off x="6818050" y="1526959"/>
            <a:ext cx="4873840" cy="4714043"/>
          </a:xfrm>
        </p:spPr>
        <p:txBody>
          <a:bodyPr>
            <a:normAutofit/>
          </a:bodyPr>
          <a:lstStyle/>
          <a:p>
            <a:pPr marL="0" lvl="0" indent="0" algn="ctr" rtl="1">
              <a:lnSpc>
                <a:spcPct val="115000"/>
              </a:lnSpc>
              <a:buClr>
                <a:srgbClr val="B71E42"/>
              </a:buClr>
              <a:buNone/>
            </a:pPr>
            <a:r>
              <a:rPr lang="ar-DZ" sz="2800" b="1" dirty="0" smtClean="0">
                <a:solidFill>
                  <a:srgbClr val="00B0F0"/>
                </a:solidFill>
                <a:latin typeface="Calibri" panose="020F0502020204030204" pitchFamily="34" charset="0"/>
                <a:ea typeface="SimSun" panose="02010600030101010101" pitchFamily="2" charset="-122"/>
                <a:cs typeface="Simplified Arabic" panose="02010000000000000000" pitchFamily="2" charset="-78"/>
              </a:rPr>
              <a:t>المبحث الأول: </a:t>
            </a:r>
            <a:r>
              <a:rPr lang="ar-DZ" sz="2800" b="1" dirty="0">
                <a:solidFill>
                  <a:srgbClr val="00B0F0"/>
                </a:solidFill>
                <a:latin typeface="Calibri" panose="020F0502020204030204" pitchFamily="34" charset="0"/>
                <a:ea typeface="SimSun" panose="02010600030101010101" pitchFamily="2" charset="-122"/>
                <a:cs typeface="Simplified Arabic" panose="02010000000000000000" pitchFamily="2" charset="-78"/>
              </a:rPr>
              <a:t>مدخل لإدارة الجودة والجودة الشاملة </a:t>
            </a:r>
            <a:endParaRPr lang="ar-DZ" sz="2400" dirty="0" smtClean="0">
              <a:cs typeface="Simplified Arabic" panose="02010000000000000000" pitchFamily="2" charset="-78"/>
            </a:endParaRPr>
          </a:p>
          <a:p>
            <a:pPr algn="r" rtl="1"/>
            <a:r>
              <a:rPr lang="ar-DZ" sz="2000" dirty="0" smtClean="0">
                <a:cs typeface="Simplified Arabic" panose="02010000000000000000" pitchFamily="2" charset="-78"/>
              </a:rPr>
              <a:t>أولا: مراحل </a:t>
            </a:r>
            <a:r>
              <a:rPr lang="ar-DZ" sz="2000" dirty="0">
                <a:cs typeface="Simplified Arabic" panose="02010000000000000000" pitchFamily="2" charset="-78"/>
              </a:rPr>
              <a:t>تطور مفهوم إدارة الجودة </a:t>
            </a:r>
            <a:r>
              <a:rPr lang="ar-DZ" sz="2000" dirty="0" smtClean="0">
                <a:cs typeface="Simplified Arabic" panose="02010000000000000000" pitchFamily="2" charset="-78"/>
              </a:rPr>
              <a:t>الشاملة</a:t>
            </a:r>
          </a:p>
          <a:p>
            <a:pPr algn="r" rtl="1"/>
            <a:r>
              <a:rPr lang="ar-DZ" sz="2000" dirty="0" smtClean="0">
                <a:cs typeface="Simplified Arabic" panose="02010000000000000000" pitchFamily="2" charset="-78"/>
              </a:rPr>
              <a:t>ثانيا: مفهوم </a:t>
            </a:r>
            <a:r>
              <a:rPr lang="ar-DZ" sz="2000" dirty="0">
                <a:cs typeface="Simplified Arabic" panose="02010000000000000000" pitchFamily="2" charset="-78"/>
              </a:rPr>
              <a:t>إدارة الجودة </a:t>
            </a:r>
            <a:r>
              <a:rPr lang="ar-DZ" sz="2000" dirty="0" smtClean="0">
                <a:cs typeface="Simplified Arabic" panose="02010000000000000000" pitchFamily="2" charset="-78"/>
              </a:rPr>
              <a:t>الشاملة</a:t>
            </a:r>
          </a:p>
          <a:p>
            <a:pPr lvl="0" algn="r" rtl="1">
              <a:buClr>
                <a:srgbClr val="99CB38"/>
              </a:buClr>
            </a:pPr>
            <a:r>
              <a:rPr lang="ar-DZ" sz="2000" dirty="0" smtClean="0">
                <a:cs typeface="Simplified Arabic" panose="02010000000000000000" pitchFamily="2" charset="-78"/>
              </a:rPr>
              <a:t>ثالثا: </a:t>
            </a:r>
            <a:r>
              <a:rPr lang="ar-DZ" sz="2000" dirty="0" smtClean="0">
                <a:solidFill>
                  <a:prstClr val="black"/>
                </a:solidFill>
                <a:cs typeface="Simplified Arabic" panose="02010000000000000000" pitchFamily="2" charset="-78"/>
              </a:rPr>
              <a:t>مبادئ </a:t>
            </a:r>
            <a:r>
              <a:rPr lang="ar-DZ" sz="2000" dirty="0">
                <a:solidFill>
                  <a:prstClr val="black"/>
                </a:solidFill>
                <a:cs typeface="Simplified Arabic" panose="02010000000000000000" pitchFamily="2" charset="-78"/>
              </a:rPr>
              <a:t>إدارة الجودة </a:t>
            </a:r>
            <a:r>
              <a:rPr lang="ar-DZ" sz="2000" dirty="0" smtClean="0">
                <a:solidFill>
                  <a:prstClr val="black"/>
                </a:solidFill>
                <a:cs typeface="Simplified Arabic" panose="02010000000000000000" pitchFamily="2" charset="-78"/>
              </a:rPr>
              <a:t>الشاملة</a:t>
            </a:r>
            <a:endParaRPr lang="ar-DZ" sz="2000" dirty="0" smtClean="0">
              <a:cs typeface="Simplified Arabic" panose="02010000000000000000" pitchFamily="2" charset="-78"/>
            </a:endParaRPr>
          </a:p>
          <a:p>
            <a:pPr algn="r" rtl="1"/>
            <a:r>
              <a:rPr lang="ar-DZ" sz="2000" dirty="0">
                <a:cs typeface="Simplified Arabic" panose="02010000000000000000" pitchFamily="2" charset="-78"/>
              </a:rPr>
              <a:t>رابعا: أهمية تطبيق إدارة الجودة الشاملة </a:t>
            </a:r>
            <a:endParaRPr lang="fr-FR" sz="2000" dirty="0">
              <a:cs typeface="Simplified Arabic" panose="02010000000000000000" pitchFamily="2" charset="-78"/>
            </a:endParaRPr>
          </a:p>
        </p:txBody>
      </p:sp>
      <p:pic>
        <p:nvPicPr>
          <p:cNvPr id="5" name="Espace réservé du contenu 4">
            <a:extLst>
              <a:ext uri="{FF2B5EF4-FFF2-40B4-BE49-F238E27FC236}">
                <a16:creationId xmlns:a16="http://schemas.microsoft.com/office/drawing/2014/main" id="{A0C7ABCF-1ACD-4E74-8FC3-705437BC0A5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115951" y="4643021"/>
            <a:ext cx="4022725" cy="1491449"/>
          </a:xfrm>
          <a:prstGeom prst="rect">
            <a:avLst/>
          </a:prstGeom>
        </p:spPr>
      </p:pic>
      <p:pic>
        <p:nvPicPr>
          <p:cNvPr id="6" name="Image 5">
            <a:extLst>
              <a:ext uri="{FF2B5EF4-FFF2-40B4-BE49-F238E27FC236}">
                <a16:creationId xmlns:a16="http://schemas.microsoft.com/office/drawing/2014/main" id="{FA8F7366-A363-45D0-A1AF-F56ED31DF5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6776" y="1048452"/>
            <a:ext cx="2085975" cy="1348518"/>
          </a:xfrm>
          <a:prstGeom prst="rect">
            <a:avLst/>
          </a:prstGeom>
        </p:spPr>
      </p:pic>
      <p:sp>
        <p:nvSpPr>
          <p:cNvPr id="7" name="Rectangle 6"/>
          <p:cNvSpPr/>
          <p:nvPr/>
        </p:nvSpPr>
        <p:spPr>
          <a:xfrm>
            <a:off x="381740" y="2689934"/>
            <a:ext cx="6180997" cy="3748206"/>
          </a:xfrm>
          <a:prstGeom prst="rect">
            <a:avLst/>
          </a:prstGeom>
        </p:spPr>
        <p:txBody>
          <a:bodyPr wrap="square">
            <a:spAutoFit/>
          </a:bodyPr>
          <a:lstStyle/>
          <a:p>
            <a:pPr lvl="0" algn="ctr" defTabSz="914400" rtl="1">
              <a:lnSpc>
                <a:spcPct val="115000"/>
              </a:lnSpc>
              <a:spcBef>
                <a:spcPts val="1200"/>
              </a:spcBef>
              <a:spcAft>
                <a:spcPts val="200"/>
              </a:spcAft>
              <a:buClr>
                <a:srgbClr val="B71E42"/>
              </a:buClr>
              <a:buSzPct val="100000"/>
            </a:pPr>
            <a:r>
              <a:rPr lang="ar-DZ" sz="2400" b="1" dirty="0" smtClean="0">
                <a:solidFill>
                  <a:srgbClr val="0070C0"/>
                </a:solidFill>
                <a:latin typeface="Calibri" panose="020F0502020204030204" pitchFamily="34" charset="0"/>
                <a:ea typeface="SimSun" panose="02010600030101010101" pitchFamily="2" charset="-122"/>
                <a:cs typeface="Sakkal Majalla" panose="02000000000000000000" pitchFamily="2" charset="-78"/>
              </a:rPr>
              <a:t>المبحث الثاني: </a:t>
            </a:r>
            <a:r>
              <a:rPr lang="ar-DZ" sz="2400" b="1" dirty="0">
                <a:solidFill>
                  <a:srgbClr val="0070C0"/>
                </a:solidFill>
                <a:latin typeface="Calibri" panose="020F0502020204030204" pitchFamily="34" charset="0"/>
                <a:ea typeface="SimSun" panose="02010600030101010101" pitchFamily="2" charset="-122"/>
                <a:cs typeface="Sakkal Majalla" panose="02000000000000000000" pitchFamily="2" charset="-78"/>
              </a:rPr>
              <a:t>التقييس  (</a:t>
            </a:r>
            <a:r>
              <a:rPr lang="fr-FR" sz="2400" b="1" dirty="0" err="1">
                <a:solidFill>
                  <a:srgbClr val="0070C0"/>
                </a:solidFill>
                <a:latin typeface="Sakkal Majalla" panose="02000000000000000000" pitchFamily="2" charset="-78"/>
                <a:ea typeface="SimSun" panose="02010600030101010101" pitchFamily="2" charset="-122"/>
                <a:cs typeface="Arial" panose="020B0604020202020204" pitchFamily="34" charset="0"/>
              </a:rPr>
              <a:t>Standardization</a:t>
            </a:r>
            <a:r>
              <a:rPr lang="ar-DZ" sz="2400" b="1" dirty="0">
                <a:solidFill>
                  <a:srgbClr val="0070C0"/>
                </a:solidFill>
                <a:latin typeface="Calibri" panose="020F0502020204030204" pitchFamily="34" charset="0"/>
                <a:ea typeface="SimSun" panose="02010600030101010101" pitchFamily="2" charset="-122"/>
                <a:cs typeface="Sakkal Majalla" panose="02000000000000000000" pitchFamily="2" charset="-78"/>
              </a:rPr>
              <a:t>) ومعايير </a:t>
            </a:r>
            <a:r>
              <a:rPr lang="ar-DZ" sz="2400" b="1" dirty="0" err="1" smtClean="0">
                <a:solidFill>
                  <a:srgbClr val="0070C0"/>
                </a:solidFill>
                <a:latin typeface="Calibri" panose="020F0502020204030204" pitchFamily="34" charset="0"/>
                <a:ea typeface="SimSun" panose="02010600030101010101" pitchFamily="2" charset="-122"/>
                <a:cs typeface="Sakkal Majalla" panose="02000000000000000000" pitchFamily="2" charset="-78"/>
              </a:rPr>
              <a:t>الإيزو</a:t>
            </a:r>
            <a:endParaRPr lang="ar-DZ" sz="2400" b="1" dirty="0" smtClean="0">
              <a:solidFill>
                <a:srgbClr val="0070C0"/>
              </a:solidFill>
              <a:latin typeface="Calibri" panose="020F0502020204030204" pitchFamily="34" charset="0"/>
              <a:ea typeface="SimSun" panose="02010600030101010101" pitchFamily="2" charset="-122"/>
              <a:cs typeface="Sakkal Majalla" panose="02000000000000000000" pitchFamily="2" charset="-78"/>
            </a:endParaRPr>
          </a:p>
          <a:p>
            <a:pPr lvl="0" algn="just" defTabSz="914400" rtl="1">
              <a:lnSpc>
                <a:spcPct val="115000"/>
              </a:lnSpc>
              <a:spcBef>
                <a:spcPts val="1200"/>
              </a:spcBef>
              <a:spcAft>
                <a:spcPts val="200"/>
              </a:spcAft>
              <a:buClr>
                <a:srgbClr val="B71E42"/>
              </a:buClr>
              <a:buSzPct val="100000"/>
            </a:pPr>
            <a:r>
              <a:rPr lang="ar-DZ" sz="2000" dirty="0">
                <a:solidFill>
                  <a:prstClr val="black"/>
                </a:solidFill>
                <a:latin typeface="Calibri" panose="020F0502020204030204" pitchFamily="34" charset="0"/>
                <a:ea typeface="SimSun" panose="02010600030101010101" pitchFamily="2" charset="-122"/>
                <a:cs typeface="Sakkal Majalla" panose="02000000000000000000" pitchFamily="2" charset="-78"/>
              </a:rPr>
              <a:t>أولا: نشأة وتطور مواصفات أنظمة إدارة الجودة </a:t>
            </a:r>
            <a:r>
              <a:rPr lang="ar-DZ" sz="2000" dirty="0" err="1">
                <a:solidFill>
                  <a:prstClr val="black"/>
                </a:solidFill>
                <a:latin typeface="Calibri" panose="020F0502020204030204" pitchFamily="34" charset="0"/>
                <a:ea typeface="SimSun" panose="02010600030101010101" pitchFamily="2" charset="-122"/>
                <a:cs typeface="Sakkal Majalla" panose="02000000000000000000" pitchFamily="2" charset="-78"/>
              </a:rPr>
              <a:t>الإيزو</a:t>
            </a:r>
            <a:r>
              <a:rPr lang="ar-DZ" sz="2000" dirty="0">
                <a:solidFill>
                  <a:prstClr val="black"/>
                </a:solidFill>
                <a:latin typeface="Calibri" panose="020F0502020204030204" pitchFamily="34" charset="0"/>
                <a:ea typeface="SimSun" panose="02010600030101010101" pitchFamily="2" charset="-122"/>
                <a:cs typeface="Sakkal Majalla" panose="02000000000000000000" pitchFamily="2" charset="-78"/>
              </a:rPr>
              <a:t> 9000 </a:t>
            </a:r>
            <a:endParaRPr lang="ar-DZ" sz="2000" dirty="0" smtClean="0">
              <a:solidFill>
                <a:prstClr val="black"/>
              </a:solidFill>
              <a:latin typeface="Calibri" panose="020F0502020204030204" pitchFamily="34" charset="0"/>
              <a:ea typeface="SimSun" panose="02010600030101010101" pitchFamily="2" charset="-122"/>
              <a:cs typeface="Sakkal Majalla" panose="02000000000000000000" pitchFamily="2" charset="-78"/>
            </a:endParaRPr>
          </a:p>
          <a:p>
            <a:pPr lvl="0" algn="just" defTabSz="914400" rtl="1">
              <a:lnSpc>
                <a:spcPct val="115000"/>
              </a:lnSpc>
              <a:spcBef>
                <a:spcPts val="1200"/>
              </a:spcBef>
              <a:spcAft>
                <a:spcPts val="200"/>
              </a:spcAft>
              <a:buClr>
                <a:srgbClr val="B71E42"/>
              </a:buClr>
              <a:buSzPct val="100000"/>
            </a:pPr>
            <a:r>
              <a:rPr lang="ar-DZ" sz="2000" dirty="0" smtClean="0"/>
              <a:t>ثانيا: مفهوم </a:t>
            </a:r>
            <a:r>
              <a:rPr lang="ar-DZ" sz="2000" dirty="0"/>
              <a:t>مواصفات أنظمة إدارة الجودة  </a:t>
            </a:r>
            <a:r>
              <a:rPr lang="fr-FR" sz="2000" dirty="0" smtClean="0"/>
              <a:t>iso9000</a:t>
            </a:r>
            <a:endParaRPr lang="ar-DZ" sz="2000" dirty="0" smtClean="0"/>
          </a:p>
          <a:p>
            <a:pPr lvl="0" algn="just" defTabSz="914400" rtl="1">
              <a:lnSpc>
                <a:spcPct val="115000"/>
              </a:lnSpc>
              <a:spcBef>
                <a:spcPts val="1200"/>
              </a:spcBef>
              <a:spcAft>
                <a:spcPts val="200"/>
              </a:spcAft>
              <a:buClr>
                <a:srgbClr val="B71E42"/>
              </a:buClr>
              <a:buSzPct val="100000"/>
            </a:pPr>
            <a:r>
              <a:rPr lang="ar-DZ" sz="2000" dirty="0"/>
              <a:t>ثالثا: أهمية تطبيق </a:t>
            </a:r>
            <a:r>
              <a:rPr lang="ar-DZ" sz="2000" dirty="0" err="1" smtClean="0"/>
              <a:t>الإيزو</a:t>
            </a:r>
            <a:endParaRPr lang="ar-DZ" sz="2000" dirty="0" smtClean="0"/>
          </a:p>
          <a:p>
            <a:pPr lvl="0" algn="just" defTabSz="914400" rtl="1">
              <a:lnSpc>
                <a:spcPct val="115000"/>
              </a:lnSpc>
              <a:spcBef>
                <a:spcPts val="1200"/>
              </a:spcBef>
              <a:spcAft>
                <a:spcPts val="200"/>
              </a:spcAft>
              <a:buClr>
                <a:srgbClr val="B71E42"/>
              </a:buClr>
              <a:buSzPct val="100000"/>
            </a:pPr>
            <a:r>
              <a:rPr lang="ar-DZ" sz="2000" dirty="0"/>
              <a:t>رابعا: خطوات الحصول على شهادة </a:t>
            </a:r>
            <a:r>
              <a:rPr lang="fr-FR" sz="2000" dirty="0"/>
              <a:t>iso9000-2000 </a:t>
            </a:r>
            <a:r>
              <a:rPr lang="ar-DZ" sz="2000" dirty="0"/>
              <a:t/>
            </a:r>
            <a:br>
              <a:rPr lang="ar-DZ" sz="2000" dirty="0"/>
            </a:br>
            <a:r>
              <a:rPr lang="ar-DZ" sz="2000" dirty="0"/>
              <a:t>خامسا: العلاقة بين إدارة الجودة الشاملة و أنظمة الجودة  </a:t>
            </a:r>
            <a:r>
              <a:rPr lang="fr-FR" sz="2000" dirty="0"/>
              <a:t>iso 9000</a:t>
            </a:r>
            <a:r>
              <a:rPr lang="fr-FR" dirty="0"/>
              <a:t/>
            </a:r>
            <a:br>
              <a:rPr lang="fr-FR" dirty="0"/>
            </a:br>
            <a:endParaRPr lang="fr-FR" dirty="0"/>
          </a:p>
        </p:txBody>
      </p:sp>
    </p:spTree>
    <p:extLst>
      <p:ext uri="{BB962C8B-B14F-4D97-AF65-F5344CB8AC3E}">
        <p14:creationId xmlns:p14="http://schemas.microsoft.com/office/powerpoint/2010/main" val="360478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D72E71A-8857-4E75-9143-A9A2AEA9DCDC}"/>
              </a:ext>
            </a:extLst>
          </p:cNvPr>
          <p:cNvSpPr>
            <a:spLocks noGrp="1"/>
          </p:cNvSpPr>
          <p:nvPr>
            <p:ph type="title"/>
          </p:nvPr>
        </p:nvSpPr>
        <p:spPr>
          <a:xfrm>
            <a:off x="701336" y="284176"/>
            <a:ext cx="11052699" cy="967575"/>
          </a:xfrm>
        </p:spPr>
        <p:txBody>
          <a:bodyPr>
            <a:normAutofit fontScale="90000"/>
          </a:bodyPr>
          <a:lstStyle/>
          <a:p>
            <a:pPr algn="ctr" rtl="1"/>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36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SA" sz="4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الفصل </a:t>
            </a:r>
            <a:r>
              <a:rPr lang="ar-SA"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الثاني: مدخل لإدارة الجودة الشاملة</a:t>
            </a:r>
            <a:r>
              <a:rPr lang="ar-DZ"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ومعايير </a:t>
            </a:r>
            <a:r>
              <a:rPr lang="ar-DZ" sz="4400" b="1" dirty="0" err="1">
                <a:solidFill>
                  <a:srgbClr val="FF0000"/>
                </a:solidFill>
                <a:latin typeface="Calibri" panose="020F0502020204030204" pitchFamily="34" charset="0"/>
                <a:ea typeface="Calibri" panose="020F0502020204030204" pitchFamily="34" charset="0"/>
                <a:cs typeface="Simplified Arabic" panose="02020603050405020304" pitchFamily="18" charset="-78"/>
              </a:rPr>
              <a:t>الإيزو</a:t>
            </a:r>
            <a: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3600" dirty="0">
                <a:solidFill>
                  <a:srgbClr val="099BDD"/>
                </a:solidFill>
                <a:latin typeface="Calibri" panose="020F0502020204030204" pitchFamily="34" charset="0"/>
                <a:ea typeface="Calibri" panose="020F0502020204030204" pitchFamily="34" charset="0"/>
                <a:cs typeface="Arial" panose="020B0604020202020204" pitchFamily="34" charset="0"/>
              </a:rPr>
              <a:t/>
            </a:r>
            <a:br>
              <a:rPr lang="fr-FR" sz="3600" dirty="0">
                <a:solidFill>
                  <a:srgbClr val="099BDD"/>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6" name="Espace réservé du contenu 5">
            <a:extLst>
              <a:ext uri="{FF2B5EF4-FFF2-40B4-BE49-F238E27FC236}">
                <a16:creationId xmlns:a16="http://schemas.microsoft.com/office/drawing/2014/main" id="{C156204A-D617-480F-A5F2-5C1DA5718FB5}"/>
              </a:ext>
            </a:extLst>
          </p:cNvPr>
          <p:cNvSpPr>
            <a:spLocks noGrp="1"/>
          </p:cNvSpPr>
          <p:nvPr>
            <p:ph sz="half" idx="1"/>
          </p:nvPr>
        </p:nvSpPr>
        <p:spPr>
          <a:xfrm>
            <a:off x="530746" y="2142564"/>
            <a:ext cx="7618172" cy="4055703"/>
          </a:xfrm>
        </p:spPr>
        <p:txBody>
          <a:bodyPr>
            <a:normAutofit/>
          </a:bodyPr>
          <a:lstStyle/>
          <a:p>
            <a:pPr marL="0" indent="0" algn="just" rtl="1">
              <a:buNone/>
            </a:pPr>
            <a:r>
              <a:rPr lang="ar-SA" sz="3600" dirty="0">
                <a:latin typeface="Simplified Arabic" panose="02010000000000000000" pitchFamily="2" charset="-78"/>
                <a:ea typeface="Calibri" panose="020F0502020204030204" pitchFamily="34" charset="0"/>
                <a:cs typeface="Simplified Arabic" panose="02010000000000000000" pitchFamily="2" charset="-78"/>
              </a:rPr>
              <a:t>إن  المؤسسات الباحثة عن التميز أمام خيار تقديم منتجات مطابقة للمواصفات العالمية من خلال الاهتمام بمواردها البشرية فضلا عن استجابتها لحاجات ورغبات الزبائن؛ اعتمادا على مفهوم إدارة الجودة الشاملة</a:t>
            </a:r>
            <a:r>
              <a:rPr lang="ar-SA" sz="3200" dirty="0">
                <a:latin typeface="Simplified Arabic" panose="02010000000000000000" pitchFamily="2" charset="-78"/>
                <a:ea typeface="Calibri" panose="020F0502020204030204" pitchFamily="34" charset="0"/>
                <a:cs typeface="Simplified Arabic" panose="02010000000000000000" pitchFamily="2" charset="-78"/>
              </a:rPr>
              <a:t> (</a:t>
            </a:r>
            <a:r>
              <a:rPr lang="fr-FR" sz="3200" dirty="0">
                <a:latin typeface="Simplified Arabic" panose="02010000000000000000" pitchFamily="2" charset="-78"/>
                <a:ea typeface="Calibri" panose="020F0502020204030204" pitchFamily="34" charset="0"/>
              </a:rPr>
              <a:t>TQM</a:t>
            </a:r>
            <a:r>
              <a:rPr lang="ar-SA" sz="3200" dirty="0">
                <a:latin typeface="Simplified Arabic" panose="02010000000000000000" pitchFamily="2" charset="-78"/>
                <a:ea typeface="Calibri" panose="020F0502020204030204" pitchFamily="34" charset="0"/>
              </a:rPr>
              <a:t>)</a:t>
            </a:r>
            <a:r>
              <a:rPr lang="ar-SA" sz="3600" dirty="0">
                <a:latin typeface="Simplified Arabic" panose="02010000000000000000" pitchFamily="2" charset="-78"/>
                <a:ea typeface="Calibri" panose="020F0502020204030204" pitchFamily="34" charset="0"/>
                <a:cs typeface="Simplified Arabic" panose="02010000000000000000" pitchFamily="2" charset="-78"/>
              </a:rPr>
              <a:t> وصولا إلى تحقيق أفضل أداء تشغيلي ممكن وتعزيز قدراتها التنافسية المحلية والدولية، بما قد يسهم إيجابا في ارتفاع رضا الزبون ومن ثم زيادة حجم المبيعات و منحنى الأرباح.</a:t>
            </a:r>
            <a:endParaRPr lang="fr-FR" dirty="0"/>
          </a:p>
        </p:txBody>
      </p:sp>
      <p:pic>
        <p:nvPicPr>
          <p:cNvPr id="5" name="Image 4">
            <a:extLst>
              <a:ext uri="{FF2B5EF4-FFF2-40B4-BE49-F238E27FC236}">
                <a16:creationId xmlns:a16="http://schemas.microsoft.com/office/drawing/2014/main" id="{9BC40683-E161-4922-AE96-3FB7EBFFA4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7624" y="2142565"/>
            <a:ext cx="3293630" cy="3989294"/>
          </a:xfrm>
          <a:prstGeom prst="rect">
            <a:avLst/>
          </a:prstGeom>
        </p:spPr>
      </p:pic>
    </p:spTree>
    <p:extLst>
      <p:ext uri="{BB962C8B-B14F-4D97-AF65-F5344CB8AC3E}">
        <p14:creationId xmlns:p14="http://schemas.microsoft.com/office/powerpoint/2010/main" val="108975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73489-2B06-400E-9A61-686DDE9685D2}"/>
              </a:ext>
            </a:extLst>
          </p:cNvPr>
          <p:cNvSpPr>
            <a:spLocks noGrp="1"/>
          </p:cNvSpPr>
          <p:nvPr>
            <p:ph type="title"/>
          </p:nvPr>
        </p:nvSpPr>
        <p:spPr>
          <a:xfrm>
            <a:off x="1131201" y="563809"/>
            <a:ext cx="9784080" cy="763328"/>
          </a:xfrm>
        </p:spPr>
        <p:txBody>
          <a:bodyPr>
            <a:normAutofit fontScale="90000"/>
          </a:bodyPr>
          <a:lstStyle/>
          <a:p>
            <a:pPr lvl="0" algn="ctr" rtl="1">
              <a:lnSpc>
                <a:spcPct val="107000"/>
              </a:lnSpc>
              <a:spcBef>
                <a:spcPts val="1000"/>
              </a:spcBef>
              <a:buClr>
                <a:srgbClr val="B71E42"/>
              </a:buClr>
              <a:buSzPct val="100000"/>
            </a:pPr>
            <a:r>
              <a:rPr lang="ar-DZ" sz="28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
            </a:r>
            <a:br>
              <a:rPr lang="ar-DZ" sz="28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br>
            <a:r>
              <a:rPr lang="ar-SA" sz="44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أولا: مراحل تطور مفهوم إدارة الجودة الشاملة </a:t>
            </a:r>
            <a:r>
              <a:rPr lang="fr-FR" sz="3200" dirty="0">
                <a:latin typeface="Calibri" panose="020F0502020204030204" pitchFamily="34" charset="0"/>
                <a:ea typeface="Calibri" panose="020F0502020204030204" pitchFamily="34" charset="0"/>
                <a:cs typeface="Arial" panose="020B0604020202020204" pitchFamily="34" charset="0"/>
              </a:rPr>
              <a:t/>
            </a:r>
            <a:br>
              <a:rPr lang="fr-FR" sz="32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009CF4C9-7949-437C-8DA0-AC44C159CED2}"/>
              </a:ext>
            </a:extLst>
          </p:cNvPr>
          <p:cNvSpPr>
            <a:spLocks noGrp="1"/>
          </p:cNvSpPr>
          <p:nvPr>
            <p:ph idx="1"/>
          </p:nvPr>
        </p:nvSpPr>
        <p:spPr>
          <a:xfrm>
            <a:off x="358588" y="2501152"/>
            <a:ext cx="11675368" cy="3411375"/>
          </a:xfrm>
        </p:spPr>
        <p:txBody>
          <a:bodyPr>
            <a:normAutofit/>
          </a:bodyPr>
          <a:lstStyle/>
          <a:p>
            <a:pPr marL="0" indent="0" algn="just" rtl="1">
              <a:lnSpc>
                <a:spcPct val="107000"/>
              </a:lnSpc>
              <a:spcAft>
                <a:spcPts val="0"/>
              </a:spcAft>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 </a:t>
            </a:r>
            <a:r>
              <a:rPr lang="ar-DZ" sz="4000" dirty="0">
                <a:solidFill>
                  <a:prstClr val="black"/>
                </a:solidFill>
                <a:cs typeface="Simplified Arabic" panose="02010000000000000000" pitchFamily="2" charset="-78"/>
              </a:rPr>
              <a:t>بدأ الاهتمام المطرد بإدارة الجودة الشاملة خلال العقدين الأخيرين من القرن المنصرم، حيث أخذت بمبادئها وتوجهاتها الكثير من المؤسسات الإنتاجية والخدمية.  وفيما يلي أهم المراحل التي مرت بها الجودة وصولا لمرحلة الجودة الشاملة:</a:t>
            </a:r>
            <a:endParaRPr lang="fr-FR" sz="2800" dirty="0">
              <a:cs typeface="Simplified Arabic" panose="02010000000000000000" pitchFamily="2" charset="-78"/>
            </a:endParaRPr>
          </a:p>
        </p:txBody>
      </p:sp>
    </p:spTree>
    <p:extLst>
      <p:ext uri="{BB962C8B-B14F-4D97-AF65-F5344CB8AC3E}">
        <p14:creationId xmlns:p14="http://schemas.microsoft.com/office/powerpoint/2010/main" val="3166929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F5511D-4AC3-466C-84DC-3747C5149048}"/>
              </a:ext>
            </a:extLst>
          </p:cNvPr>
          <p:cNvSpPr>
            <a:spLocks noGrp="1"/>
          </p:cNvSpPr>
          <p:nvPr>
            <p:ph type="title"/>
          </p:nvPr>
        </p:nvSpPr>
        <p:spPr>
          <a:xfrm>
            <a:off x="1024128" y="585217"/>
            <a:ext cx="9720072" cy="604392"/>
          </a:xfrm>
        </p:spPr>
        <p:txBody>
          <a:bodyPr/>
          <a:lstStyle/>
          <a:p>
            <a:pPr algn="ctr" rtl="1"/>
            <a:r>
              <a:rPr lang="ar-DZ" sz="2500" b="1" cap="none" dirty="0" smtClean="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أولا</a:t>
            </a:r>
            <a:r>
              <a:rPr lang="ar-SA" sz="2500" cap="none" dirty="0" smtClean="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a:t>
            </a:r>
            <a:r>
              <a:rPr lang="ar-SA" sz="2500" cap="none" dirty="0" smtClean="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 </a:t>
            </a:r>
            <a:r>
              <a:rPr lang="ar-SA" sz="25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مراحل تطور مفهوم إدارة الجودة الشاملة </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37956641"/>
              </p:ext>
            </p:extLst>
          </p:nvPr>
        </p:nvGraphicFramePr>
        <p:xfrm>
          <a:off x="372862" y="1819921"/>
          <a:ext cx="11620870" cy="45009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3813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45A9CB26-E5BC-4983-9ACB-C60B3EE5F9C0}"/>
              </a:ext>
            </a:extLst>
          </p:cNvPr>
          <p:cNvSpPr>
            <a:spLocks noGrp="1"/>
          </p:cNvSpPr>
          <p:nvPr>
            <p:ph type="title"/>
          </p:nvPr>
        </p:nvSpPr>
        <p:spPr>
          <a:xfrm>
            <a:off x="1118390" y="277905"/>
            <a:ext cx="9605962" cy="860613"/>
          </a:xfrm>
        </p:spPr>
        <p:txBody>
          <a:bodyPr>
            <a:normAutofit fontScale="90000"/>
          </a:bodyPr>
          <a:lstStyle/>
          <a:p>
            <a:pPr algn="ctr" rtl="1">
              <a:lnSpc>
                <a:spcPct val="107000"/>
              </a:lnSpc>
              <a:spcAft>
                <a:spcPts val="0"/>
              </a:spcAft>
            </a:pPr>
            <a:r>
              <a:rPr lang="ar-DZ"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r>
            <a:br>
              <a:rPr lang="ar-DZ"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br>
            <a:r>
              <a:rPr lang="ar-DZ" sz="4000" b="1"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ثانيا. </a:t>
            </a:r>
            <a:r>
              <a:rPr lang="ar-DZ" sz="40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مفهوم إدارة الجودة الشاملة</a:t>
            </a:r>
            <a:r>
              <a:rPr lang="fr-FR" sz="3200" dirty="0">
                <a:latin typeface="Calibri" panose="020F0502020204030204" pitchFamily="34" charset="0"/>
                <a:ea typeface="Calibri" panose="020F0502020204030204" pitchFamily="34" charset="0"/>
                <a:cs typeface="Arial" panose="020B0604020202020204" pitchFamily="34" charset="0"/>
              </a:rPr>
              <a:t/>
            </a:r>
            <a:br>
              <a:rPr lang="fr-FR" sz="32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38EC1ED7-C6E9-443F-9F54-21D28CA5CDCE}"/>
              </a:ext>
            </a:extLst>
          </p:cNvPr>
          <p:cNvGraphicFramePr>
            <a:graphicFrameLocks noGrp="1"/>
          </p:cNvGraphicFramePr>
          <p:nvPr>
            <p:ph sz="half" idx="1"/>
            <p:extLst>
              <p:ext uri="{D42A27DB-BD31-4B8C-83A1-F6EECF244321}">
                <p14:modId xmlns:p14="http://schemas.microsoft.com/office/powerpoint/2010/main" val="3769501861"/>
              </p:ext>
            </p:extLst>
          </p:nvPr>
        </p:nvGraphicFramePr>
        <p:xfrm>
          <a:off x="1024125" y="2017059"/>
          <a:ext cx="10674815" cy="4365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561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9DE705-710B-405B-AB65-128F35DB468C}"/>
              </a:ext>
            </a:extLst>
          </p:cNvPr>
          <p:cNvSpPr>
            <a:spLocks noGrp="1"/>
          </p:cNvSpPr>
          <p:nvPr>
            <p:ph type="title"/>
          </p:nvPr>
        </p:nvSpPr>
        <p:spPr>
          <a:xfrm>
            <a:off x="1145351" y="628128"/>
            <a:ext cx="9607661" cy="705712"/>
          </a:xfrm>
        </p:spPr>
        <p:txBody>
          <a:bodyPr>
            <a:normAutofit/>
          </a:bodyPr>
          <a:lstStyle/>
          <a:p>
            <a:pPr algn="ctr" rtl="1"/>
            <a:r>
              <a:rPr lang="ar-DZ" sz="2900" b="1"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ثانيا. </a:t>
            </a:r>
            <a:r>
              <a:rPr lang="ar-DZ" sz="29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مفهوم إدارة الجودة الشاملة</a:t>
            </a:r>
            <a:endParaRPr lang="fr-FR" dirty="0"/>
          </a:p>
        </p:txBody>
      </p:sp>
      <p:sp>
        <p:nvSpPr>
          <p:cNvPr id="6" name="Espace réservé du contenu 5">
            <a:extLst>
              <a:ext uri="{FF2B5EF4-FFF2-40B4-BE49-F238E27FC236}">
                <a16:creationId xmlns:a16="http://schemas.microsoft.com/office/drawing/2014/main" id="{5FBAE7A8-FEAD-402C-AE7B-96F4B7267516}"/>
              </a:ext>
            </a:extLst>
          </p:cNvPr>
          <p:cNvSpPr>
            <a:spLocks noGrp="1"/>
          </p:cNvSpPr>
          <p:nvPr>
            <p:ph sz="half" idx="2"/>
          </p:nvPr>
        </p:nvSpPr>
        <p:spPr>
          <a:xfrm>
            <a:off x="1024128" y="1631577"/>
            <a:ext cx="8173660" cy="4677784"/>
          </a:xfrm>
        </p:spPr>
        <p:txBody>
          <a:bodyPr>
            <a:normAutofit lnSpcReduction="10000"/>
          </a:bodyPr>
          <a:lstStyle/>
          <a:p>
            <a:pPr algn="just" rtl="1">
              <a:lnSpc>
                <a:spcPct val="107000"/>
              </a:lnSpc>
              <a:spcAft>
                <a:spcPts val="600"/>
              </a:spcAft>
            </a:pPr>
            <a:r>
              <a:rPr lang="ar-SA" sz="2400" dirty="0">
                <a:latin typeface="Simplified Arabic" panose="02010000000000000000" pitchFamily="2" charset="-78"/>
                <a:ea typeface="Calibri" panose="020F0502020204030204" pitchFamily="34" charset="0"/>
                <a:cs typeface="Simplified Arabic" panose="02010000000000000000" pitchFamily="2" charset="-78"/>
              </a:rPr>
              <a:t> </a:t>
            </a:r>
            <a:r>
              <a:rPr lang="ar-SA" sz="24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عرفت إدارة الجودة الشاملة على أنها "مدخل إداري ل</a:t>
            </a:r>
            <a:r>
              <a:rPr lang="ar-DZ" sz="24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ل</a:t>
            </a:r>
            <a:r>
              <a:rPr lang="ar-SA" sz="24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مؤسسة تركز على الجودة اعتمادا على مشاركة أعضائها العاملين فيها كافة، بهدف تحقيق نجاح طويل الأمد، وتحقيق المنافع لجميع أعضائها العاملين وللمجتمع"</a:t>
            </a:r>
            <a:r>
              <a:rPr lang="ar-DZ" sz="2400" b="1" dirty="0">
                <a:solidFill>
                  <a:schemeClr val="accent4">
                    <a:lumMod val="75000"/>
                  </a:schemeClr>
                </a:solidFill>
                <a:latin typeface="Simplified Arabic" panose="02010000000000000000" pitchFamily="2" charset="-78"/>
                <a:ea typeface="Calibri" panose="020F0502020204030204" pitchFamily="34" charset="0"/>
                <a:cs typeface="Simplified Arabic" panose="02010000000000000000" pitchFamily="2" charset="-78"/>
              </a:rPr>
              <a:t>.</a:t>
            </a:r>
          </a:p>
          <a:p>
            <a:pPr algn="just" rtl="1">
              <a:lnSpc>
                <a:spcPct val="107000"/>
              </a:lnSpc>
              <a:spcAft>
                <a:spcPts val="600"/>
              </a:spcAft>
            </a:pPr>
            <a:endParaRPr lang="fr-FR" sz="1800" b="1" dirty="0">
              <a:solidFill>
                <a:schemeClr val="accent4">
                  <a:lumMod val="75000"/>
                </a:schemeClr>
              </a:solidFill>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600"/>
              </a:spcAft>
            </a:pPr>
            <a:r>
              <a:rPr lang="ar-SA" sz="2400" dirty="0">
                <a:latin typeface="Simplified Arabic" panose="02010000000000000000" pitchFamily="2" charset="-78"/>
                <a:ea typeface="Calibri" panose="020F0502020204030204" pitchFamily="34" charset="0"/>
                <a:cs typeface="Simplified Arabic" panose="02010000000000000000" pitchFamily="2" charset="-78"/>
              </a:rPr>
              <a:t>    </a:t>
            </a:r>
            <a:r>
              <a:rPr lang="ar-SA" sz="2400" b="1" dirty="0">
                <a:solidFill>
                  <a:srgbClr val="00B050"/>
                </a:solidFill>
                <a:latin typeface="Simplified Arabic" panose="02010000000000000000" pitchFamily="2" charset="-78"/>
                <a:ea typeface="Calibri" panose="020F0502020204030204" pitchFamily="34" charset="0"/>
                <a:cs typeface="Simplified Arabic" panose="02010000000000000000" pitchFamily="2" charset="-78"/>
              </a:rPr>
              <a:t>وتعرف على أنها " مجموعة من الأعمال والأنشطة التي يلتزم بها جميع أفراد المؤسسة على اختلاف مستوياتهم من أجل تلبية حاجات ورغبات الزبائن".</a:t>
            </a:r>
            <a:endParaRPr lang="ar-DZ" sz="2400" b="1" dirty="0">
              <a:solidFill>
                <a:srgbClr val="00B050"/>
              </a:solidFill>
              <a:latin typeface="Simplified Arabic" panose="02010000000000000000" pitchFamily="2" charset="-78"/>
              <a:ea typeface="Calibri" panose="020F0502020204030204" pitchFamily="34" charset="0"/>
              <a:cs typeface="Simplified Arabic" panose="02010000000000000000" pitchFamily="2" charset="-78"/>
            </a:endParaRPr>
          </a:p>
          <a:p>
            <a:pPr algn="just" rtl="1">
              <a:lnSpc>
                <a:spcPct val="107000"/>
              </a:lnSpc>
              <a:spcAft>
                <a:spcPts val="600"/>
              </a:spcAft>
            </a:pPr>
            <a:endParaRPr lang="fr-FR" sz="1800" b="1"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600"/>
              </a:spcAft>
            </a:pPr>
            <a:r>
              <a:rPr lang="ar-SA" sz="2400" dirty="0">
                <a:latin typeface="Simplified Arabic" panose="02010000000000000000" pitchFamily="2" charset="-78"/>
                <a:ea typeface="Calibri" panose="020F0502020204030204" pitchFamily="34" charset="0"/>
                <a:cs typeface="Simplified Arabic" panose="02010000000000000000" pitchFamily="2" charset="-78"/>
              </a:rPr>
              <a:t>    </a:t>
            </a:r>
            <a:r>
              <a:rPr lang="ar-SA" sz="2400" b="1" dirty="0">
                <a:solidFill>
                  <a:schemeClr val="accent5"/>
                </a:solidFill>
                <a:latin typeface="Simplified Arabic" panose="02010000000000000000" pitchFamily="2" charset="-78"/>
                <a:ea typeface="Calibri" panose="020F0502020204030204" pitchFamily="34" charset="0"/>
                <a:cs typeface="Simplified Arabic" panose="02010000000000000000" pitchFamily="2" charset="-78"/>
              </a:rPr>
              <a:t>تعرف إدارة الجودة الشاملة بأنها" مدخل لأداء الأعمال من خلال تظافر جهود جميع الأفراد العاملين، والعمل على التحسين المستمر للسلع والخدمات من أجل تعظيم الميزة التنافسية للمؤسسة".</a:t>
            </a:r>
            <a:endParaRPr lang="fr-FR" b="1" dirty="0">
              <a:solidFill>
                <a:schemeClr val="accent5"/>
              </a:solidFill>
            </a:endParaRPr>
          </a:p>
        </p:txBody>
      </p:sp>
      <p:pic>
        <p:nvPicPr>
          <p:cNvPr id="8" name="Image 7">
            <a:extLst>
              <a:ext uri="{FF2B5EF4-FFF2-40B4-BE49-F238E27FC236}">
                <a16:creationId xmlns:a16="http://schemas.microsoft.com/office/drawing/2014/main" id="{A0C7ABCF-1ACD-4E74-8FC3-705437BC0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2447" y="1412237"/>
            <a:ext cx="2761130" cy="4378962"/>
          </a:xfrm>
          <a:prstGeom prst="rect">
            <a:avLst/>
          </a:prstGeom>
        </p:spPr>
      </p:pic>
    </p:spTree>
    <p:extLst>
      <p:ext uri="{BB962C8B-B14F-4D97-AF65-F5344CB8AC3E}">
        <p14:creationId xmlns:p14="http://schemas.microsoft.com/office/powerpoint/2010/main" val="267382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Espace réservé du contenu 9">
            <a:extLst>
              <a:ext uri="{FF2B5EF4-FFF2-40B4-BE49-F238E27FC236}">
                <a16:creationId xmlns:a16="http://schemas.microsoft.com/office/drawing/2014/main" id="{879E17DB-2A64-4435-AFD3-539C6DC0047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1976" y="1420427"/>
            <a:ext cx="10533529" cy="4998302"/>
          </a:xfrm>
        </p:spPr>
      </p:pic>
      <p:sp>
        <p:nvSpPr>
          <p:cNvPr id="3" name="Titre 1">
            <a:extLst>
              <a:ext uri="{FF2B5EF4-FFF2-40B4-BE49-F238E27FC236}">
                <a16:creationId xmlns:a16="http://schemas.microsoft.com/office/drawing/2014/main" id="{2ED8BD62-69A8-4DBE-99CD-A8A70F48270B}"/>
              </a:ext>
            </a:extLst>
          </p:cNvPr>
          <p:cNvSpPr>
            <a:spLocks noGrp="1"/>
          </p:cNvSpPr>
          <p:nvPr>
            <p:ph type="title"/>
          </p:nvPr>
        </p:nvSpPr>
        <p:spPr>
          <a:xfrm>
            <a:off x="1175048" y="194598"/>
            <a:ext cx="9720072" cy="598125"/>
          </a:xfrm>
        </p:spPr>
        <p:txBody>
          <a:bodyPr>
            <a:normAutofit fontScale="90000"/>
          </a:bodyPr>
          <a:lstStyle/>
          <a:p>
            <a:pPr algn="ctr" rtl="1">
              <a:lnSpc>
                <a:spcPct val="107000"/>
              </a:lnSpc>
              <a:spcBef>
                <a:spcPts val="600"/>
              </a:spcBef>
              <a:spcAft>
                <a:spcPts val="600"/>
              </a:spcAft>
              <a:tabLst>
                <a:tab pos="503555" algn="l"/>
              </a:tabLst>
            </a:pPr>
            <a:r>
              <a:rPr lang="fr-FR" sz="5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fr-FR" sz="5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SA"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ثالثا: مبادئ إدارة الجودة الشاملة</a:t>
            </a:r>
            <a:r>
              <a:rPr lang="fr-FR" sz="3100" dirty="0">
                <a:latin typeface="Calibri" panose="020F0502020204030204" pitchFamily="34" charset="0"/>
                <a:ea typeface="Calibri" panose="020F0502020204030204" pitchFamily="34" charset="0"/>
                <a:cs typeface="Arial" panose="020B0604020202020204" pitchFamily="34" charset="0"/>
              </a:rPr>
              <a:t/>
            </a:r>
            <a:br>
              <a:rPr lang="fr-FR" sz="31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1409532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8442B8-4965-4AE1-B03E-11ECB0321DA2}"/>
              </a:ext>
            </a:extLst>
          </p:cNvPr>
          <p:cNvSpPr>
            <a:spLocks noGrp="1"/>
          </p:cNvSpPr>
          <p:nvPr>
            <p:ph type="title"/>
          </p:nvPr>
        </p:nvSpPr>
        <p:spPr>
          <a:xfrm>
            <a:off x="1024128" y="585216"/>
            <a:ext cx="9720072" cy="535372"/>
          </a:xfrm>
        </p:spPr>
        <p:txBody>
          <a:bodyPr>
            <a:normAutofit fontScale="90000"/>
          </a:bodyPr>
          <a:lstStyle/>
          <a:p>
            <a:pPr algn="ctr" rtl="1">
              <a:lnSpc>
                <a:spcPct val="107000"/>
              </a:lnSpc>
              <a:spcBef>
                <a:spcPts val="600"/>
              </a:spcBef>
              <a:spcAft>
                <a:spcPts val="600"/>
              </a:spcAft>
            </a:pPr>
            <a:r>
              <a:rPr lang="fr-FR"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fr-FR"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DZ"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رابعا</a:t>
            </a:r>
            <a:r>
              <a:rPr lang="ar-SA" sz="44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أهمية تطبيق إدارة الجودة الشاملة </a:t>
            </a:r>
            <a:r>
              <a:rPr lang="fr-FR" sz="4000" dirty="0">
                <a:latin typeface="Calibri" panose="020F0502020204030204" pitchFamily="34" charset="0"/>
                <a:ea typeface="Calibri" panose="020F0502020204030204" pitchFamily="34" charset="0"/>
                <a:cs typeface="Arial" panose="020B0604020202020204" pitchFamily="34" charset="0"/>
              </a:rPr>
              <a:t/>
            </a:r>
            <a:br>
              <a:rPr lang="fr-FR" sz="40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p:cNvGraphicFramePr>
            <a:graphicFrameLocks noGrp="1"/>
          </p:cNvGraphicFramePr>
          <p:nvPr>
            <p:ph sz="half" idx="1"/>
            <p:extLst>
              <p:ext uri="{D42A27DB-BD31-4B8C-83A1-F6EECF244321}">
                <p14:modId xmlns:p14="http://schemas.microsoft.com/office/powerpoint/2010/main" val="1115677448"/>
              </p:ext>
            </p:extLst>
          </p:nvPr>
        </p:nvGraphicFramePr>
        <p:xfrm>
          <a:off x="639192" y="1775012"/>
          <a:ext cx="8016535" cy="4219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Espace réservé du contenu 9">
            <a:extLst>
              <a:ext uri="{FF2B5EF4-FFF2-40B4-BE49-F238E27FC236}">
                <a16:creationId xmlns:a16="http://schemas.microsoft.com/office/drawing/2014/main" id="{528B7A9A-CA42-4ADD-A176-1E9BB7FE91C8}"/>
              </a:ext>
            </a:extLst>
          </p:cNvPr>
          <p:cNvPicPr>
            <a:picLocks noGrp="1" noChangeAspect="1"/>
          </p:cNvPicPr>
          <p:nvPr>
            <p:ph sz="half" idx="2"/>
          </p:nvPr>
        </p:nvPicPr>
        <p:blipFill>
          <a:blip r:embed="rId7">
            <a:extLst>
              <a:ext uri="{28A0092B-C50C-407E-A947-70E740481C1C}">
                <a14:useLocalDpi xmlns:a14="http://schemas.microsoft.com/office/drawing/2010/main" val="0"/>
              </a:ext>
            </a:extLst>
          </a:blip>
          <a:stretch>
            <a:fillRect/>
          </a:stretch>
        </p:blipFill>
        <p:spPr>
          <a:xfrm>
            <a:off x="8655727" y="1775012"/>
            <a:ext cx="3105875" cy="4219948"/>
          </a:xfrm>
        </p:spPr>
      </p:pic>
    </p:spTree>
    <p:extLst>
      <p:ext uri="{BB962C8B-B14F-4D97-AF65-F5344CB8AC3E}">
        <p14:creationId xmlns:p14="http://schemas.microsoft.com/office/powerpoint/2010/main" val="2625985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1302</TotalTime>
  <Words>1054</Words>
  <Application>Microsoft Office PowerPoint</Application>
  <PresentationFormat>Grand écran</PresentationFormat>
  <Paragraphs>114</Paragraphs>
  <Slides>19</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19</vt:i4>
      </vt:variant>
    </vt:vector>
  </HeadingPairs>
  <TitlesOfParts>
    <vt:vector size="31" baseType="lpstr">
      <vt:lpstr>SimSun</vt:lpstr>
      <vt:lpstr>Arial</vt:lpstr>
      <vt:lpstr>B Arabic Style</vt:lpstr>
      <vt:lpstr>Calibri</vt:lpstr>
      <vt:lpstr>Sakkal Majalla</vt:lpstr>
      <vt:lpstr>Simplified Arabic</vt:lpstr>
      <vt:lpstr>Times New Roman</vt:lpstr>
      <vt:lpstr>Traditional Arabic</vt:lpstr>
      <vt:lpstr>Tw Cen MT</vt:lpstr>
      <vt:lpstr>Tw Cen MT Condensed</vt:lpstr>
      <vt:lpstr>Wingdings 3</vt:lpstr>
      <vt:lpstr>Intégral</vt:lpstr>
      <vt:lpstr>Présentation PowerPoint</vt:lpstr>
      <vt:lpstr>  الفصل الثاني: مدخل لإدارة الجودة الشاملة ومعايير الإيزو  </vt:lpstr>
      <vt:lpstr>  الفصل الثاني: مدخل لإدارة الجودة الشاملة ومعايير الإيزو  </vt:lpstr>
      <vt:lpstr> أولا: مراحل تطور مفهوم إدارة الجودة الشاملة  </vt:lpstr>
      <vt:lpstr>أولا. مراحل تطور مفهوم إدارة الجودة الشاملة </vt:lpstr>
      <vt:lpstr> ثانيا. مفهوم إدارة الجودة الشاملة </vt:lpstr>
      <vt:lpstr>ثانيا. مفهوم إدارة الجودة الشاملة</vt:lpstr>
      <vt:lpstr> ثالثا: مبادئ إدارة الجودة الشاملة </vt:lpstr>
      <vt:lpstr> رابعا: أهمية تطبيق إدارة الجودة الشاملة  </vt:lpstr>
      <vt:lpstr>  المبحث الثاني: نظم إدارة وضمان الجودة "الإيزو"   </vt:lpstr>
      <vt:lpstr>أصول مواصفات أنظمة إدارة الجودة iso 9000</vt:lpstr>
      <vt:lpstr>ثانيا. مفهوم مواصفات أنظمة إدارة الجودة  iso9000</vt:lpstr>
      <vt:lpstr>ثالثا: أهمية تطبيق الإيزو</vt:lpstr>
      <vt:lpstr> رابعا: خطوات الحصول على شهادة iso9000-2000  </vt:lpstr>
      <vt:lpstr>أنواع مواصفات الايزو:</vt:lpstr>
      <vt:lpstr>Présentation PowerPoint</vt:lpstr>
      <vt:lpstr> مفهوم سلسلة (ISO 14000) </vt:lpstr>
      <vt:lpstr> خامسا: العلاقة بين إدارة الجودة الشاملة و أنظمة الجودة  iso 9000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205</cp:revision>
  <dcterms:created xsi:type="dcterms:W3CDTF">2017-02-06T17:30:54Z</dcterms:created>
  <dcterms:modified xsi:type="dcterms:W3CDTF">2025-04-06T19:10:32Z</dcterms:modified>
</cp:coreProperties>
</file>