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8" r:id="rId3"/>
    <p:sldId id="260" r:id="rId4"/>
    <p:sldId id="261" r:id="rId5"/>
    <p:sldId id="259" r:id="rId6"/>
    <p:sldId id="27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57" r:id="rId16"/>
  </p:sldIdLst>
  <p:sldSz cx="9144000" cy="6858000" type="screen4x3"/>
  <p:notesSz cx="6858000" cy="9144000"/>
  <p:defaultTextStyle>
    <a:defPPr>
      <a:defRPr lang="ar-DZ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155870B0-26FA-4B85-B95D-2FE5847A1350}">
          <p14:sldIdLst>
            <p14:sldId id="256"/>
            <p14:sldId id="258"/>
            <p14:sldId id="260"/>
            <p14:sldId id="261"/>
            <p14:sldId id="259"/>
            <p14:sldId id="270"/>
            <p14:sldId id="262"/>
            <p14:sldId id="263"/>
            <p14:sldId id="264"/>
            <p14:sldId id="265"/>
          </p14:sldIdLst>
        </p14:section>
        <p14:section name="Section sans titre" id="{84B5006B-5C49-42BE-836A-B8725C96917B}">
          <p14:sldIdLst>
            <p14:sldId id="266"/>
            <p14:sldId id="267"/>
            <p14:sldId id="268"/>
            <p14:sldId id="269"/>
            <p14:sldId id="257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aximized" horzBarState="maximized">
    <p:restoredLeft sz="84380"/>
    <p:restoredTop sz="94660"/>
  </p:normalViewPr>
  <p:slideViewPr>
    <p:cSldViewPr>
      <p:cViewPr varScale="1">
        <p:scale>
          <a:sx n="74" d="100"/>
          <a:sy n="74" d="100"/>
        </p:scale>
        <p:origin x="-190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58EC7A3-E6F1-486E-8934-563242069222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pPr rtl="1"/>
          <a:endParaRPr lang="ar-DZ"/>
        </a:p>
      </dgm:t>
    </dgm:pt>
    <dgm:pt modelId="{00EA4F10-47B5-4C22-8753-A9A68A2A4B79}">
      <dgm:prSet phldrT="[Texte]" custT="1"/>
      <dgm:spPr/>
      <dgm:t>
        <a:bodyPr/>
        <a:lstStyle/>
        <a:p>
          <a:pPr algn="l" rtl="0"/>
          <a:r>
            <a:rPr lang="fr-FR" sz="3600" b="1" dirty="0" smtClean="0"/>
            <a:t>Culture in </a:t>
          </a:r>
          <a:r>
            <a:rPr lang="fr-FR" sz="3600" b="1" dirty="0" err="1" smtClean="0"/>
            <a:t>its</a:t>
          </a:r>
          <a:r>
            <a:rPr lang="fr-FR" sz="3600" b="1" dirty="0" smtClean="0"/>
            <a:t> </a:t>
          </a:r>
          <a:r>
            <a:rPr lang="fr-FR" sz="3600" b="1" dirty="0" err="1" smtClean="0"/>
            <a:t>political</a:t>
          </a:r>
          <a:r>
            <a:rPr lang="fr-FR" sz="3600" b="1" dirty="0" smtClean="0"/>
            <a:t> aspect</a:t>
          </a:r>
          <a:endParaRPr lang="ar-DZ" sz="3600" b="1" dirty="0"/>
        </a:p>
      </dgm:t>
    </dgm:pt>
    <dgm:pt modelId="{0C151282-26A1-46CB-9A60-2D5C3469E619}" type="parTrans" cxnId="{218CCBBB-2991-4A5F-8E85-5FB1BF86881E}">
      <dgm:prSet/>
      <dgm:spPr/>
      <dgm:t>
        <a:bodyPr/>
        <a:lstStyle/>
        <a:p>
          <a:pPr rtl="1"/>
          <a:endParaRPr lang="ar-DZ"/>
        </a:p>
      </dgm:t>
    </dgm:pt>
    <dgm:pt modelId="{B032DA25-93A0-47A4-9AA6-A872AFEEB0DD}" type="sibTrans" cxnId="{218CCBBB-2991-4A5F-8E85-5FB1BF86881E}">
      <dgm:prSet/>
      <dgm:spPr/>
      <dgm:t>
        <a:bodyPr/>
        <a:lstStyle/>
        <a:p>
          <a:pPr rtl="1"/>
          <a:endParaRPr lang="ar-DZ"/>
        </a:p>
      </dgm:t>
    </dgm:pt>
    <dgm:pt modelId="{36ADD614-A527-4708-BFB2-B2EBEB1B3222}">
      <dgm:prSet phldrT="[Texte]" custT="1"/>
      <dgm:spPr/>
      <dgm:t>
        <a:bodyPr/>
        <a:lstStyle/>
        <a:p>
          <a:pPr rtl="1"/>
          <a:r>
            <a:rPr lang="fr-FR" sz="3600" b="1" dirty="0" smtClean="0"/>
            <a:t>Patterns of </a:t>
          </a:r>
          <a:r>
            <a:rPr lang="fr-FR" sz="3600" b="1" dirty="0" err="1" smtClean="0"/>
            <a:t>thought</a:t>
          </a:r>
          <a:r>
            <a:rPr lang="fr-FR" sz="3600" b="1" dirty="0" smtClean="0"/>
            <a:t> and </a:t>
          </a:r>
          <a:r>
            <a:rPr lang="fr-FR" sz="3600" b="1" dirty="0" err="1" smtClean="0"/>
            <a:t>behavior</a:t>
          </a:r>
          <a:endParaRPr lang="ar-DZ" sz="3600" b="1" dirty="0"/>
        </a:p>
      </dgm:t>
    </dgm:pt>
    <dgm:pt modelId="{9D083A15-1ADE-4C42-85D2-7CBD1B089C18}" type="parTrans" cxnId="{F71EF1E3-9A10-4127-9416-DBCF8A80D87E}">
      <dgm:prSet/>
      <dgm:spPr/>
      <dgm:t>
        <a:bodyPr/>
        <a:lstStyle/>
        <a:p>
          <a:pPr rtl="1"/>
          <a:endParaRPr lang="ar-DZ"/>
        </a:p>
      </dgm:t>
    </dgm:pt>
    <dgm:pt modelId="{104FB826-0CB4-4291-89D8-61B4331581E9}" type="sibTrans" cxnId="{F71EF1E3-9A10-4127-9416-DBCF8A80D87E}">
      <dgm:prSet/>
      <dgm:spPr/>
      <dgm:t>
        <a:bodyPr/>
        <a:lstStyle/>
        <a:p>
          <a:pPr rtl="1"/>
          <a:endParaRPr lang="ar-DZ"/>
        </a:p>
      </dgm:t>
    </dgm:pt>
    <dgm:pt modelId="{92767DD3-F8BA-49D3-B4A6-C4861464D38D}">
      <dgm:prSet phldrT="[Texte]"/>
      <dgm:spPr/>
      <dgm:t>
        <a:bodyPr/>
        <a:lstStyle/>
        <a:p>
          <a:pPr rtl="1"/>
          <a:r>
            <a:rPr lang="fr-FR" dirty="0" smtClean="0"/>
            <a:t>Relationship </a:t>
          </a:r>
          <a:r>
            <a:rPr lang="fr-FR" dirty="0" err="1" smtClean="0"/>
            <a:t>btw</a:t>
          </a:r>
          <a:r>
            <a:rPr lang="fr-FR" dirty="0" smtClean="0"/>
            <a:t> </a:t>
          </a:r>
          <a:r>
            <a:rPr lang="fr-FR" dirty="0" err="1" smtClean="0"/>
            <a:t>citizens</a:t>
          </a:r>
          <a:r>
            <a:rPr lang="fr-FR" dirty="0" smtClean="0"/>
            <a:t>/ </a:t>
          </a:r>
          <a:r>
            <a:rPr lang="fr-FR" dirty="0" err="1" smtClean="0"/>
            <a:t>btw</a:t>
          </a:r>
          <a:r>
            <a:rPr lang="fr-FR" dirty="0" smtClean="0"/>
            <a:t> </a:t>
          </a:r>
          <a:r>
            <a:rPr lang="fr-FR" dirty="0" err="1" smtClean="0"/>
            <a:t>citizens</a:t>
          </a:r>
          <a:r>
            <a:rPr lang="fr-FR" dirty="0" smtClean="0"/>
            <a:t> and the </a:t>
          </a:r>
          <a:r>
            <a:rPr lang="fr-FR" dirty="0" err="1" smtClean="0"/>
            <a:t>Govt</a:t>
          </a:r>
          <a:endParaRPr lang="ar-DZ" dirty="0"/>
        </a:p>
      </dgm:t>
    </dgm:pt>
    <dgm:pt modelId="{D0AB4C62-332B-48F8-B1E7-E0FE4A4C7FF0}" type="parTrans" cxnId="{66845AF7-C513-419B-8ED7-645D7EF97005}">
      <dgm:prSet/>
      <dgm:spPr/>
      <dgm:t>
        <a:bodyPr/>
        <a:lstStyle/>
        <a:p>
          <a:pPr rtl="1"/>
          <a:endParaRPr lang="ar-DZ"/>
        </a:p>
      </dgm:t>
    </dgm:pt>
    <dgm:pt modelId="{8F6B60D2-F9F0-4738-A27B-18B51D90AFBE}" type="sibTrans" cxnId="{66845AF7-C513-419B-8ED7-645D7EF97005}">
      <dgm:prSet/>
      <dgm:spPr/>
      <dgm:t>
        <a:bodyPr/>
        <a:lstStyle/>
        <a:p>
          <a:pPr rtl="1"/>
          <a:endParaRPr lang="ar-DZ"/>
        </a:p>
      </dgm:t>
    </dgm:pt>
    <dgm:pt modelId="{AE198AD3-5BBC-4914-9191-843FC00B8675}">
      <dgm:prSet phldrT="[Texte]"/>
      <dgm:spPr/>
      <dgm:t>
        <a:bodyPr/>
        <a:lstStyle/>
        <a:p>
          <a:pPr rtl="1"/>
          <a:r>
            <a:rPr lang="fr-FR" b="1" dirty="0" err="1" smtClean="0"/>
            <a:t>Political</a:t>
          </a:r>
          <a:r>
            <a:rPr lang="fr-FR" b="1" dirty="0" smtClean="0"/>
            <a:t> </a:t>
          </a:r>
          <a:r>
            <a:rPr lang="fr-FR" b="1" dirty="0" err="1" smtClean="0"/>
            <a:t>socialization</a:t>
          </a:r>
          <a:r>
            <a:rPr lang="fr-FR" b="1" dirty="0" smtClean="0"/>
            <a:t> </a:t>
          </a:r>
        </a:p>
        <a:p>
          <a:pPr rtl="1"/>
          <a:r>
            <a:rPr lang="fr-FR" b="1" dirty="0" smtClean="0"/>
            <a:t>(content; timing; agents)</a:t>
          </a:r>
          <a:endParaRPr lang="ar-DZ" b="1" dirty="0"/>
        </a:p>
      </dgm:t>
    </dgm:pt>
    <dgm:pt modelId="{623B4ED0-78F6-4243-B197-AB8072287C03}" type="parTrans" cxnId="{2C986CE4-23D0-4758-B0A7-F44DCDC0CBCF}">
      <dgm:prSet/>
      <dgm:spPr/>
      <dgm:t>
        <a:bodyPr/>
        <a:lstStyle/>
        <a:p>
          <a:pPr rtl="1"/>
          <a:endParaRPr lang="ar-DZ"/>
        </a:p>
      </dgm:t>
    </dgm:pt>
    <dgm:pt modelId="{E000C0B5-3B8A-45F2-913E-BE8DC2902801}" type="sibTrans" cxnId="{2C986CE4-23D0-4758-B0A7-F44DCDC0CBCF}">
      <dgm:prSet/>
      <dgm:spPr/>
      <dgm:t>
        <a:bodyPr/>
        <a:lstStyle/>
        <a:p>
          <a:pPr rtl="1"/>
          <a:endParaRPr lang="ar-DZ"/>
        </a:p>
      </dgm:t>
    </dgm:pt>
    <dgm:pt modelId="{8B45AA17-5CCA-4F9D-AA64-5AEC09908AFC}">
      <dgm:prSet phldrT="[Texte]"/>
      <dgm:spPr/>
      <dgm:t>
        <a:bodyPr/>
        <a:lstStyle/>
        <a:p>
          <a:pPr rtl="0"/>
          <a:r>
            <a:rPr lang="fr-FR" b="1" dirty="0" err="1" smtClean="0"/>
            <a:t>Static</a:t>
          </a:r>
          <a:r>
            <a:rPr lang="fr-FR" b="1" dirty="0" smtClean="0"/>
            <a:t>/</a:t>
          </a:r>
          <a:r>
            <a:rPr lang="fr-FR" b="1" dirty="0" err="1" smtClean="0"/>
            <a:t>Dynamic</a:t>
          </a:r>
          <a:endParaRPr lang="fr-FR" b="1" dirty="0" smtClean="0"/>
        </a:p>
        <a:p>
          <a:pPr rtl="0"/>
          <a:r>
            <a:rPr lang="fr-FR" b="1" dirty="0" smtClean="0"/>
            <a:t>Public opinion/ </a:t>
          </a:r>
          <a:r>
            <a:rPr lang="fr-FR" b="1" smtClean="0"/>
            <a:t>legitimacy</a:t>
          </a:r>
          <a:endParaRPr lang="ar-DZ" b="1" dirty="0"/>
        </a:p>
      </dgm:t>
    </dgm:pt>
    <dgm:pt modelId="{0F43A856-4527-42B2-BD4B-51AE09768E96}" type="parTrans" cxnId="{554C9002-E17B-4689-ABD2-897037363346}">
      <dgm:prSet/>
      <dgm:spPr/>
      <dgm:t>
        <a:bodyPr/>
        <a:lstStyle/>
        <a:p>
          <a:pPr rtl="1"/>
          <a:endParaRPr lang="ar-DZ"/>
        </a:p>
      </dgm:t>
    </dgm:pt>
    <dgm:pt modelId="{C1A0D875-1F3A-442F-8C84-EFC4EBCFBB6C}" type="sibTrans" cxnId="{554C9002-E17B-4689-ABD2-897037363346}">
      <dgm:prSet/>
      <dgm:spPr/>
      <dgm:t>
        <a:bodyPr/>
        <a:lstStyle/>
        <a:p>
          <a:pPr rtl="1"/>
          <a:endParaRPr lang="ar-DZ"/>
        </a:p>
      </dgm:t>
    </dgm:pt>
    <dgm:pt modelId="{9EC945AA-0A1E-469F-889E-50210930566A}" type="pres">
      <dgm:prSet presAssocID="{C58EC7A3-E6F1-486E-8934-563242069222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pPr rtl="1"/>
          <a:endParaRPr lang="ar-DZ"/>
        </a:p>
      </dgm:t>
    </dgm:pt>
    <dgm:pt modelId="{2EA4CDE8-2E09-4D08-9597-4DEDD01D31B8}" type="pres">
      <dgm:prSet presAssocID="{00EA4F10-47B5-4C22-8753-A9A68A2A4B79}" presName="node" presStyleLbl="node1" presStyleIdx="0" presStyleCnt="5" custScaleY="133102">
        <dgm:presLayoutVars>
          <dgm:bulletEnabled val="1"/>
        </dgm:presLayoutVars>
      </dgm:prSet>
      <dgm:spPr/>
      <dgm:t>
        <a:bodyPr/>
        <a:lstStyle/>
        <a:p>
          <a:pPr rtl="1"/>
          <a:endParaRPr lang="ar-DZ"/>
        </a:p>
      </dgm:t>
    </dgm:pt>
    <dgm:pt modelId="{35161D15-8ECB-457B-8A7D-EC6A47DBCC1B}" type="pres">
      <dgm:prSet presAssocID="{B032DA25-93A0-47A4-9AA6-A872AFEEB0DD}" presName="sibTrans" presStyleCnt="0"/>
      <dgm:spPr/>
    </dgm:pt>
    <dgm:pt modelId="{18B4A0A3-513E-40BB-B4BE-CC22E2DA2695}" type="pres">
      <dgm:prSet presAssocID="{36ADD614-A527-4708-BFB2-B2EBEB1B3222}" presName="node" presStyleLbl="node1" presStyleIdx="1" presStyleCnt="5" custScaleY="133102">
        <dgm:presLayoutVars>
          <dgm:bulletEnabled val="1"/>
        </dgm:presLayoutVars>
      </dgm:prSet>
      <dgm:spPr/>
      <dgm:t>
        <a:bodyPr/>
        <a:lstStyle/>
        <a:p>
          <a:pPr rtl="1"/>
          <a:endParaRPr lang="ar-DZ"/>
        </a:p>
      </dgm:t>
    </dgm:pt>
    <dgm:pt modelId="{9419B433-AB1C-41FC-813D-CDC60A14ABDB}" type="pres">
      <dgm:prSet presAssocID="{104FB826-0CB4-4291-89D8-61B4331581E9}" presName="sibTrans" presStyleCnt="0"/>
      <dgm:spPr/>
    </dgm:pt>
    <dgm:pt modelId="{12733AD9-2CD4-41BF-AE32-57DBD4CC94F5}" type="pres">
      <dgm:prSet presAssocID="{92767DD3-F8BA-49D3-B4A6-C4861464D38D}" presName="node" presStyleLbl="node1" presStyleIdx="2" presStyleCnt="5" custScaleY="133102">
        <dgm:presLayoutVars>
          <dgm:bulletEnabled val="1"/>
        </dgm:presLayoutVars>
      </dgm:prSet>
      <dgm:spPr/>
      <dgm:t>
        <a:bodyPr/>
        <a:lstStyle/>
        <a:p>
          <a:pPr rtl="1"/>
          <a:endParaRPr lang="ar-DZ"/>
        </a:p>
      </dgm:t>
    </dgm:pt>
    <dgm:pt modelId="{05F4C989-D062-4C05-99FE-028E7817A3FF}" type="pres">
      <dgm:prSet presAssocID="{8F6B60D2-F9F0-4738-A27B-18B51D90AFBE}" presName="sibTrans" presStyleCnt="0"/>
      <dgm:spPr/>
    </dgm:pt>
    <dgm:pt modelId="{E2E0DCAF-BF90-4A33-8225-08FCFED1DE6B}" type="pres">
      <dgm:prSet presAssocID="{AE198AD3-5BBC-4914-9191-843FC00B8675}" presName="node" presStyleLbl="node1" presStyleIdx="3" presStyleCnt="5" custScaleY="138132">
        <dgm:presLayoutVars>
          <dgm:bulletEnabled val="1"/>
        </dgm:presLayoutVars>
      </dgm:prSet>
      <dgm:spPr/>
      <dgm:t>
        <a:bodyPr/>
        <a:lstStyle/>
        <a:p>
          <a:pPr rtl="1"/>
          <a:endParaRPr lang="ar-DZ"/>
        </a:p>
      </dgm:t>
    </dgm:pt>
    <dgm:pt modelId="{77E20ADE-1BF4-4EEB-AEED-931C1E8F6F02}" type="pres">
      <dgm:prSet presAssocID="{E000C0B5-3B8A-45F2-913E-BE8DC2902801}" presName="sibTrans" presStyleCnt="0"/>
      <dgm:spPr/>
    </dgm:pt>
    <dgm:pt modelId="{E01A62C9-A4D6-4947-AFA7-904953E1F9AB}" type="pres">
      <dgm:prSet presAssocID="{8B45AA17-5CCA-4F9D-AA64-5AEC09908AFC}" presName="node" presStyleLbl="node1" presStyleIdx="4" presStyleCnt="5" custScaleY="138132">
        <dgm:presLayoutVars>
          <dgm:bulletEnabled val="1"/>
        </dgm:presLayoutVars>
      </dgm:prSet>
      <dgm:spPr/>
      <dgm:t>
        <a:bodyPr/>
        <a:lstStyle/>
        <a:p>
          <a:pPr rtl="1"/>
          <a:endParaRPr lang="ar-DZ"/>
        </a:p>
      </dgm:t>
    </dgm:pt>
  </dgm:ptLst>
  <dgm:cxnLst>
    <dgm:cxn modelId="{66845AF7-C513-419B-8ED7-645D7EF97005}" srcId="{C58EC7A3-E6F1-486E-8934-563242069222}" destId="{92767DD3-F8BA-49D3-B4A6-C4861464D38D}" srcOrd="2" destOrd="0" parTransId="{D0AB4C62-332B-48F8-B1E7-E0FE4A4C7FF0}" sibTransId="{8F6B60D2-F9F0-4738-A27B-18B51D90AFBE}"/>
    <dgm:cxn modelId="{E5FC0A88-3639-4E16-9EFD-F2E329CCF847}" type="presOf" srcId="{8B45AA17-5CCA-4F9D-AA64-5AEC09908AFC}" destId="{E01A62C9-A4D6-4947-AFA7-904953E1F9AB}" srcOrd="0" destOrd="0" presId="urn:microsoft.com/office/officeart/2005/8/layout/default"/>
    <dgm:cxn modelId="{3D632EE2-C00B-42ED-9FC7-C7E3FB22D79F}" type="presOf" srcId="{36ADD614-A527-4708-BFB2-B2EBEB1B3222}" destId="{18B4A0A3-513E-40BB-B4BE-CC22E2DA2695}" srcOrd="0" destOrd="0" presId="urn:microsoft.com/office/officeart/2005/8/layout/default"/>
    <dgm:cxn modelId="{26DD4DAB-873A-4A45-BE67-1DB6BD42569E}" type="presOf" srcId="{92767DD3-F8BA-49D3-B4A6-C4861464D38D}" destId="{12733AD9-2CD4-41BF-AE32-57DBD4CC94F5}" srcOrd="0" destOrd="0" presId="urn:microsoft.com/office/officeart/2005/8/layout/default"/>
    <dgm:cxn modelId="{74018010-3953-4376-82B4-486C7D079EE4}" type="presOf" srcId="{AE198AD3-5BBC-4914-9191-843FC00B8675}" destId="{E2E0DCAF-BF90-4A33-8225-08FCFED1DE6B}" srcOrd="0" destOrd="0" presId="urn:microsoft.com/office/officeart/2005/8/layout/default"/>
    <dgm:cxn modelId="{43DA819E-29CB-441D-BE54-F6B8D3667027}" type="presOf" srcId="{00EA4F10-47B5-4C22-8753-A9A68A2A4B79}" destId="{2EA4CDE8-2E09-4D08-9597-4DEDD01D31B8}" srcOrd="0" destOrd="0" presId="urn:microsoft.com/office/officeart/2005/8/layout/default"/>
    <dgm:cxn modelId="{554C9002-E17B-4689-ABD2-897037363346}" srcId="{C58EC7A3-E6F1-486E-8934-563242069222}" destId="{8B45AA17-5CCA-4F9D-AA64-5AEC09908AFC}" srcOrd="4" destOrd="0" parTransId="{0F43A856-4527-42B2-BD4B-51AE09768E96}" sibTransId="{C1A0D875-1F3A-442F-8C84-EFC4EBCFBB6C}"/>
    <dgm:cxn modelId="{F71EF1E3-9A10-4127-9416-DBCF8A80D87E}" srcId="{C58EC7A3-E6F1-486E-8934-563242069222}" destId="{36ADD614-A527-4708-BFB2-B2EBEB1B3222}" srcOrd="1" destOrd="0" parTransId="{9D083A15-1ADE-4C42-85D2-7CBD1B089C18}" sibTransId="{104FB826-0CB4-4291-89D8-61B4331581E9}"/>
    <dgm:cxn modelId="{2C986CE4-23D0-4758-B0A7-F44DCDC0CBCF}" srcId="{C58EC7A3-E6F1-486E-8934-563242069222}" destId="{AE198AD3-5BBC-4914-9191-843FC00B8675}" srcOrd="3" destOrd="0" parTransId="{623B4ED0-78F6-4243-B197-AB8072287C03}" sibTransId="{E000C0B5-3B8A-45F2-913E-BE8DC2902801}"/>
    <dgm:cxn modelId="{BE220A23-FA3E-4FE4-8F98-CFFA26681A78}" type="presOf" srcId="{C58EC7A3-E6F1-486E-8934-563242069222}" destId="{9EC945AA-0A1E-469F-889E-50210930566A}" srcOrd="0" destOrd="0" presId="urn:microsoft.com/office/officeart/2005/8/layout/default"/>
    <dgm:cxn modelId="{218CCBBB-2991-4A5F-8E85-5FB1BF86881E}" srcId="{C58EC7A3-E6F1-486E-8934-563242069222}" destId="{00EA4F10-47B5-4C22-8753-A9A68A2A4B79}" srcOrd="0" destOrd="0" parTransId="{0C151282-26A1-46CB-9A60-2D5C3469E619}" sibTransId="{B032DA25-93A0-47A4-9AA6-A872AFEEB0DD}"/>
    <dgm:cxn modelId="{6050BF1B-2E33-44B1-9751-A2F29F9E3EDF}" type="presParOf" srcId="{9EC945AA-0A1E-469F-889E-50210930566A}" destId="{2EA4CDE8-2E09-4D08-9597-4DEDD01D31B8}" srcOrd="0" destOrd="0" presId="urn:microsoft.com/office/officeart/2005/8/layout/default"/>
    <dgm:cxn modelId="{AF32DDC9-3173-40FE-8771-8D78DA83E2F4}" type="presParOf" srcId="{9EC945AA-0A1E-469F-889E-50210930566A}" destId="{35161D15-8ECB-457B-8A7D-EC6A47DBCC1B}" srcOrd="1" destOrd="0" presId="urn:microsoft.com/office/officeart/2005/8/layout/default"/>
    <dgm:cxn modelId="{ABCEB65B-CF0F-4113-BDAA-AA5A290FD1B8}" type="presParOf" srcId="{9EC945AA-0A1E-469F-889E-50210930566A}" destId="{18B4A0A3-513E-40BB-B4BE-CC22E2DA2695}" srcOrd="2" destOrd="0" presId="urn:microsoft.com/office/officeart/2005/8/layout/default"/>
    <dgm:cxn modelId="{EB3152FA-BE7E-4BA6-B9AA-9CAC874A8B4C}" type="presParOf" srcId="{9EC945AA-0A1E-469F-889E-50210930566A}" destId="{9419B433-AB1C-41FC-813D-CDC60A14ABDB}" srcOrd="3" destOrd="0" presId="urn:microsoft.com/office/officeart/2005/8/layout/default"/>
    <dgm:cxn modelId="{51C8A16F-7D7E-4DB5-94D3-EF62A6C6F119}" type="presParOf" srcId="{9EC945AA-0A1E-469F-889E-50210930566A}" destId="{12733AD9-2CD4-41BF-AE32-57DBD4CC94F5}" srcOrd="4" destOrd="0" presId="urn:microsoft.com/office/officeart/2005/8/layout/default"/>
    <dgm:cxn modelId="{A07469C3-8A3D-49FF-8007-CD057D716804}" type="presParOf" srcId="{9EC945AA-0A1E-469F-889E-50210930566A}" destId="{05F4C989-D062-4C05-99FE-028E7817A3FF}" srcOrd="5" destOrd="0" presId="urn:microsoft.com/office/officeart/2005/8/layout/default"/>
    <dgm:cxn modelId="{25D1AA13-ADB7-42C9-8492-31C782561D96}" type="presParOf" srcId="{9EC945AA-0A1E-469F-889E-50210930566A}" destId="{E2E0DCAF-BF90-4A33-8225-08FCFED1DE6B}" srcOrd="6" destOrd="0" presId="urn:microsoft.com/office/officeart/2005/8/layout/default"/>
    <dgm:cxn modelId="{3C21D229-3910-4AB0-96E4-DFD4E903B0C6}" type="presParOf" srcId="{9EC945AA-0A1E-469F-889E-50210930566A}" destId="{77E20ADE-1BF4-4EEB-AEED-931C1E8F6F02}" srcOrd="7" destOrd="0" presId="urn:microsoft.com/office/officeart/2005/8/layout/default"/>
    <dgm:cxn modelId="{024301BC-2E89-44C1-934A-5FD123F2A8EF}" type="presParOf" srcId="{9EC945AA-0A1E-469F-889E-50210930566A}" destId="{E01A62C9-A4D6-4947-AFA7-904953E1F9AB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F82100E-8BA2-4574-80EA-F72566DF1C2F}" type="doc">
      <dgm:prSet loTypeId="urn:microsoft.com/office/officeart/2008/layout/Vertical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DZ"/>
        </a:p>
      </dgm:t>
    </dgm:pt>
    <dgm:pt modelId="{A17CD430-892B-4519-916F-1A387979D0D5}">
      <dgm:prSet phldrT="[Texte]"/>
      <dgm:spPr/>
      <dgm:t>
        <a:bodyPr/>
        <a:lstStyle/>
        <a:p>
          <a:pPr rtl="1"/>
          <a:r>
            <a:rPr lang="fr-FR" b="1" dirty="0" err="1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Political</a:t>
          </a:r>
          <a:r>
            <a:rPr lang="fr-FR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culture </a:t>
          </a:r>
          <a:r>
            <a:rPr lang="fr-FR" b="1" dirty="0" err="1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gives</a:t>
          </a:r>
          <a:r>
            <a:rPr lang="fr-FR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fr-FR" b="1" dirty="0" err="1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its</a:t>
          </a:r>
          <a:r>
            <a:rPr lang="fr-FR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fr-FR" b="1" dirty="0" err="1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politics</a:t>
          </a:r>
          <a:r>
            <a:rPr lang="fr-FR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a distinctive </a:t>
          </a:r>
          <a:r>
            <a:rPr lang="fr-FR" b="1" dirty="0" err="1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form</a:t>
          </a:r>
          <a:endParaRPr lang="ar-DZ" b="1" dirty="0">
            <a:solidFill>
              <a:srgbClr val="FF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2AADD05-C8BD-4D7D-B363-29F71ED5A198}" type="parTrans" cxnId="{C2C428F7-E9D2-45A7-A42B-7204C8F68917}">
      <dgm:prSet/>
      <dgm:spPr/>
      <dgm:t>
        <a:bodyPr/>
        <a:lstStyle/>
        <a:p>
          <a:pPr rtl="1"/>
          <a:endParaRPr lang="ar-DZ"/>
        </a:p>
      </dgm:t>
    </dgm:pt>
    <dgm:pt modelId="{6F69FD66-65A4-4393-BBBA-2B90FFA8CB43}" type="sibTrans" cxnId="{C2C428F7-E9D2-45A7-A42B-7204C8F68917}">
      <dgm:prSet/>
      <dgm:spPr/>
      <dgm:t>
        <a:bodyPr/>
        <a:lstStyle/>
        <a:p>
          <a:pPr rtl="1"/>
          <a:endParaRPr lang="ar-DZ"/>
        </a:p>
      </dgm:t>
    </dgm:pt>
    <dgm:pt modelId="{336AFF5E-DD5E-4B07-B60E-5D979012FFEA}">
      <dgm:prSet phldrT="[Texte]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fr-FR" b="1" dirty="0" err="1" smtClean="0"/>
            <a:t>Political</a:t>
          </a:r>
          <a:r>
            <a:rPr lang="fr-FR" b="1" dirty="0" smtClean="0"/>
            <a:t> system: </a:t>
          </a:r>
          <a:r>
            <a:rPr lang="fr-FR" b="1" dirty="0" err="1" smtClean="0"/>
            <a:t>citizens</a:t>
          </a:r>
          <a:r>
            <a:rPr lang="fr-FR" b="1" dirty="0" smtClean="0"/>
            <a:t>/leaders </a:t>
          </a:r>
          <a:r>
            <a:rPr lang="fr-FR" b="1" dirty="0" err="1" smtClean="0"/>
            <a:t>views</a:t>
          </a:r>
          <a:r>
            <a:rPr lang="fr-FR" b="1" dirty="0" smtClean="0"/>
            <a:t> of the values and </a:t>
          </a:r>
          <a:r>
            <a:rPr lang="fr-FR" b="1" dirty="0" err="1" smtClean="0"/>
            <a:t>organizations</a:t>
          </a:r>
          <a:r>
            <a:rPr lang="fr-FR" b="1" dirty="0" smtClean="0"/>
            <a:t> </a:t>
          </a:r>
          <a:r>
            <a:rPr lang="fr-FR" b="1" dirty="0" err="1" smtClean="0"/>
            <a:t>that</a:t>
          </a:r>
          <a:r>
            <a:rPr lang="fr-FR" b="1" dirty="0" smtClean="0"/>
            <a:t> </a:t>
          </a:r>
          <a:r>
            <a:rPr lang="fr-FR" b="1" smtClean="0"/>
            <a:t>comprise </a:t>
          </a:r>
          <a:r>
            <a:rPr lang="fr-FR" b="1" smtClean="0"/>
            <a:t>PC </a:t>
          </a:r>
          <a:endParaRPr lang="ar-DZ" b="1" dirty="0"/>
        </a:p>
      </dgm:t>
    </dgm:pt>
    <dgm:pt modelId="{2ED23A61-7AE6-4C29-9252-9B8685C89845}" type="parTrans" cxnId="{55C39803-4EE2-4A1C-9A97-7B68DC44D908}">
      <dgm:prSet/>
      <dgm:spPr/>
      <dgm:t>
        <a:bodyPr/>
        <a:lstStyle/>
        <a:p>
          <a:pPr rtl="1"/>
          <a:endParaRPr lang="ar-DZ"/>
        </a:p>
      </dgm:t>
    </dgm:pt>
    <dgm:pt modelId="{0424F459-050B-4232-B527-6BC7A953B65C}" type="sibTrans" cxnId="{55C39803-4EE2-4A1C-9A97-7B68DC44D908}">
      <dgm:prSet/>
      <dgm:spPr/>
      <dgm:t>
        <a:bodyPr/>
        <a:lstStyle/>
        <a:p>
          <a:pPr rtl="1"/>
          <a:endParaRPr lang="ar-DZ"/>
        </a:p>
      </dgm:t>
    </dgm:pt>
    <dgm:pt modelId="{04E4AD13-5DF0-45E6-ADD2-F751FF394499}">
      <dgm:prSet phldrT="[Texte]"/>
      <dgm:spPr/>
      <dgm:t>
        <a:bodyPr/>
        <a:lstStyle/>
        <a:p>
          <a:pPr rtl="1"/>
          <a:r>
            <a:rPr lang="fr-FR" b="1" dirty="0" err="1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Who</a:t>
          </a:r>
          <a:r>
            <a:rPr lang="fr-FR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fr-FR" b="1" dirty="0" err="1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gets</a:t>
          </a:r>
          <a:r>
            <a:rPr lang="fr-FR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fr-FR" b="1" dirty="0" err="1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what</a:t>
          </a:r>
          <a:r>
            <a:rPr lang="fr-FR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, </a:t>
          </a:r>
          <a:r>
            <a:rPr lang="fr-FR" b="1" dirty="0" err="1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when</a:t>
          </a:r>
          <a:r>
            <a:rPr lang="fr-FR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and how?</a:t>
          </a:r>
          <a:endParaRPr lang="ar-DZ" dirty="0"/>
        </a:p>
      </dgm:t>
    </dgm:pt>
    <dgm:pt modelId="{04AA15B6-1AF4-487D-AF4C-2F3A8D97266C}" type="parTrans" cxnId="{6A69F716-9E0C-4676-9166-C69997AF4F66}">
      <dgm:prSet/>
      <dgm:spPr/>
      <dgm:t>
        <a:bodyPr/>
        <a:lstStyle/>
        <a:p>
          <a:pPr rtl="1"/>
          <a:endParaRPr lang="ar-DZ"/>
        </a:p>
      </dgm:t>
    </dgm:pt>
    <dgm:pt modelId="{1B337FAD-87B3-4572-877B-88EFB35DD3A9}" type="sibTrans" cxnId="{6A69F716-9E0C-4676-9166-C69997AF4F66}">
      <dgm:prSet/>
      <dgm:spPr/>
      <dgm:t>
        <a:bodyPr/>
        <a:lstStyle/>
        <a:p>
          <a:pPr rtl="1"/>
          <a:endParaRPr lang="ar-DZ"/>
        </a:p>
      </dgm:t>
    </dgm:pt>
    <dgm:pt modelId="{C54EDFC0-69D9-453B-ABAC-195651EC5989}">
      <dgm:prSet phldrT="[Texte]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fr-FR" b="1" dirty="0" err="1" smtClean="0"/>
            <a:t>Political</a:t>
          </a:r>
          <a:r>
            <a:rPr lang="fr-FR" b="1" dirty="0" smtClean="0"/>
            <a:t> and </a:t>
          </a:r>
          <a:r>
            <a:rPr lang="fr-FR" b="1" dirty="0" err="1" smtClean="0"/>
            <a:t>policymaking</a:t>
          </a:r>
          <a:r>
            <a:rPr lang="fr-FR" b="1" dirty="0" smtClean="0"/>
            <a:t> </a:t>
          </a:r>
          <a:r>
            <a:rPr lang="fr-FR" b="1" dirty="0" err="1" smtClean="0"/>
            <a:t>process</a:t>
          </a:r>
          <a:r>
            <a:rPr lang="fr-FR" b="1" dirty="0" smtClean="0"/>
            <a:t>: how </a:t>
          </a:r>
          <a:r>
            <a:rPr lang="fr-FR" b="1" dirty="0" err="1" smtClean="0"/>
            <a:t>politics</a:t>
          </a:r>
          <a:r>
            <a:rPr lang="fr-FR" b="1" dirty="0" smtClean="0"/>
            <a:t> </a:t>
          </a:r>
          <a:r>
            <a:rPr lang="fr-FR" b="1" dirty="0" err="1" smtClean="0"/>
            <a:t>should</a:t>
          </a:r>
          <a:r>
            <a:rPr lang="fr-FR" b="1" dirty="0" smtClean="0"/>
            <a:t> </a:t>
          </a:r>
          <a:r>
            <a:rPr lang="fr-FR" b="1" dirty="0" err="1" smtClean="0"/>
            <a:t>function</a:t>
          </a:r>
          <a:r>
            <a:rPr lang="fr-FR" b="1" dirty="0" smtClean="0"/>
            <a:t>? </a:t>
          </a:r>
          <a:r>
            <a:rPr lang="fr-FR" b="1" dirty="0" err="1" smtClean="0"/>
            <a:t>Individuals</a:t>
          </a:r>
          <a:r>
            <a:rPr lang="fr-FR" b="1" dirty="0" smtClean="0"/>
            <a:t>’ </a:t>
          </a:r>
          <a:r>
            <a:rPr lang="fr-FR" b="1" dirty="0" err="1" smtClean="0"/>
            <a:t>relationship</a:t>
          </a:r>
          <a:r>
            <a:rPr lang="fr-FR" b="1" dirty="0" smtClean="0"/>
            <a:t> to the </a:t>
          </a:r>
          <a:r>
            <a:rPr lang="fr-FR" b="1" dirty="0" smtClean="0"/>
            <a:t>PP, </a:t>
          </a:r>
          <a:r>
            <a:rPr lang="en-US" b="1" dirty="0" smtClean="0"/>
            <a:t>what the public expects of the political</a:t>
          </a:r>
          <a:endParaRPr lang="ar-DZ" b="1" dirty="0"/>
        </a:p>
      </dgm:t>
    </dgm:pt>
    <dgm:pt modelId="{368D43CB-093D-4173-8532-1DE5146BFA04}" type="parTrans" cxnId="{DC5B7392-E07E-4FF7-858E-2A0DFED8EE2A}">
      <dgm:prSet/>
      <dgm:spPr/>
      <dgm:t>
        <a:bodyPr/>
        <a:lstStyle/>
        <a:p>
          <a:pPr rtl="1"/>
          <a:endParaRPr lang="ar-DZ"/>
        </a:p>
      </dgm:t>
    </dgm:pt>
    <dgm:pt modelId="{618206EE-E504-4FD8-B3D0-0A0DD2D44527}" type="sibTrans" cxnId="{DC5B7392-E07E-4FF7-858E-2A0DFED8EE2A}">
      <dgm:prSet/>
      <dgm:spPr/>
      <dgm:t>
        <a:bodyPr/>
        <a:lstStyle/>
        <a:p>
          <a:pPr rtl="1"/>
          <a:endParaRPr lang="ar-DZ"/>
        </a:p>
      </dgm:t>
    </dgm:pt>
    <dgm:pt modelId="{CEC8F4F2-6BC3-4388-B47E-DCEE749B30B7}">
      <dgm:prSet phldrT="[Texte]"/>
      <dgm:spPr/>
      <dgm:t>
        <a:bodyPr/>
        <a:lstStyle/>
        <a:p>
          <a:pPr rtl="1"/>
          <a:r>
            <a:rPr lang="fr-FR" b="1" dirty="0" err="1" smtClean="0">
              <a:solidFill>
                <a:srgbClr val="FF0000"/>
              </a:solidFill>
            </a:rPr>
            <a:t>Who</a:t>
          </a:r>
          <a:r>
            <a:rPr lang="fr-FR" b="1" dirty="0" smtClean="0">
              <a:solidFill>
                <a:srgbClr val="FF0000"/>
              </a:solidFill>
            </a:rPr>
            <a:t> </a:t>
          </a:r>
          <a:r>
            <a:rPr lang="fr-FR" b="1" dirty="0" err="1" smtClean="0">
              <a:solidFill>
                <a:srgbClr val="FF0000"/>
              </a:solidFill>
            </a:rPr>
            <a:t>wins</a:t>
          </a:r>
          <a:r>
            <a:rPr lang="fr-FR" b="1" dirty="0" smtClean="0">
              <a:solidFill>
                <a:srgbClr val="FF0000"/>
              </a:solidFill>
            </a:rPr>
            <a:t>? power and influence</a:t>
          </a:r>
          <a:endParaRPr lang="ar-DZ" b="1" dirty="0">
            <a:solidFill>
              <a:srgbClr val="FF0000"/>
            </a:solidFill>
          </a:endParaRPr>
        </a:p>
      </dgm:t>
    </dgm:pt>
    <dgm:pt modelId="{AA3FFC79-FB59-4C9F-9A98-7300C2F3B126}" type="parTrans" cxnId="{7930A24B-38AA-4E2E-90C1-27A36EA2B01F}">
      <dgm:prSet/>
      <dgm:spPr/>
      <dgm:t>
        <a:bodyPr/>
        <a:lstStyle/>
        <a:p>
          <a:pPr rtl="1"/>
          <a:endParaRPr lang="ar-DZ"/>
        </a:p>
      </dgm:t>
    </dgm:pt>
    <dgm:pt modelId="{AE34721F-909A-429E-8A66-46FFB65B2082}" type="sibTrans" cxnId="{7930A24B-38AA-4E2E-90C1-27A36EA2B01F}">
      <dgm:prSet/>
      <dgm:spPr/>
      <dgm:t>
        <a:bodyPr/>
        <a:lstStyle/>
        <a:p>
          <a:pPr rtl="1"/>
          <a:endParaRPr lang="ar-DZ"/>
        </a:p>
      </dgm:t>
    </dgm:pt>
    <dgm:pt modelId="{109DFF15-740A-45D0-8C28-B17E6473B420}">
      <dgm:prSet phldrT="[Texte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fr-FR" b="1" dirty="0" smtClean="0"/>
            <a:t>Policy outputs and </a:t>
          </a:r>
          <a:r>
            <a:rPr lang="fr-FR" b="1" dirty="0" err="1" smtClean="0"/>
            <a:t>outcomes</a:t>
          </a:r>
          <a:r>
            <a:rPr lang="fr-FR" b="1" dirty="0" smtClean="0"/>
            <a:t>: </a:t>
          </a:r>
          <a:r>
            <a:rPr lang="fr-FR" b="1" dirty="0" err="1" smtClean="0"/>
            <a:t>policy</a:t>
          </a:r>
          <a:r>
            <a:rPr lang="fr-FR" b="1" dirty="0" smtClean="0"/>
            <a:t> expectations </a:t>
          </a:r>
          <a:r>
            <a:rPr lang="fr-FR" b="1" dirty="0" err="1" smtClean="0"/>
            <a:t>from</a:t>
          </a:r>
          <a:r>
            <a:rPr lang="fr-FR" b="1" dirty="0" smtClean="0"/>
            <a:t> the </a:t>
          </a:r>
          <a:r>
            <a:rPr lang="fr-FR" b="1" dirty="0" err="1" smtClean="0"/>
            <a:t>Govt</a:t>
          </a:r>
          <a:r>
            <a:rPr lang="fr-FR" b="1" dirty="0" smtClean="0"/>
            <a:t> (</a:t>
          </a:r>
          <a:r>
            <a:rPr lang="fr-FR" b="1" dirty="0" err="1" smtClean="0"/>
            <a:t>its</a:t>
          </a:r>
          <a:r>
            <a:rPr lang="fr-FR" b="1" dirty="0" smtClean="0"/>
            <a:t> </a:t>
          </a:r>
          <a:r>
            <a:rPr lang="fr-FR" b="1" dirty="0" err="1" smtClean="0"/>
            <a:t>policy</a:t>
          </a:r>
          <a:r>
            <a:rPr lang="fr-FR" b="1" dirty="0" smtClean="0"/>
            <a:t> goals/how are </a:t>
          </a:r>
          <a:r>
            <a:rPr lang="fr-FR" b="1" dirty="0" err="1" smtClean="0"/>
            <a:t>they</a:t>
          </a:r>
          <a:r>
            <a:rPr lang="fr-FR" b="1" dirty="0" smtClean="0"/>
            <a:t> to </a:t>
          </a:r>
          <a:r>
            <a:rPr lang="fr-FR" b="1" dirty="0" err="1" smtClean="0"/>
            <a:t>be</a:t>
          </a:r>
          <a:r>
            <a:rPr lang="fr-FR" b="1" dirty="0" smtClean="0"/>
            <a:t> </a:t>
          </a:r>
          <a:r>
            <a:rPr lang="fr-FR" b="1" dirty="0" err="1" smtClean="0"/>
            <a:t>achieved</a:t>
          </a:r>
          <a:r>
            <a:rPr lang="fr-FR" b="1" dirty="0" smtClean="0"/>
            <a:t>?)</a:t>
          </a:r>
          <a:endParaRPr lang="ar-DZ" b="1" dirty="0"/>
        </a:p>
      </dgm:t>
    </dgm:pt>
    <dgm:pt modelId="{34CD8A72-608E-466E-B76F-65BAEC4DEE31}" type="parTrans" cxnId="{1F7CD548-9C46-42DE-916B-5E1F04F8BCCC}">
      <dgm:prSet/>
      <dgm:spPr/>
      <dgm:t>
        <a:bodyPr/>
        <a:lstStyle/>
        <a:p>
          <a:pPr rtl="1"/>
          <a:endParaRPr lang="ar-DZ"/>
        </a:p>
      </dgm:t>
    </dgm:pt>
    <dgm:pt modelId="{9B132474-5260-443E-97EF-2F9CA8B1DE60}" type="sibTrans" cxnId="{1F7CD548-9C46-42DE-916B-5E1F04F8BCCC}">
      <dgm:prSet/>
      <dgm:spPr/>
      <dgm:t>
        <a:bodyPr/>
        <a:lstStyle/>
        <a:p>
          <a:pPr rtl="1"/>
          <a:endParaRPr lang="ar-DZ"/>
        </a:p>
      </dgm:t>
    </dgm:pt>
    <dgm:pt modelId="{73C696AF-6FF4-4708-9E24-15073F542088}">
      <dgm:prSet/>
      <dgm:spPr/>
      <dgm:t>
        <a:bodyPr/>
        <a:lstStyle/>
        <a:p>
          <a:pPr rtl="1"/>
          <a:r>
            <a:rPr lang="fr-FR" b="1" dirty="0" err="1" smtClean="0"/>
            <a:t>process</a:t>
          </a:r>
          <a:r>
            <a:rPr lang="fr-FR" b="1" dirty="0" smtClean="0"/>
            <a:t>.</a:t>
          </a:r>
          <a:endParaRPr lang="ar-DZ" b="1" dirty="0" smtClean="0"/>
        </a:p>
      </dgm:t>
    </dgm:pt>
    <dgm:pt modelId="{02697BB0-E679-454E-B628-B50325CA1C17}" type="parTrans" cxnId="{3462FD8A-9506-4841-91B0-3C54D3B3FB62}">
      <dgm:prSet/>
      <dgm:spPr/>
      <dgm:t>
        <a:bodyPr/>
        <a:lstStyle/>
        <a:p>
          <a:pPr rtl="1"/>
          <a:endParaRPr lang="ar-DZ"/>
        </a:p>
      </dgm:t>
    </dgm:pt>
    <dgm:pt modelId="{B780C6AE-4E39-4A1F-B916-992B91163576}" type="sibTrans" cxnId="{3462FD8A-9506-4841-91B0-3C54D3B3FB62}">
      <dgm:prSet/>
      <dgm:spPr/>
      <dgm:t>
        <a:bodyPr/>
        <a:lstStyle/>
        <a:p>
          <a:pPr rtl="1"/>
          <a:endParaRPr lang="ar-DZ"/>
        </a:p>
      </dgm:t>
    </dgm:pt>
    <dgm:pt modelId="{0C697BCD-0860-4ED3-8F87-DBB55AF6B680}" type="pres">
      <dgm:prSet presAssocID="{AF82100E-8BA2-4574-80EA-F72566DF1C2F}" presName="Name0" presStyleCnt="0">
        <dgm:presLayoutVars>
          <dgm:chMax/>
          <dgm:chPref/>
          <dgm:dir/>
        </dgm:presLayoutVars>
      </dgm:prSet>
      <dgm:spPr/>
      <dgm:t>
        <a:bodyPr/>
        <a:lstStyle/>
        <a:p>
          <a:pPr rtl="1"/>
          <a:endParaRPr lang="ar-DZ"/>
        </a:p>
      </dgm:t>
    </dgm:pt>
    <dgm:pt modelId="{9385E398-8FBF-407E-A9AA-E58647E8FF78}" type="pres">
      <dgm:prSet presAssocID="{A17CD430-892B-4519-916F-1A387979D0D5}" presName="parenttextcomposite" presStyleCnt="0"/>
      <dgm:spPr/>
    </dgm:pt>
    <dgm:pt modelId="{BDC32F04-AAF6-41E2-BCD2-8A92B83ED775}" type="pres">
      <dgm:prSet presAssocID="{A17CD430-892B-4519-916F-1A387979D0D5}" presName="parenttext" presStyleLbl="revTx" presStyleIdx="0" presStyleCnt="3">
        <dgm:presLayoutVars>
          <dgm:chMax/>
          <dgm:chPref val="2"/>
          <dgm:bulletEnabled val="1"/>
        </dgm:presLayoutVars>
      </dgm:prSet>
      <dgm:spPr/>
      <dgm:t>
        <a:bodyPr/>
        <a:lstStyle/>
        <a:p>
          <a:pPr rtl="1"/>
          <a:endParaRPr lang="ar-DZ"/>
        </a:p>
      </dgm:t>
    </dgm:pt>
    <dgm:pt modelId="{1070BBAE-C636-4957-B8B1-092139CA1287}" type="pres">
      <dgm:prSet presAssocID="{A17CD430-892B-4519-916F-1A387979D0D5}" presName="composite" presStyleCnt="0"/>
      <dgm:spPr/>
    </dgm:pt>
    <dgm:pt modelId="{D9BC2620-D10E-4DF1-B458-754CA16AFF45}" type="pres">
      <dgm:prSet presAssocID="{A17CD430-892B-4519-916F-1A387979D0D5}" presName="chevron1" presStyleLbl="alignNode1" presStyleIdx="0" presStyleCnt="21"/>
      <dgm:spPr/>
    </dgm:pt>
    <dgm:pt modelId="{AB57345D-84DF-432B-B1C0-9F932738B8E8}" type="pres">
      <dgm:prSet presAssocID="{A17CD430-892B-4519-916F-1A387979D0D5}" presName="chevron2" presStyleLbl="alignNode1" presStyleIdx="1" presStyleCnt="21"/>
      <dgm:spPr/>
    </dgm:pt>
    <dgm:pt modelId="{CCBF3051-B7AE-4444-8DDB-CFB1B0AA1594}" type="pres">
      <dgm:prSet presAssocID="{A17CD430-892B-4519-916F-1A387979D0D5}" presName="chevron3" presStyleLbl="alignNode1" presStyleIdx="2" presStyleCnt="21"/>
      <dgm:spPr/>
    </dgm:pt>
    <dgm:pt modelId="{46E43AAC-6BE4-462E-9AF6-8AD79F1A4232}" type="pres">
      <dgm:prSet presAssocID="{A17CD430-892B-4519-916F-1A387979D0D5}" presName="chevron4" presStyleLbl="alignNode1" presStyleIdx="3" presStyleCnt="21"/>
      <dgm:spPr/>
    </dgm:pt>
    <dgm:pt modelId="{A073E120-D17A-4CFB-9439-B3CAE64DC5CF}" type="pres">
      <dgm:prSet presAssocID="{A17CD430-892B-4519-916F-1A387979D0D5}" presName="chevron5" presStyleLbl="alignNode1" presStyleIdx="4" presStyleCnt="21"/>
      <dgm:spPr/>
    </dgm:pt>
    <dgm:pt modelId="{9E62E9B5-76AC-48D2-8BCD-77F73B79CC3F}" type="pres">
      <dgm:prSet presAssocID="{A17CD430-892B-4519-916F-1A387979D0D5}" presName="chevron6" presStyleLbl="alignNode1" presStyleIdx="5" presStyleCnt="21"/>
      <dgm:spPr/>
    </dgm:pt>
    <dgm:pt modelId="{0964462A-5926-4B37-B7C8-5F4AA9237194}" type="pres">
      <dgm:prSet presAssocID="{A17CD430-892B-4519-916F-1A387979D0D5}" presName="chevron7" presStyleLbl="alignNode1" presStyleIdx="6" presStyleCnt="21"/>
      <dgm:spPr/>
    </dgm:pt>
    <dgm:pt modelId="{9DED6796-8675-442E-B8C8-D13F56F382DA}" type="pres">
      <dgm:prSet presAssocID="{A17CD430-892B-4519-916F-1A387979D0D5}" presName="childtext" presStyleLbl="solidFgAcc1" presStyleIdx="0" presStyleCnt="3">
        <dgm:presLayoutVars>
          <dgm:chMax/>
          <dgm:chPref val="0"/>
          <dgm:bulletEnabled val="1"/>
        </dgm:presLayoutVars>
      </dgm:prSet>
      <dgm:spPr/>
      <dgm:t>
        <a:bodyPr/>
        <a:lstStyle/>
        <a:p>
          <a:pPr rtl="1"/>
          <a:endParaRPr lang="ar-DZ"/>
        </a:p>
      </dgm:t>
    </dgm:pt>
    <dgm:pt modelId="{B1E85D48-A4FA-43B3-A173-00FEFF008DFB}" type="pres">
      <dgm:prSet presAssocID="{6F69FD66-65A4-4393-BBBA-2B90FFA8CB43}" presName="sibTrans" presStyleCnt="0"/>
      <dgm:spPr/>
    </dgm:pt>
    <dgm:pt modelId="{3EAB8FFA-491D-4F74-B029-48E803B53C20}" type="pres">
      <dgm:prSet presAssocID="{04E4AD13-5DF0-45E6-ADD2-F751FF394499}" presName="parenttextcomposite" presStyleCnt="0"/>
      <dgm:spPr/>
    </dgm:pt>
    <dgm:pt modelId="{7198AC0A-5F01-4DE5-AAFC-2B6A268809BB}" type="pres">
      <dgm:prSet presAssocID="{04E4AD13-5DF0-45E6-ADD2-F751FF394499}" presName="parenttext" presStyleLbl="revTx" presStyleIdx="1" presStyleCnt="3">
        <dgm:presLayoutVars>
          <dgm:chMax/>
          <dgm:chPref val="2"/>
          <dgm:bulletEnabled val="1"/>
        </dgm:presLayoutVars>
      </dgm:prSet>
      <dgm:spPr/>
      <dgm:t>
        <a:bodyPr/>
        <a:lstStyle/>
        <a:p>
          <a:pPr rtl="1"/>
          <a:endParaRPr lang="ar-DZ"/>
        </a:p>
      </dgm:t>
    </dgm:pt>
    <dgm:pt modelId="{90648F0D-2E73-4B99-B46A-3BDDB994A47B}" type="pres">
      <dgm:prSet presAssocID="{04E4AD13-5DF0-45E6-ADD2-F751FF394499}" presName="composite" presStyleCnt="0"/>
      <dgm:spPr/>
    </dgm:pt>
    <dgm:pt modelId="{B353ECE0-11AE-476F-AB15-B64892E40880}" type="pres">
      <dgm:prSet presAssocID="{04E4AD13-5DF0-45E6-ADD2-F751FF394499}" presName="chevron1" presStyleLbl="alignNode1" presStyleIdx="7" presStyleCnt="21"/>
      <dgm:spPr/>
    </dgm:pt>
    <dgm:pt modelId="{08F23822-BCCB-43C4-81BB-E528B86578F2}" type="pres">
      <dgm:prSet presAssocID="{04E4AD13-5DF0-45E6-ADD2-F751FF394499}" presName="chevron2" presStyleLbl="alignNode1" presStyleIdx="8" presStyleCnt="21"/>
      <dgm:spPr/>
    </dgm:pt>
    <dgm:pt modelId="{D660C829-2E4A-47BA-99A6-A8FC4A5A2967}" type="pres">
      <dgm:prSet presAssocID="{04E4AD13-5DF0-45E6-ADD2-F751FF394499}" presName="chevron3" presStyleLbl="alignNode1" presStyleIdx="9" presStyleCnt="21"/>
      <dgm:spPr/>
    </dgm:pt>
    <dgm:pt modelId="{97C4503B-4FD1-43B8-92DB-C3B8B884641F}" type="pres">
      <dgm:prSet presAssocID="{04E4AD13-5DF0-45E6-ADD2-F751FF394499}" presName="chevron4" presStyleLbl="alignNode1" presStyleIdx="10" presStyleCnt="21"/>
      <dgm:spPr/>
    </dgm:pt>
    <dgm:pt modelId="{F29CDA3C-39AD-419C-8256-289CB4EDFBF8}" type="pres">
      <dgm:prSet presAssocID="{04E4AD13-5DF0-45E6-ADD2-F751FF394499}" presName="chevron5" presStyleLbl="alignNode1" presStyleIdx="11" presStyleCnt="21"/>
      <dgm:spPr/>
    </dgm:pt>
    <dgm:pt modelId="{E7BE4802-0B49-44B3-B8EF-D78C7306309F}" type="pres">
      <dgm:prSet presAssocID="{04E4AD13-5DF0-45E6-ADD2-F751FF394499}" presName="chevron6" presStyleLbl="alignNode1" presStyleIdx="12" presStyleCnt="21"/>
      <dgm:spPr/>
    </dgm:pt>
    <dgm:pt modelId="{E8A5C4B0-9362-4AC7-84CD-E6D43A738C3E}" type="pres">
      <dgm:prSet presAssocID="{04E4AD13-5DF0-45E6-ADD2-F751FF394499}" presName="chevron7" presStyleLbl="alignNode1" presStyleIdx="13" presStyleCnt="21"/>
      <dgm:spPr/>
    </dgm:pt>
    <dgm:pt modelId="{1EB2500B-FCEA-4019-A5F3-013753579554}" type="pres">
      <dgm:prSet presAssocID="{04E4AD13-5DF0-45E6-ADD2-F751FF394499}" presName="childtext" presStyleLbl="solidFgAcc1" presStyleIdx="1" presStyleCnt="3">
        <dgm:presLayoutVars>
          <dgm:chMax/>
          <dgm:chPref val="0"/>
          <dgm:bulletEnabled val="1"/>
        </dgm:presLayoutVars>
      </dgm:prSet>
      <dgm:spPr/>
      <dgm:t>
        <a:bodyPr/>
        <a:lstStyle/>
        <a:p>
          <a:pPr rtl="1"/>
          <a:endParaRPr lang="ar-DZ"/>
        </a:p>
      </dgm:t>
    </dgm:pt>
    <dgm:pt modelId="{A3FF2235-C1DC-457F-AA35-4FF24BEC519B}" type="pres">
      <dgm:prSet presAssocID="{1B337FAD-87B3-4572-877B-88EFB35DD3A9}" presName="sibTrans" presStyleCnt="0"/>
      <dgm:spPr/>
    </dgm:pt>
    <dgm:pt modelId="{4CC69588-56B8-404D-ADE4-8D48614DA540}" type="pres">
      <dgm:prSet presAssocID="{CEC8F4F2-6BC3-4388-B47E-DCEE749B30B7}" presName="parenttextcomposite" presStyleCnt="0"/>
      <dgm:spPr/>
    </dgm:pt>
    <dgm:pt modelId="{65E3D638-E5E9-4C18-9E7F-6FD5C931FC66}" type="pres">
      <dgm:prSet presAssocID="{CEC8F4F2-6BC3-4388-B47E-DCEE749B30B7}" presName="parenttext" presStyleLbl="revTx" presStyleIdx="2" presStyleCnt="3">
        <dgm:presLayoutVars>
          <dgm:chMax/>
          <dgm:chPref val="2"/>
          <dgm:bulletEnabled val="1"/>
        </dgm:presLayoutVars>
      </dgm:prSet>
      <dgm:spPr/>
      <dgm:t>
        <a:bodyPr/>
        <a:lstStyle/>
        <a:p>
          <a:pPr rtl="1"/>
          <a:endParaRPr lang="ar-DZ"/>
        </a:p>
      </dgm:t>
    </dgm:pt>
    <dgm:pt modelId="{EB8226D1-3D69-4EA8-9F5E-AA23BEF86FCD}" type="pres">
      <dgm:prSet presAssocID="{CEC8F4F2-6BC3-4388-B47E-DCEE749B30B7}" presName="composite" presStyleCnt="0"/>
      <dgm:spPr/>
    </dgm:pt>
    <dgm:pt modelId="{CD5D08FC-B280-4DFF-B077-B561F6BC5F2E}" type="pres">
      <dgm:prSet presAssocID="{CEC8F4F2-6BC3-4388-B47E-DCEE749B30B7}" presName="chevron1" presStyleLbl="alignNode1" presStyleIdx="14" presStyleCnt="21"/>
      <dgm:spPr/>
    </dgm:pt>
    <dgm:pt modelId="{A3EDEAA2-CD16-4C9F-97A3-2A3D94BBE4FB}" type="pres">
      <dgm:prSet presAssocID="{CEC8F4F2-6BC3-4388-B47E-DCEE749B30B7}" presName="chevron2" presStyleLbl="alignNode1" presStyleIdx="15" presStyleCnt="21"/>
      <dgm:spPr/>
    </dgm:pt>
    <dgm:pt modelId="{DA8C4257-246C-4737-B1ED-DECED19521CC}" type="pres">
      <dgm:prSet presAssocID="{CEC8F4F2-6BC3-4388-B47E-DCEE749B30B7}" presName="chevron3" presStyleLbl="alignNode1" presStyleIdx="16" presStyleCnt="21"/>
      <dgm:spPr/>
    </dgm:pt>
    <dgm:pt modelId="{C6792B9B-003A-41C8-8887-5B00FE439165}" type="pres">
      <dgm:prSet presAssocID="{CEC8F4F2-6BC3-4388-B47E-DCEE749B30B7}" presName="chevron4" presStyleLbl="alignNode1" presStyleIdx="17" presStyleCnt="21"/>
      <dgm:spPr/>
    </dgm:pt>
    <dgm:pt modelId="{E1910548-011E-4960-8565-719762E965E9}" type="pres">
      <dgm:prSet presAssocID="{CEC8F4F2-6BC3-4388-B47E-DCEE749B30B7}" presName="chevron5" presStyleLbl="alignNode1" presStyleIdx="18" presStyleCnt="21"/>
      <dgm:spPr/>
    </dgm:pt>
    <dgm:pt modelId="{FA605E14-E544-4755-B19A-66F1C7BB32E0}" type="pres">
      <dgm:prSet presAssocID="{CEC8F4F2-6BC3-4388-B47E-DCEE749B30B7}" presName="chevron6" presStyleLbl="alignNode1" presStyleIdx="19" presStyleCnt="21"/>
      <dgm:spPr/>
    </dgm:pt>
    <dgm:pt modelId="{8FDA86D7-B9BC-406A-AC76-0562B00B4F44}" type="pres">
      <dgm:prSet presAssocID="{CEC8F4F2-6BC3-4388-B47E-DCEE749B30B7}" presName="chevron7" presStyleLbl="alignNode1" presStyleIdx="20" presStyleCnt="21"/>
      <dgm:spPr/>
    </dgm:pt>
    <dgm:pt modelId="{C3A9626C-83E7-4EC4-AAC7-11201E78E556}" type="pres">
      <dgm:prSet presAssocID="{CEC8F4F2-6BC3-4388-B47E-DCEE749B30B7}" presName="childtext" presStyleLbl="solidFgAcc1" presStyleIdx="2" presStyleCnt="3">
        <dgm:presLayoutVars>
          <dgm:chMax/>
          <dgm:chPref val="0"/>
          <dgm:bulletEnabled val="1"/>
        </dgm:presLayoutVars>
      </dgm:prSet>
      <dgm:spPr/>
      <dgm:t>
        <a:bodyPr/>
        <a:lstStyle/>
        <a:p>
          <a:pPr rtl="1"/>
          <a:endParaRPr lang="ar-DZ"/>
        </a:p>
      </dgm:t>
    </dgm:pt>
  </dgm:ptLst>
  <dgm:cxnLst>
    <dgm:cxn modelId="{C2C428F7-E9D2-45A7-A42B-7204C8F68917}" srcId="{AF82100E-8BA2-4574-80EA-F72566DF1C2F}" destId="{A17CD430-892B-4519-916F-1A387979D0D5}" srcOrd="0" destOrd="0" parTransId="{82AADD05-C8BD-4D7D-B363-29F71ED5A198}" sibTransId="{6F69FD66-65A4-4393-BBBA-2B90FFA8CB43}"/>
    <dgm:cxn modelId="{57236115-DE1A-4E19-949A-7A807F645187}" type="presOf" srcId="{04E4AD13-5DF0-45E6-ADD2-F751FF394499}" destId="{7198AC0A-5F01-4DE5-AAFC-2B6A268809BB}" srcOrd="0" destOrd="0" presId="urn:microsoft.com/office/officeart/2008/layout/VerticalAccentList"/>
    <dgm:cxn modelId="{3462FD8A-9506-4841-91B0-3C54D3B3FB62}" srcId="{04E4AD13-5DF0-45E6-ADD2-F751FF394499}" destId="{73C696AF-6FF4-4708-9E24-15073F542088}" srcOrd="1" destOrd="0" parTransId="{02697BB0-E679-454E-B628-B50325CA1C17}" sibTransId="{B780C6AE-4E39-4A1F-B916-992B91163576}"/>
    <dgm:cxn modelId="{B850484E-287A-4B1E-B551-5F5CB95492FC}" type="presOf" srcId="{C54EDFC0-69D9-453B-ABAC-195651EC5989}" destId="{1EB2500B-FCEA-4019-A5F3-013753579554}" srcOrd="0" destOrd="0" presId="urn:microsoft.com/office/officeart/2008/layout/VerticalAccentList"/>
    <dgm:cxn modelId="{1F7CD548-9C46-42DE-916B-5E1F04F8BCCC}" srcId="{CEC8F4F2-6BC3-4388-B47E-DCEE749B30B7}" destId="{109DFF15-740A-45D0-8C28-B17E6473B420}" srcOrd="0" destOrd="0" parTransId="{34CD8A72-608E-466E-B76F-65BAEC4DEE31}" sibTransId="{9B132474-5260-443E-97EF-2F9CA8B1DE60}"/>
    <dgm:cxn modelId="{E3C4F411-44E3-438B-816B-FF59DE7A6812}" type="presOf" srcId="{336AFF5E-DD5E-4B07-B60E-5D979012FFEA}" destId="{9DED6796-8675-442E-B8C8-D13F56F382DA}" srcOrd="0" destOrd="0" presId="urn:microsoft.com/office/officeart/2008/layout/VerticalAccentList"/>
    <dgm:cxn modelId="{DC5B7392-E07E-4FF7-858E-2A0DFED8EE2A}" srcId="{04E4AD13-5DF0-45E6-ADD2-F751FF394499}" destId="{C54EDFC0-69D9-453B-ABAC-195651EC5989}" srcOrd="0" destOrd="0" parTransId="{368D43CB-093D-4173-8532-1DE5146BFA04}" sibTransId="{618206EE-E504-4FD8-B3D0-0A0DD2D44527}"/>
    <dgm:cxn modelId="{A8250AD4-9EF8-4DF3-A3B8-5A5A03B878AD}" type="presOf" srcId="{73C696AF-6FF4-4708-9E24-15073F542088}" destId="{1EB2500B-FCEA-4019-A5F3-013753579554}" srcOrd="0" destOrd="1" presId="urn:microsoft.com/office/officeart/2008/layout/VerticalAccentList"/>
    <dgm:cxn modelId="{72B63914-65E9-4304-A43B-B61C9D3B2D34}" type="presOf" srcId="{AF82100E-8BA2-4574-80EA-F72566DF1C2F}" destId="{0C697BCD-0860-4ED3-8F87-DBB55AF6B680}" srcOrd="0" destOrd="0" presId="urn:microsoft.com/office/officeart/2008/layout/VerticalAccentList"/>
    <dgm:cxn modelId="{20148228-D8C7-4B78-AD1B-94669C43EB37}" type="presOf" srcId="{CEC8F4F2-6BC3-4388-B47E-DCEE749B30B7}" destId="{65E3D638-E5E9-4C18-9E7F-6FD5C931FC66}" srcOrd="0" destOrd="0" presId="urn:microsoft.com/office/officeart/2008/layout/VerticalAccentList"/>
    <dgm:cxn modelId="{55C39803-4EE2-4A1C-9A97-7B68DC44D908}" srcId="{A17CD430-892B-4519-916F-1A387979D0D5}" destId="{336AFF5E-DD5E-4B07-B60E-5D979012FFEA}" srcOrd="0" destOrd="0" parTransId="{2ED23A61-7AE6-4C29-9252-9B8685C89845}" sibTransId="{0424F459-050B-4232-B527-6BC7A953B65C}"/>
    <dgm:cxn modelId="{A7F6DA84-C88C-46AD-B901-CBA3FF2F419D}" type="presOf" srcId="{A17CD430-892B-4519-916F-1A387979D0D5}" destId="{BDC32F04-AAF6-41E2-BCD2-8A92B83ED775}" srcOrd="0" destOrd="0" presId="urn:microsoft.com/office/officeart/2008/layout/VerticalAccentList"/>
    <dgm:cxn modelId="{6A69F716-9E0C-4676-9166-C69997AF4F66}" srcId="{AF82100E-8BA2-4574-80EA-F72566DF1C2F}" destId="{04E4AD13-5DF0-45E6-ADD2-F751FF394499}" srcOrd="1" destOrd="0" parTransId="{04AA15B6-1AF4-487D-AF4C-2F3A8D97266C}" sibTransId="{1B337FAD-87B3-4572-877B-88EFB35DD3A9}"/>
    <dgm:cxn modelId="{7930A24B-38AA-4E2E-90C1-27A36EA2B01F}" srcId="{AF82100E-8BA2-4574-80EA-F72566DF1C2F}" destId="{CEC8F4F2-6BC3-4388-B47E-DCEE749B30B7}" srcOrd="2" destOrd="0" parTransId="{AA3FFC79-FB59-4C9F-9A98-7300C2F3B126}" sibTransId="{AE34721F-909A-429E-8A66-46FFB65B2082}"/>
    <dgm:cxn modelId="{1E7938E3-4818-430F-825F-CC19D6C5589C}" type="presOf" srcId="{109DFF15-740A-45D0-8C28-B17E6473B420}" destId="{C3A9626C-83E7-4EC4-AAC7-11201E78E556}" srcOrd="0" destOrd="0" presId="urn:microsoft.com/office/officeart/2008/layout/VerticalAccentList"/>
    <dgm:cxn modelId="{279B4113-6383-4EC6-A6C2-E0192186A0C0}" type="presParOf" srcId="{0C697BCD-0860-4ED3-8F87-DBB55AF6B680}" destId="{9385E398-8FBF-407E-A9AA-E58647E8FF78}" srcOrd="0" destOrd="0" presId="urn:microsoft.com/office/officeart/2008/layout/VerticalAccentList"/>
    <dgm:cxn modelId="{47F91B1D-DFED-4475-A98F-D02A136B7345}" type="presParOf" srcId="{9385E398-8FBF-407E-A9AA-E58647E8FF78}" destId="{BDC32F04-AAF6-41E2-BCD2-8A92B83ED775}" srcOrd="0" destOrd="0" presId="urn:microsoft.com/office/officeart/2008/layout/VerticalAccentList"/>
    <dgm:cxn modelId="{4B3EE43C-D546-47FB-A14A-8036DFA8EB36}" type="presParOf" srcId="{0C697BCD-0860-4ED3-8F87-DBB55AF6B680}" destId="{1070BBAE-C636-4957-B8B1-092139CA1287}" srcOrd="1" destOrd="0" presId="urn:microsoft.com/office/officeart/2008/layout/VerticalAccentList"/>
    <dgm:cxn modelId="{3DAB6038-2324-4F73-9E85-327EED91A80C}" type="presParOf" srcId="{1070BBAE-C636-4957-B8B1-092139CA1287}" destId="{D9BC2620-D10E-4DF1-B458-754CA16AFF45}" srcOrd="0" destOrd="0" presId="urn:microsoft.com/office/officeart/2008/layout/VerticalAccentList"/>
    <dgm:cxn modelId="{461E7927-764C-4654-9BF8-751563A352BD}" type="presParOf" srcId="{1070BBAE-C636-4957-B8B1-092139CA1287}" destId="{AB57345D-84DF-432B-B1C0-9F932738B8E8}" srcOrd="1" destOrd="0" presId="urn:microsoft.com/office/officeart/2008/layout/VerticalAccentList"/>
    <dgm:cxn modelId="{5EB8433C-1C36-42D2-A152-C40C587541DB}" type="presParOf" srcId="{1070BBAE-C636-4957-B8B1-092139CA1287}" destId="{CCBF3051-B7AE-4444-8DDB-CFB1B0AA1594}" srcOrd="2" destOrd="0" presId="urn:microsoft.com/office/officeart/2008/layout/VerticalAccentList"/>
    <dgm:cxn modelId="{2A53BF83-39EC-4F1F-BCE4-892B412939D3}" type="presParOf" srcId="{1070BBAE-C636-4957-B8B1-092139CA1287}" destId="{46E43AAC-6BE4-462E-9AF6-8AD79F1A4232}" srcOrd="3" destOrd="0" presId="urn:microsoft.com/office/officeart/2008/layout/VerticalAccentList"/>
    <dgm:cxn modelId="{FA469B34-F93C-4D3E-BE7F-80679E7C82A3}" type="presParOf" srcId="{1070BBAE-C636-4957-B8B1-092139CA1287}" destId="{A073E120-D17A-4CFB-9439-B3CAE64DC5CF}" srcOrd="4" destOrd="0" presId="urn:microsoft.com/office/officeart/2008/layout/VerticalAccentList"/>
    <dgm:cxn modelId="{A02B9FF6-D5A4-4FC7-A1C5-D376B108EBC7}" type="presParOf" srcId="{1070BBAE-C636-4957-B8B1-092139CA1287}" destId="{9E62E9B5-76AC-48D2-8BCD-77F73B79CC3F}" srcOrd="5" destOrd="0" presId="urn:microsoft.com/office/officeart/2008/layout/VerticalAccentList"/>
    <dgm:cxn modelId="{72B4B001-5B92-4A34-9B9C-D739F0CD7833}" type="presParOf" srcId="{1070BBAE-C636-4957-B8B1-092139CA1287}" destId="{0964462A-5926-4B37-B7C8-5F4AA9237194}" srcOrd="6" destOrd="0" presId="urn:microsoft.com/office/officeart/2008/layout/VerticalAccentList"/>
    <dgm:cxn modelId="{4557C774-F90E-4F2E-971F-F3A9B1E87ED3}" type="presParOf" srcId="{1070BBAE-C636-4957-B8B1-092139CA1287}" destId="{9DED6796-8675-442E-B8C8-D13F56F382DA}" srcOrd="7" destOrd="0" presId="urn:microsoft.com/office/officeart/2008/layout/VerticalAccentList"/>
    <dgm:cxn modelId="{4684D984-B46F-4918-B69F-26C206F72CA8}" type="presParOf" srcId="{0C697BCD-0860-4ED3-8F87-DBB55AF6B680}" destId="{B1E85D48-A4FA-43B3-A173-00FEFF008DFB}" srcOrd="2" destOrd="0" presId="urn:microsoft.com/office/officeart/2008/layout/VerticalAccentList"/>
    <dgm:cxn modelId="{E37C76FA-047E-42A3-ABC0-F271896810B6}" type="presParOf" srcId="{0C697BCD-0860-4ED3-8F87-DBB55AF6B680}" destId="{3EAB8FFA-491D-4F74-B029-48E803B53C20}" srcOrd="3" destOrd="0" presId="urn:microsoft.com/office/officeart/2008/layout/VerticalAccentList"/>
    <dgm:cxn modelId="{8E8719A9-29B0-477F-87C9-2537FAD2906B}" type="presParOf" srcId="{3EAB8FFA-491D-4F74-B029-48E803B53C20}" destId="{7198AC0A-5F01-4DE5-AAFC-2B6A268809BB}" srcOrd="0" destOrd="0" presId="urn:microsoft.com/office/officeart/2008/layout/VerticalAccentList"/>
    <dgm:cxn modelId="{B9EF371A-74F1-4D8A-9C1F-A8E9CD19006A}" type="presParOf" srcId="{0C697BCD-0860-4ED3-8F87-DBB55AF6B680}" destId="{90648F0D-2E73-4B99-B46A-3BDDB994A47B}" srcOrd="4" destOrd="0" presId="urn:microsoft.com/office/officeart/2008/layout/VerticalAccentList"/>
    <dgm:cxn modelId="{2975BB5E-8923-4012-9401-0633E8C9E31F}" type="presParOf" srcId="{90648F0D-2E73-4B99-B46A-3BDDB994A47B}" destId="{B353ECE0-11AE-476F-AB15-B64892E40880}" srcOrd="0" destOrd="0" presId="urn:microsoft.com/office/officeart/2008/layout/VerticalAccentList"/>
    <dgm:cxn modelId="{69965494-F986-46CB-B2F9-5C6E094BB3C6}" type="presParOf" srcId="{90648F0D-2E73-4B99-B46A-3BDDB994A47B}" destId="{08F23822-BCCB-43C4-81BB-E528B86578F2}" srcOrd="1" destOrd="0" presId="urn:microsoft.com/office/officeart/2008/layout/VerticalAccentList"/>
    <dgm:cxn modelId="{1F17D88E-7322-4CF3-A486-834FFCE217D2}" type="presParOf" srcId="{90648F0D-2E73-4B99-B46A-3BDDB994A47B}" destId="{D660C829-2E4A-47BA-99A6-A8FC4A5A2967}" srcOrd="2" destOrd="0" presId="urn:microsoft.com/office/officeart/2008/layout/VerticalAccentList"/>
    <dgm:cxn modelId="{47E26B53-E69A-4431-B3EB-9B2E2175C101}" type="presParOf" srcId="{90648F0D-2E73-4B99-B46A-3BDDB994A47B}" destId="{97C4503B-4FD1-43B8-92DB-C3B8B884641F}" srcOrd="3" destOrd="0" presId="urn:microsoft.com/office/officeart/2008/layout/VerticalAccentList"/>
    <dgm:cxn modelId="{FDF9CC10-71CB-46BC-8BBD-FF5EA61FB692}" type="presParOf" srcId="{90648F0D-2E73-4B99-B46A-3BDDB994A47B}" destId="{F29CDA3C-39AD-419C-8256-289CB4EDFBF8}" srcOrd="4" destOrd="0" presId="urn:microsoft.com/office/officeart/2008/layout/VerticalAccentList"/>
    <dgm:cxn modelId="{3C62DF43-E0F6-4125-BB35-C943D7B69853}" type="presParOf" srcId="{90648F0D-2E73-4B99-B46A-3BDDB994A47B}" destId="{E7BE4802-0B49-44B3-B8EF-D78C7306309F}" srcOrd="5" destOrd="0" presId="urn:microsoft.com/office/officeart/2008/layout/VerticalAccentList"/>
    <dgm:cxn modelId="{A719ED50-4C1C-4FAF-AAD3-8CFF94A150C3}" type="presParOf" srcId="{90648F0D-2E73-4B99-B46A-3BDDB994A47B}" destId="{E8A5C4B0-9362-4AC7-84CD-E6D43A738C3E}" srcOrd="6" destOrd="0" presId="urn:microsoft.com/office/officeart/2008/layout/VerticalAccentList"/>
    <dgm:cxn modelId="{6375F5CB-57D4-4A0E-B241-339DA8EF922C}" type="presParOf" srcId="{90648F0D-2E73-4B99-B46A-3BDDB994A47B}" destId="{1EB2500B-FCEA-4019-A5F3-013753579554}" srcOrd="7" destOrd="0" presId="urn:microsoft.com/office/officeart/2008/layout/VerticalAccentList"/>
    <dgm:cxn modelId="{3EFFD14B-BCD0-422F-86C9-17BB918147A0}" type="presParOf" srcId="{0C697BCD-0860-4ED3-8F87-DBB55AF6B680}" destId="{A3FF2235-C1DC-457F-AA35-4FF24BEC519B}" srcOrd="5" destOrd="0" presId="urn:microsoft.com/office/officeart/2008/layout/VerticalAccentList"/>
    <dgm:cxn modelId="{6BFBA7CD-1027-43E3-A70D-3F99ADD75966}" type="presParOf" srcId="{0C697BCD-0860-4ED3-8F87-DBB55AF6B680}" destId="{4CC69588-56B8-404D-ADE4-8D48614DA540}" srcOrd="6" destOrd="0" presId="urn:microsoft.com/office/officeart/2008/layout/VerticalAccentList"/>
    <dgm:cxn modelId="{0DB40906-D709-4983-A4FD-88C8DC4A40E2}" type="presParOf" srcId="{4CC69588-56B8-404D-ADE4-8D48614DA540}" destId="{65E3D638-E5E9-4C18-9E7F-6FD5C931FC66}" srcOrd="0" destOrd="0" presId="urn:microsoft.com/office/officeart/2008/layout/VerticalAccentList"/>
    <dgm:cxn modelId="{3568C298-6C6C-4F69-BDEE-634F151FF5A5}" type="presParOf" srcId="{0C697BCD-0860-4ED3-8F87-DBB55AF6B680}" destId="{EB8226D1-3D69-4EA8-9F5E-AA23BEF86FCD}" srcOrd="7" destOrd="0" presId="urn:microsoft.com/office/officeart/2008/layout/VerticalAccentList"/>
    <dgm:cxn modelId="{C3538632-B5AE-4B89-96FD-1D931CAC1FF4}" type="presParOf" srcId="{EB8226D1-3D69-4EA8-9F5E-AA23BEF86FCD}" destId="{CD5D08FC-B280-4DFF-B077-B561F6BC5F2E}" srcOrd="0" destOrd="0" presId="urn:microsoft.com/office/officeart/2008/layout/VerticalAccentList"/>
    <dgm:cxn modelId="{DFB641E9-4C36-430E-ABEE-14DA7A96150B}" type="presParOf" srcId="{EB8226D1-3D69-4EA8-9F5E-AA23BEF86FCD}" destId="{A3EDEAA2-CD16-4C9F-97A3-2A3D94BBE4FB}" srcOrd="1" destOrd="0" presId="urn:microsoft.com/office/officeart/2008/layout/VerticalAccentList"/>
    <dgm:cxn modelId="{B5388AE1-4694-4240-A79E-8C9E640DBDC6}" type="presParOf" srcId="{EB8226D1-3D69-4EA8-9F5E-AA23BEF86FCD}" destId="{DA8C4257-246C-4737-B1ED-DECED19521CC}" srcOrd="2" destOrd="0" presId="urn:microsoft.com/office/officeart/2008/layout/VerticalAccentList"/>
    <dgm:cxn modelId="{F1177A95-8A64-45C6-9B5E-F5EBC22E8C14}" type="presParOf" srcId="{EB8226D1-3D69-4EA8-9F5E-AA23BEF86FCD}" destId="{C6792B9B-003A-41C8-8887-5B00FE439165}" srcOrd="3" destOrd="0" presId="urn:microsoft.com/office/officeart/2008/layout/VerticalAccentList"/>
    <dgm:cxn modelId="{752DD770-8C3E-4569-9CF0-9AF21D6A2B81}" type="presParOf" srcId="{EB8226D1-3D69-4EA8-9F5E-AA23BEF86FCD}" destId="{E1910548-011E-4960-8565-719762E965E9}" srcOrd="4" destOrd="0" presId="urn:microsoft.com/office/officeart/2008/layout/VerticalAccentList"/>
    <dgm:cxn modelId="{8F62A0C2-4D93-4754-B1AA-D341172F3344}" type="presParOf" srcId="{EB8226D1-3D69-4EA8-9F5E-AA23BEF86FCD}" destId="{FA605E14-E544-4755-B19A-66F1C7BB32E0}" srcOrd="5" destOrd="0" presId="urn:microsoft.com/office/officeart/2008/layout/VerticalAccentList"/>
    <dgm:cxn modelId="{647B88E1-E94A-4EEA-A856-12FD8CCA7181}" type="presParOf" srcId="{EB8226D1-3D69-4EA8-9F5E-AA23BEF86FCD}" destId="{8FDA86D7-B9BC-406A-AC76-0562B00B4F44}" srcOrd="6" destOrd="0" presId="urn:microsoft.com/office/officeart/2008/layout/VerticalAccentList"/>
    <dgm:cxn modelId="{06942C06-81FD-4A33-9A76-40862CDDEA23}" type="presParOf" srcId="{EB8226D1-3D69-4EA8-9F5E-AA23BEF86FCD}" destId="{C3A9626C-83E7-4EC4-AAC7-11201E78E556}" srcOrd="7" destOrd="0" presId="urn:microsoft.com/office/officeart/2008/layout/Vertical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B967C93-3363-4402-AAC9-91E0139610F7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DZ"/>
        </a:p>
      </dgm:t>
    </dgm:pt>
    <dgm:pt modelId="{B3CEEDFF-5A47-4BF9-824C-6CA799EB154A}">
      <dgm:prSet phldrT="[Texte]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fr-FR" b="1" dirty="0" err="1" smtClean="0"/>
            <a:t>Consensual</a:t>
          </a:r>
          <a:r>
            <a:rPr lang="fr-FR" b="1" dirty="0" smtClean="0"/>
            <a:t> </a:t>
          </a:r>
          <a:endParaRPr lang="ar-DZ" b="1" dirty="0"/>
        </a:p>
      </dgm:t>
    </dgm:pt>
    <dgm:pt modelId="{970E1E57-7D37-4D6E-8358-5EB010B4D657}" type="parTrans" cxnId="{7A61066E-936F-4447-B7C9-08DE872E3978}">
      <dgm:prSet/>
      <dgm:spPr/>
      <dgm:t>
        <a:bodyPr/>
        <a:lstStyle/>
        <a:p>
          <a:pPr rtl="1"/>
          <a:endParaRPr lang="ar-DZ"/>
        </a:p>
      </dgm:t>
    </dgm:pt>
    <dgm:pt modelId="{8939BD8F-53BE-4432-9065-6AA1CC8E7EBF}" type="sibTrans" cxnId="{7A61066E-936F-4447-B7C9-08DE872E3978}">
      <dgm:prSet/>
      <dgm:spPr/>
      <dgm:t>
        <a:bodyPr/>
        <a:lstStyle/>
        <a:p>
          <a:pPr rtl="1"/>
          <a:endParaRPr lang="ar-DZ"/>
        </a:p>
      </dgm:t>
    </dgm:pt>
    <dgm:pt modelId="{3F5288D4-7C81-46B0-BC74-96251D74A8CF}">
      <dgm:prSet phldrT="[Texte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fr-FR" sz="2400" b="1" dirty="0" err="1" smtClean="0"/>
            <a:t>Agree</a:t>
          </a:r>
          <a:r>
            <a:rPr lang="fr-FR" sz="2400" b="1" dirty="0" smtClean="0"/>
            <a:t> on how </a:t>
          </a:r>
          <a:r>
            <a:rPr lang="fr-FR" sz="2400" b="1" dirty="0" err="1" smtClean="0"/>
            <a:t>decisions</a:t>
          </a:r>
          <a:r>
            <a:rPr lang="fr-FR" sz="2400" b="1" dirty="0" smtClean="0"/>
            <a:t> are made</a:t>
          </a:r>
          <a:endParaRPr lang="ar-DZ" sz="2400" b="1" dirty="0"/>
        </a:p>
      </dgm:t>
    </dgm:pt>
    <dgm:pt modelId="{28DE4F2E-B745-47C7-BCB9-37B0CD3306D0}" type="parTrans" cxnId="{7D5EA1C8-1735-483A-8F74-4C9002C6D84B}">
      <dgm:prSet/>
      <dgm:spPr/>
      <dgm:t>
        <a:bodyPr/>
        <a:lstStyle/>
        <a:p>
          <a:pPr rtl="1"/>
          <a:endParaRPr lang="ar-DZ"/>
        </a:p>
      </dgm:t>
    </dgm:pt>
    <dgm:pt modelId="{C606647B-C73E-493A-B8C6-2EF6EFFF0EA9}" type="sibTrans" cxnId="{7D5EA1C8-1735-483A-8F74-4C9002C6D84B}">
      <dgm:prSet/>
      <dgm:spPr/>
      <dgm:t>
        <a:bodyPr/>
        <a:lstStyle/>
        <a:p>
          <a:pPr rtl="1"/>
          <a:endParaRPr lang="ar-DZ"/>
        </a:p>
      </dgm:t>
    </dgm:pt>
    <dgm:pt modelId="{8938D222-5D10-4D98-88F4-C7A9A633E935}">
      <dgm:prSet phldrT="[Texte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fr-FR" sz="2400" b="1" dirty="0" err="1" smtClean="0"/>
            <a:t>Accepts</a:t>
          </a:r>
          <a:r>
            <a:rPr lang="fr-FR" sz="2400" b="1" dirty="0" smtClean="0"/>
            <a:t> the </a:t>
          </a:r>
          <a:r>
            <a:rPr lang="fr-FR" sz="2400" b="1" dirty="0" err="1" smtClean="0"/>
            <a:t>legitimacy</a:t>
          </a:r>
          <a:r>
            <a:rPr lang="fr-FR" sz="2400" b="1" dirty="0" smtClean="0"/>
            <a:t> of the </a:t>
          </a:r>
          <a:r>
            <a:rPr lang="fr-FR" sz="2400" b="1" dirty="0" err="1" smtClean="0"/>
            <a:t>Govt</a:t>
          </a:r>
          <a:r>
            <a:rPr lang="fr-FR" sz="2400" b="1" dirty="0" smtClean="0"/>
            <a:t> and solutions to major </a:t>
          </a:r>
          <a:r>
            <a:rPr lang="fr-FR" sz="2400" b="1" dirty="0" err="1" smtClean="0"/>
            <a:t>problems</a:t>
          </a:r>
          <a:endParaRPr lang="ar-DZ" sz="2400" b="1" dirty="0"/>
        </a:p>
      </dgm:t>
    </dgm:pt>
    <dgm:pt modelId="{11814FDE-8D63-44CC-89D2-A89F6EB3E9D6}" type="parTrans" cxnId="{77452BEA-A40F-4898-B2AA-D656C1B693A0}">
      <dgm:prSet/>
      <dgm:spPr/>
      <dgm:t>
        <a:bodyPr/>
        <a:lstStyle/>
        <a:p>
          <a:pPr rtl="1"/>
          <a:endParaRPr lang="ar-DZ"/>
        </a:p>
      </dgm:t>
    </dgm:pt>
    <dgm:pt modelId="{16FB9005-5BAB-4D3B-AA9F-8FACB70CFC3B}" type="sibTrans" cxnId="{77452BEA-A40F-4898-B2AA-D656C1B693A0}">
      <dgm:prSet/>
      <dgm:spPr/>
      <dgm:t>
        <a:bodyPr/>
        <a:lstStyle/>
        <a:p>
          <a:pPr rtl="1"/>
          <a:endParaRPr lang="ar-DZ"/>
        </a:p>
      </dgm:t>
    </dgm:pt>
    <dgm:pt modelId="{93484960-D5C0-4E58-8A09-4EB1F324FCBA}">
      <dgm:prSet phldrT="[Texte]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pPr rtl="1"/>
          <a:r>
            <a:rPr lang="fr-FR" b="1" dirty="0" smtClean="0"/>
            <a:t>Conflictual</a:t>
          </a:r>
          <a:r>
            <a:rPr lang="fr-FR" dirty="0" smtClean="0"/>
            <a:t> </a:t>
          </a:r>
          <a:endParaRPr lang="ar-DZ" dirty="0"/>
        </a:p>
      </dgm:t>
    </dgm:pt>
    <dgm:pt modelId="{59669026-F556-40F8-B8C2-DBB45C1CE346}" type="parTrans" cxnId="{4E723C55-25C8-4F42-80DC-1D543973150E}">
      <dgm:prSet/>
      <dgm:spPr/>
      <dgm:t>
        <a:bodyPr/>
        <a:lstStyle/>
        <a:p>
          <a:pPr rtl="1"/>
          <a:endParaRPr lang="ar-DZ"/>
        </a:p>
      </dgm:t>
    </dgm:pt>
    <dgm:pt modelId="{994693D6-6B79-47A7-8D14-1833D67B8720}" type="sibTrans" cxnId="{4E723C55-25C8-4F42-80DC-1D543973150E}">
      <dgm:prSet/>
      <dgm:spPr/>
      <dgm:t>
        <a:bodyPr/>
        <a:lstStyle/>
        <a:p>
          <a:pPr rtl="1"/>
          <a:endParaRPr lang="ar-DZ"/>
        </a:p>
      </dgm:t>
    </dgm:pt>
    <dgm:pt modelId="{C7A62384-B9F7-4B0D-B5CB-8E729F1ACB27}">
      <dgm:prSet phldrT="[Texte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fr-FR" sz="2400" b="1" dirty="0" err="1" smtClean="0"/>
            <a:t>Citizens</a:t>
          </a:r>
          <a:r>
            <a:rPr lang="fr-FR" sz="2400" b="1" dirty="0" smtClean="0"/>
            <a:t> are </a:t>
          </a:r>
          <a:r>
            <a:rPr lang="fr-FR" sz="2400" b="1" dirty="0" err="1" smtClean="0"/>
            <a:t>sharply</a:t>
          </a:r>
          <a:r>
            <a:rPr lang="fr-FR" sz="2400" b="1" dirty="0" smtClean="0"/>
            <a:t> </a:t>
          </a:r>
          <a:r>
            <a:rPr lang="fr-FR" sz="2400" b="1" dirty="0" err="1" smtClean="0"/>
            <a:t>divided</a:t>
          </a:r>
          <a:r>
            <a:rPr lang="fr-FR" sz="2400" b="1" dirty="0" smtClean="0"/>
            <a:t> on the </a:t>
          </a:r>
          <a:r>
            <a:rPr lang="fr-FR" sz="2400" b="1" dirty="0" err="1" smtClean="0"/>
            <a:t>legetimacy</a:t>
          </a:r>
          <a:r>
            <a:rPr lang="fr-FR" sz="2400" b="1" dirty="0" smtClean="0"/>
            <a:t> of the </a:t>
          </a:r>
          <a:r>
            <a:rPr lang="fr-FR" sz="2400" b="1" dirty="0" err="1" smtClean="0"/>
            <a:t>Govt</a:t>
          </a:r>
          <a:r>
            <a:rPr lang="fr-FR" sz="2400" b="1" dirty="0" smtClean="0"/>
            <a:t> and solutions to major </a:t>
          </a:r>
          <a:r>
            <a:rPr lang="fr-FR" sz="2400" b="1" dirty="0" err="1" smtClean="0"/>
            <a:t>problems</a:t>
          </a:r>
          <a:endParaRPr lang="ar-DZ" sz="2400" b="1" dirty="0"/>
        </a:p>
      </dgm:t>
    </dgm:pt>
    <dgm:pt modelId="{664A93E2-5072-4628-A85A-EA34C5AA92AB}" type="parTrans" cxnId="{3FAF7DDF-4F94-4CD3-B470-786DEB92EE5A}">
      <dgm:prSet/>
      <dgm:spPr/>
      <dgm:t>
        <a:bodyPr/>
        <a:lstStyle/>
        <a:p>
          <a:pPr rtl="1"/>
          <a:endParaRPr lang="ar-DZ"/>
        </a:p>
      </dgm:t>
    </dgm:pt>
    <dgm:pt modelId="{6A083FDE-0B73-4279-91A8-2E204A65B68D}" type="sibTrans" cxnId="{3FAF7DDF-4F94-4CD3-B470-786DEB92EE5A}">
      <dgm:prSet/>
      <dgm:spPr/>
      <dgm:t>
        <a:bodyPr/>
        <a:lstStyle/>
        <a:p>
          <a:pPr rtl="1"/>
          <a:endParaRPr lang="ar-DZ"/>
        </a:p>
      </dgm:t>
    </dgm:pt>
    <dgm:pt modelId="{31DBB580-88B3-4F96-9CF3-C510EBAB5289}">
      <dgm:prSet phldrT="[Texte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endParaRPr lang="ar-DZ" sz="1100" dirty="0"/>
        </a:p>
      </dgm:t>
    </dgm:pt>
    <dgm:pt modelId="{ACBB4BD4-6C04-4D69-BB41-CFA2CE555763}" type="parTrans" cxnId="{59E5A0CD-50CC-4C01-9E93-87E60CB2AC24}">
      <dgm:prSet/>
      <dgm:spPr/>
    </dgm:pt>
    <dgm:pt modelId="{45664C41-FE7B-46B2-891A-CD19D09C6363}" type="sibTrans" cxnId="{59E5A0CD-50CC-4C01-9E93-87E60CB2AC24}">
      <dgm:prSet/>
      <dgm:spPr/>
    </dgm:pt>
    <dgm:pt modelId="{5E036181-FEB3-41AA-9E08-44E8985B26D0}">
      <dgm:prSet phldrT="[Texte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endParaRPr lang="ar-DZ" sz="1100" dirty="0"/>
        </a:p>
      </dgm:t>
    </dgm:pt>
    <dgm:pt modelId="{4B248DBB-A6F6-4EEB-9E1A-5EDFDE34BCF4}" type="parTrans" cxnId="{13CBBED0-47EB-41F0-9046-8B4EEB12DA98}">
      <dgm:prSet/>
      <dgm:spPr/>
    </dgm:pt>
    <dgm:pt modelId="{1D193BA4-B0AD-4282-83E0-A540B46985C4}" type="sibTrans" cxnId="{13CBBED0-47EB-41F0-9046-8B4EEB12DA98}">
      <dgm:prSet/>
      <dgm:spPr/>
    </dgm:pt>
    <dgm:pt modelId="{C9E54D75-120E-496A-9D79-59C40F121FBC}">
      <dgm:prSet phldrT="[Texte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endParaRPr lang="ar-DZ" sz="1100" dirty="0"/>
        </a:p>
      </dgm:t>
    </dgm:pt>
    <dgm:pt modelId="{4580B244-B3F0-4473-888D-D9DE2D2F874C}" type="parTrans" cxnId="{E98836CD-A0E1-4D43-93B5-A56B4182AD74}">
      <dgm:prSet/>
      <dgm:spPr/>
    </dgm:pt>
    <dgm:pt modelId="{D03B6CAF-66DE-4561-B26C-A22C55D3A3B6}" type="sibTrans" cxnId="{E98836CD-A0E1-4D43-93B5-A56B4182AD74}">
      <dgm:prSet/>
      <dgm:spPr/>
    </dgm:pt>
    <dgm:pt modelId="{B22AAAFA-256E-4047-97C6-1A23789E814F}">
      <dgm:prSet phldrT="[Texte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endParaRPr lang="ar-DZ" sz="1100" dirty="0"/>
        </a:p>
      </dgm:t>
    </dgm:pt>
    <dgm:pt modelId="{CA45D5FC-11B7-49A1-B11D-6DD62BF09D76}" type="parTrans" cxnId="{0D5A98C7-BC03-4771-AD96-D7EA9BD2409B}">
      <dgm:prSet/>
      <dgm:spPr/>
    </dgm:pt>
    <dgm:pt modelId="{04EC75B9-5AD8-424C-88AE-341B5B586268}" type="sibTrans" cxnId="{0D5A98C7-BC03-4771-AD96-D7EA9BD2409B}">
      <dgm:prSet/>
      <dgm:spPr/>
    </dgm:pt>
    <dgm:pt modelId="{9B427D59-D84D-44F5-A254-DA17AF461EA1}">
      <dgm:prSet phldrT="[Texte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endParaRPr lang="ar-DZ" sz="1100" dirty="0"/>
        </a:p>
      </dgm:t>
    </dgm:pt>
    <dgm:pt modelId="{4A43D9A0-3BEC-40D7-A11B-57AC949B13EF}" type="parTrans" cxnId="{7E6B9952-D205-40F9-8BA4-C4D297DE5161}">
      <dgm:prSet/>
      <dgm:spPr/>
    </dgm:pt>
    <dgm:pt modelId="{DCF265B0-FA39-4E9E-A229-11C4E179A1A4}" type="sibTrans" cxnId="{7E6B9952-D205-40F9-8BA4-C4D297DE5161}">
      <dgm:prSet/>
      <dgm:spPr/>
    </dgm:pt>
    <dgm:pt modelId="{E90DD11A-9BB8-4A7D-9C2B-6C0715B44E4C}">
      <dgm:prSet phldrT="[Texte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endParaRPr lang="ar-DZ" sz="1100" dirty="0"/>
        </a:p>
      </dgm:t>
    </dgm:pt>
    <dgm:pt modelId="{510A5F94-0CB8-41A3-AD2C-17FA5F88D957}" type="parTrans" cxnId="{7CAEE12A-94F8-4E48-9449-47FCCE1DF159}">
      <dgm:prSet/>
      <dgm:spPr/>
    </dgm:pt>
    <dgm:pt modelId="{4D3C448B-B290-4694-99F2-D9BF8B9D3AED}" type="sibTrans" cxnId="{7CAEE12A-94F8-4E48-9449-47FCCE1DF159}">
      <dgm:prSet/>
      <dgm:spPr/>
    </dgm:pt>
    <dgm:pt modelId="{103321F8-57CE-4893-8096-06ABC03A0320}">
      <dgm:prSet phldrT="[Texte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endParaRPr lang="ar-DZ" sz="1100" dirty="0"/>
        </a:p>
      </dgm:t>
    </dgm:pt>
    <dgm:pt modelId="{6D7E0350-FFE2-4276-9058-8A919CBF65FA}" type="parTrans" cxnId="{069480FA-08B7-4779-A8FF-FA28621AB55C}">
      <dgm:prSet/>
      <dgm:spPr/>
    </dgm:pt>
    <dgm:pt modelId="{29BF1265-B4AD-461B-A078-A4EC292EEC96}" type="sibTrans" cxnId="{069480FA-08B7-4779-A8FF-FA28621AB55C}">
      <dgm:prSet/>
      <dgm:spPr/>
    </dgm:pt>
    <dgm:pt modelId="{B3F639D9-6C08-4937-BD9D-B1EB2060402B}">
      <dgm:prSet phldrT="[Texte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endParaRPr lang="ar-DZ" sz="1100" dirty="0"/>
        </a:p>
      </dgm:t>
    </dgm:pt>
    <dgm:pt modelId="{92762755-9375-49D1-86A3-66CB3A16CF01}" type="parTrans" cxnId="{4D44F6CE-05BE-47D3-BF56-7D0B93A42E7B}">
      <dgm:prSet/>
      <dgm:spPr/>
    </dgm:pt>
    <dgm:pt modelId="{8DF3C570-7A6B-4B58-9F45-14E705B290E9}" type="sibTrans" cxnId="{4D44F6CE-05BE-47D3-BF56-7D0B93A42E7B}">
      <dgm:prSet/>
      <dgm:spPr/>
    </dgm:pt>
    <dgm:pt modelId="{150E421A-8777-42B1-8D28-BFBBA236450F}">
      <dgm:prSet phldrT="[Texte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endParaRPr lang="ar-DZ" sz="1100" dirty="0"/>
        </a:p>
      </dgm:t>
    </dgm:pt>
    <dgm:pt modelId="{8FF2DA9E-6035-4F76-92A3-8182DD4F67E3}" type="parTrans" cxnId="{599C714A-4FD2-44D3-B81F-624A389F4F33}">
      <dgm:prSet/>
      <dgm:spPr/>
    </dgm:pt>
    <dgm:pt modelId="{4030980B-1875-42FE-88ED-3447FA32BBD6}" type="sibTrans" cxnId="{599C714A-4FD2-44D3-B81F-624A389F4F33}">
      <dgm:prSet/>
      <dgm:spPr/>
    </dgm:pt>
    <dgm:pt modelId="{5EDE5F24-C92F-4A05-8F30-AE44DFBE15C3}">
      <dgm:prSet phldrT="[Texte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endParaRPr lang="ar-DZ" sz="2400" b="1" dirty="0"/>
        </a:p>
      </dgm:t>
    </dgm:pt>
    <dgm:pt modelId="{BD6BDBF3-9945-4D2D-BEA2-ADC85F31741A}" type="parTrans" cxnId="{5E247DC0-C197-4F54-9996-C759C13BA94F}">
      <dgm:prSet/>
      <dgm:spPr/>
    </dgm:pt>
    <dgm:pt modelId="{61AF85CA-F9C9-4F75-A952-7F8C6DB7F08C}" type="sibTrans" cxnId="{5E247DC0-C197-4F54-9996-C759C13BA94F}">
      <dgm:prSet/>
      <dgm:spPr/>
    </dgm:pt>
    <dgm:pt modelId="{C36C7097-A72E-4A82-AB06-A4EE02BAC0CC}">
      <dgm:prSet phldrT="[Texte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fr-FR" sz="2400" b="1" dirty="0" err="1" smtClean="0"/>
            <a:t>Political</a:t>
          </a:r>
          <a:r>
            <a:rPr lang="fr-FR" sz="2400" b="1" dirty="0" smtClean="0"/>
            <a:t> </a:t>
          </a:r>
          <a:r>
            <a:rPr lang="fr-FR" sz="2400" b="1" dirty="0" err="1" smtClean="0"/>
            <a:t>sub-cultures</a:t>
          </a:r>
          <a:r>
            <a:rPr lang="fr-FR" sz="2400" b="1" dirty="0" smtClean="0"/>
            <a:t> </a:t>
          </a:r>
          <a:r>
            <a:rPr lang="fr-FR" sz="2400" b="1" dirty="0" err="1" smtClean="0"/>
            <a:t>may</a:t>
          </a:r>
          <a:r>
            <a:rPr lang="fr-FR" sz="2400" b="1" dirty="0" smtClean="0"/>
            <a:t> </a:t>
          </a:r>
          <a:r>
            <a:rPr lang="fr-FR" sz="2400" b="1" dirty="0" err="1" smtClean="0"/>
            <a:t>develop</a:t>
          </a:r>
          <a:endParaRPr lang="ar-DZ" sz="2400" b="1" dirty="0"/>
        </a:p>
      </dgm:t>
    </dgm:pt>
    <dgm:pt modelId="{50FBC8FD-CBA0-4293-BED5-6FDD05BECE7F}" type="parTrans" cxnId="{1B0A1530-CA1F-4731-980E-CF54569D7953}">
      <dgm:prSet/>
      <dgm:spPr/>
    </dgm:pt>
    <dgm:pt modelId="{EB461D1C-0A57-45AE-AFEB-D34CBEECD7C1}" type="sibTrans" cxnId="{1B0A1530-CA1F-4731-980E-CF54569D7953}">
      <dgm:prSet/>
      <dgm:spPr/>
    </dgm:pt>
    <dgm:pt modelId="{456E0B30-B741-4A1D-B392-253C767CB000}" type="pres">
      <dgm:prSet presAssocID="{CB967C93-3363-4402-AAC9-91E0139610F7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pPr rtl="1"/>
          <a:endParaRPr lang="ar-DZ"/>
        </a:p>
      </dgm:t>
    </dgm:pt>
    <dgm:pt modelId="{337F230E-F741-42A6-AE95-7F0773B9558E}" type="pres">
      <dgm:prSet presAssocID="{B3CEEDFF-5A47-4BF9-824C-6CA799EB154A}" presName="linNode" presStyleCnt="0"/>
      <dgm:spPr/>
    </dgm:pt>
    <dgm:pt modelId="{9F4362D4-BE9A-4D70-AAF9-E4FCF89200DB}" type="pres">
      <dgm:prSet presAssocID="{B3CEEDFF-5A47-4BF9-824C-6CA799EB154A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pPr rtl="1"/>
          <a:endParaRPr lang="ar-DZ"/>
        </a:p>
      </dgm:t>
    </dgm:pt>
    <dgm:pt modelId="{87AD48D8-84DA-4B43-9027-CF5C2439D7A2}" type="pres">
      <dgm:prSet presAssocID="{B3CEEDFF-5A47-4BF9-824C-6CA799EB154A}" presName="childShp" presStyleLbl="bgAccFollowNode1" presStyleIdx="0" presStyleCnt="2" custScaleX="102498" custScaleY="96434">
        <dgm:presLayoutVars>
          <dgm:bulletEnabled val="1"/>
        </dgm:presLayoutVars>
      </dgm:prSet>
      <dgm:spPr/>
      <dgm:t>
        <a:bodyPr/>
        <a:lstStyle/>
        <a:p>
          <a:pPr rtl="1"/>
          <a:endParaRPr lang="ar-DZ"/>
        </a:p>
      </dgm:t>
    </dgm:pt>
    <dgm:pt modelId="{A01F4338-D97E-4D96-9F50-E4B8A6FE11D1}" type="pres">
      <dgm:prSet presAssocID="{8939BD8F-53BE-4432-9065-6AA1CC8E7EBF}" presName="spacing" presStyleCnt="0"/>
      <dgm:spPr/>
    </dgm:pt>
    <dgm:pt modelId="{CB19B281-2B32-45D5-AB9A-BD9701AB7E48}" type="pres">
      <dgm:prSet presAssocID="{93484960-D5C0-4E58-8A09-4EB1F324FCBA}" presName="linNode" presStyleCnt="0"/>
      <dgm:spPr/>
    </dgm:pt>
    <dgm:pt modelId="{F859C343-24DB-4322-83C5-513896CA3209}" type="pres">
      <dgm:prSet presAssocID="{93484960-D5C0-4E58-8A09-4EB1F324FCBA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pPr rtl="1"/>
          <a:endParaRPr lang="ar-DZ"/>
        </a:p>
      </dgm:t>
    </dgm:pt>
    <dgm:pt modelId="{D6B53C7B-0D33-4A6C-866E-68A48B0F77D1}" type="pres">
      <dgm:prSet presAssocID="{93484960-D5C0-4E58-8A09-4EB1F324FCBA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pPr rtl="1"/>
          <a:endParaRPr lang="ar-DZ"/>
        </a:p>
      </dgm:t>
    </dgm:pt>
  </dgm:ptLst>
  <dgm:cxnLst>
    <dgm:cxn modelId="{0D5A98C7-BC03-4771-AD96-D7EA9BD2409B}" srcId="{93484960-D5C0-4E58-8A09-4EB1F324FCBA}" destId="{B22AAAFA-256E-4047-97C6-1A23789E814F}" srcOrd="7" destOrd="0" parTransId="{CA45D5FC-11B7-49A1-B11D-6DD62BF09D76}" sibTransId="{04EC75B9-5AD8-424C-88AE-341B5B586268}"/>
    <dgm:cxn modelId="{81A2B46B-3394-4191-A14C-178F5160D34E}" type="presOf" srcId="{CB967C93-3363-4402-AAC9-91E0139610F7}" destId="{456E0B30-B741-4A1D-B392-253C767CB000}" srcOrd="0" destOrd="0" presId="urn:microsoft.com/office/officeart/2005/8/layout/vList6"/>
    <dgm:cxn modelId="{F07C6138-DF57-41B2-BCAB-093FD618E970}" type="presOf" srcId="{B22AAAFA-256E-4047-97C6-1A23789E814F}" destId="{D6B53C7B-0D33-4A6C-866E-68A48B0F77D1}" srcOrd="0" destOrd="7" presId="urn:microsoft.com/office/officeart/2005/8/layout/vList6"/>
    <dgm:cxn modelId="{A5DDEBA0-3E70-40B4-AE18-250B08EB71C6}" type="presOf" srcId="{C9E54D75-120E-496A-9D79-59C40F121FBC}" destId="{D6B53C7B-0D33-4A6C-866E-68A48B0F77D1}" srcOrd="0" destOrd="9" presId="urn:microsoft.com/office/officeart/2005/8/layout/vList6"/>
    <dgm:cxn modelId="{069480FA-08B7-4779-A8FF-FA28621AB55C}" srcId="{93484960-D5C0-4E58-8A09-4EB1F324FCBA}" destId="{103321F8-57CE-4893-8096-06ABC03A0320}" srcOrd="3" destOrd="0" parTransId="{6D7E0350-FFE2-4276-9058-8A919CBF65FA}" sibTransId="{29BF1265-B4AD-461B-A078-A4EC292EEC96}"/>
    <dgm:cxn modelId="{599C714A-4FD2-44D3-B81F-624A389F4F33}" srcId="{93484960-D5C0-4E58-8A09-4EB1F324FCBA}" destId="{150E421A-8777-42B1-8D28-BFBBA236450F}" srcOrd="5" destOrd="0" parTransId="{8FF2DA9E-6035-4F76-92A3-8182DD4F67E3}" sibTransId="{4030980B-1875-42FE-88ED-3447FA32BBD6}"/>
    <dgm:cxn modelId="{E1C599A8-701C-457F-9B8F-33367BF9F472}" type="presOf" srcId="{5E036181-FEB3-41AA-9E08-44E8985B26D0}" destId="{D6B53C7B-0D33-4A6C-866E-68A48B0F77D1}" srcOrd="0" destOrd="10" presId="urn:microsoft.com/office/officeart/2005/8/layout/vList6"/>
    <dgm:cxn modelId="{5E247DC0-C197-4F54-9996-C759C13BA94F}" srcId="{93484960-D5C0-4E58-8A09-4EB1F324FCBA}" destId="{5EDE5F24-C92F-4A05-8F30-AE44DFBE15C3}" srcOrd="2" destOrd="0" parTransId="{BD6BDBF3-9945-4D2D-BEA2-ADC85F31741A}" sibTransId="{61AF85CA-F9C9-4F75-A952-7F8C6DB7F08C}"/>
    <dgm:cxn modelId="{CDC029C5-F65F-4392-BAA6-E5F8DCABBB06}" type="presOf" srcId="{B3CEEDFF-5A47-4BF9-824C-6CA799EB154A}" destId="{9F4362D4-BE9A-4D70-AAF9-E4FCF89200DB}" srcOrd="0" destOrd="0" presId="urn:microsoft.com/office/officeart/2005/8/layout/vList6"/>
    <dgm:cxn modelId="{A53CF128-1410-4DA8-8407-FC891016242B}" type="presOf" srcId="{C36C7097-A72E-4A82-AB06-A4EE02BAC0CC}" destId="{D6B53C7B-0D33-4A6C-866E-68A48B0F77D1}" srcOrd="0" destOrd="1" presId="urn:microsoft.com/office/officeart/2005/8/layout/vList6"/>
    <dgm:cxn modelId="{3FAF7DDF-4F94-4CD3-B470-786DEB92EE5A}" srcId="{93484960-D5C0-4E58-8A09-4EB1F324FCBA}" destId="{C7A62384-B9F7-4B0D-B5CB-8E729F1ACB27}" srcOrd="0" destOrd="0" parTransId="{664A93E2-5072-4628-A85A-EA34C5AA92AB}" sibTransId="{6A083FDE-0B73-4279-91A8-2E204A65B68D}"/>
    <dgm:cxn modelId="{45BA9140-BDF4-4821-AD46-7B369BCD7857}" type="presOf" srcId="{8938D222-5D10-4D98-88F4-C7A9A633E935}" destId="{87AD48D8-84DA-4B43-9027-CF5C2439D7A2}" srcOrd="0" destOrd="1" presId="urn:microsoft.com/office/officeart/2005/8/layout/vList6"/>
    <dgm:cxn modelId="{02F84773-D8E2-4A2B-9B3C-76DB08E3F701}" type="presOf" srcId="{3F5288D4-7C81-46B0-BC74-96251D74A8CF}" destId="{87AD48D8-84DA-4B43-9027-CF5C2439D7A2}" srcOrd="0" destOrd="0" presId="urn:microsoft.com/office/officeart/2005/8/layout/vList6"/>
    <dgm:cxn modelId="{7E6B9952-D205-40F9-8BA4-C4D297DE5161}" srcId="{93484960-D5C0-4E58-8A09-4EB1F324FCBA}" destId="{9B427D59-D84D-44F5-A254-DA17AF461EA1}" srcOrd="8" destOrd="0" parTransId="{4A43D9A0-3BEC-40D7-A11B-57AC949B13EF}" sibTransId="{DCF265B0-FA39-4E9E-A229-11C4E179A1A4}"/>
    <dgm:cxn modelId="{7A61066E-936F-4447-B7C9-08DE872E3978}" srcId="{CB967C93-3363-4402-AAC9-91E0139610F7}" destId="{B3CEEDFF-5A47-4BF9-824C-6CA799EB154A}" srcOrd="0" destOrd="0" parTransId="{970E1E57-7D37-4D6E-8358-5EB010B4D657}" sibTransId="{8939BD8F-53BE-4432-9065-6AA1CC8E7EBF}"/>
    <dgm:cxn modelId="{77452BEA-A40F-4898-B2AA-D656C1B693A0}" srcId="{B3CEEDFF-5A47-4BF9-824C-6CA799EB154A}" destId="{8938D222-5D10-4D98-88F4-C7A9A633E935}" srcOrd="1" destOrd="0" parTransId="{11814FDE-8D63-44CC-89D2-A89F6EB3E9D6}" sibTransId="{16FB9005-5BAB-4D3B-AA9F-8FACB70CFC3B}"/>
    <dgm:cxn modelId="{1B0A1530-CA1F-4731-980E-CF54569D7953}" srcId="{93484960-D5C0-4E58-8A09-4EB1F324FCBA}" destId="{C36C7097-A72E-4A82-AB06-A4EE02BAC0CC}" srcOrd="1" destOrd="0" parTransId="{50FBC8FD-CBA0-4293-BED5-6FDD05BECE7F}" sibTransId="{EB461D1C-0A57-45AE-AFEB-D34CBEECD7C1}"/>
    <dgm:cxn modelId="{13CBBED0-47EB-41F0-9046-8B4EEB12DA98}" srcId="{93484960-D5C0-4E58-8A09-4EB1F324FCBA}" destId="{5E036181-FEB3-41AA-9E08-44E8985B26D0}" srcOrd="10" destOrd="0" parTransId="{4B248DBB-A6F6-4EEB-9E1A-5EDFDE34BCF4}" sibTransId="{1D193BA4-B0AD-4282-83E0-A540B46985C4}"/>
    <dgm:cxn modelId="{09EDB89A-0B2A-4406-B459-6F26AD82DF9A}" type="presOf" srcId="{9B427D59-D84D-44F5-A254-DA17AF461EA1}" destId="{D6B53C7B-0D33-4A6C-866E-68A48B0F77D1}" srcOrd="0" destOrd="8" presId="urn:microsoft.com/office/officeart/2005/8/layout/vList6"/>
    <dgm:cxn modelId="{4E723C55-25C8-4F42-80DC-1D543973150E}" srcId="{CB967C93-3363-4402-AAC9-91E0139610F7}" destId="{93484960-D5C0-4E58-8A09-4EB1F324FCBA}" srcOrd="1" destOrd="0" parTransId="{59669026-F556-40F8-B8C2-DBB45C1CE346}" sibTransId="{994693D6-6B79-47A7-8D14-1833D67B8720}"/>
    <dgm:cxn modelId="{7D5EA1C8-1735-483A-8F74-4C9002C6D84B}" srcId="{B3CEEDFF-5A47-4BF9-824C-6CA799EB154A}" destId="{3F5288D4-7C81-46B0-BC74-96251D74A8CF}" srcOrd="0" destOrd="0" parTransId="{28DE4F2E-B745-47C7-BCB9-37B0CD3306D0}" sibTransId="{C606647B-C73E-493A-B8C6-2EF6EFFF0EA9}"/>
    <dgm:cxn modelId="{41FFAAF1-9E8A-423D-9532-539523659877}" type="presOf" srcId="{5EDE5F24-C92F-4A05-8F30-AE44DFBE15C3}" destId="{D6B53C7B-0D33-4A6C-866E-68A48B0F77D1}" srcOrd="0" destOrd="2" presId="urn:microsoft.com/office/officeart/2005/8/layout/vList6"/>
    <dgm:cxn modelId="{B17B1C66-22D6-4380-94C2-10B9A386B429}" type="presOf" srcId="{E90DD11A-9BB8-4A7D-9C2B-6C0715B44E4C}" destId="{D6B53C7B-0D33-4A6C-866E-68A48B0F77D1}" srcOrd="0" destOrd="6" presId="urn:microsoft.com/office/officeart/2005/8/layout/vList6"/>
    <dgm:cxn modelId="{59E5A0CD-50CC-4C01-9E93-87E60CB2AC24}" srcId="{93484960-D5C0-4E58-8A09-4EB1F324FCBA}" destId="{31DBB580-88B3-4F96-9CF3-C510EBAB5289}" srcOrd="11" destOrd="0" parTransId="{ACBB4BD4-6C04-4D69-BB41-CFA2CE555763}" sibTransId="{45664C41-FE7B-46B2-891A-CD19D09C6363}"/>
    <dgm:cxn modelId="{E98836CD-A0E1-4D43-93B5-A56B4182AD74}" srcId="{93484960-D5C0-4E58-8A09-4EB1F324FCBA}" destId="{C9E54D75-120E-496A-9D79-59C40F121FBC}" srcOrd="9" destOrd="0" parTransId="{4580B244-B3F0-4473-888D-D9DE2D2F874C}" sibTransId="{D03B6CAF-66DE-4561-B26C-A22C55D3A3B6}"/>
    <dgm:cxn modelId="{AC08083D-A1B0-4ACE-9C04-2500755163C3}" type="presOf" srcId="{93484960-D5C0-4E58-8A09-4EB1F324FCBA}" destId="{F859C343-24DB-4322-83C5-513896CA3209}" srcOrd="0" destOrd="0" presId="urn:microsoft.com/office/officeart/2005/8/layout/vList6"/>
    <dgm:cxn modelId="{E93D7F8C-EB0C-4239-99AB-0D998F312ED0}" type="presOf" srcId="{B3F639D9-6C08-4937-BD9D-B1EB2060402B}" destId="{D6B53C7B-0D33-4A6C-866E-68A48B0F77D1}" srcOrd="0" destOrd="4" presId="urn:microsoft.com/office/officeart/2005/8/layout/vList6"/>
    <dgm:cxn modelId="{7CAEE12A-94F8-4E48-9449-47FCCE1DF159}" srcId="{93484960-D5C0-4E58-8A09-4EB1F324FCBA}" destId="{E90DD11A-9BB8-4A7D-9C2B-6C0715B44E4C}" srcOrd="6" destOrd="0" parTransId="{510A5F94-0CB8-41A3-AD2C-17FA5F88D957}" sibTransId="{4D3C448B-B290-4694-99F2-D9BF8B9D3AED}"/>
    <dgm:cxn modelId="{4D44F6CE-05BE-47D3-BF56-7D0B93A42E7B}" srcId="{93484960-D5C0-4E58-8A09-4EB1F324FCBA}" destId="{B3F639D9-6C08-4937-BD9D-B1EB2060402B}" srcOrd="4" destOrd="0" parTransId="{92762755-9375-49D1-86A3-66CB3A16CF01}" sibTransId="{8DF3C570-7A6B-4B58-9F45-14E705B290E9}"/>
    <dgm:cxn modelId="{AF46FA96-BCCD-4494-84F4-EDD2511090A0}" type="presOf" srcId="{150E421A-8777-42B1-8D28-BFBBA236450F}" destId="{D6B53C7B-0D33-4A6C-866E-68A48B0F77D1}" srcOrd="0" destOrd="5" presId="urn:microsoft.com/office/officeart/2005/8/layout/vList6"/>
    <dgm:cxn modelId="{CB90F685-A405-4746-A6E0-A297FD72A644}" type="presOf" srcId="{103321F8-57CE-4893-8096-06ABC03A0320}" destId="{D6B53C7B-0D33-4A6C-866E-68A48B0F77D1}" srcOrd="0" destOrd="3" presId="urn:microsoft.com/office/officeart/2005/8/layout/vList6"/>
    <dgm:cxn modelId="{4B31D9A9-17CE-4A9A-8101-8B635560545E}" type="presOf" srcId="{C7A62384-B9F7-4B0D-B5CB-8E729F1ACB27}" destId="{D6B53C7B-0D33-4A6C-866E-68A48B0F77D1}" srcOrd="0" destOrd="0" presId="urn:microsoft.com/office/officeart/2005/8/layout/vList6"/>
    <dgm:cxn modelId="{4316216C-E0A3-40CF-9E21-BEB29209CDEA}" type="presOf" srcId="{31DBB580-88B3-4F96-9CF3-C510EBAB5289}" destId="{D6B53C7B-0D33-4A6C-866E-68A48B0F77D1}" srcOrd="0" destOrd="11" presId="urn:microsoft.com/office/officeart/2005/8/layout/vList6"/>
    <dgm:cxn modelId="{8D0CC8C1-5BBB-41DD-8B67-AA2B0A806DE1}" type="presParOf" srcId="{456E0B30-B741-4A1D-B392-253C767CB000}" destId="{337F230E-F741-42A6-AE95-7F0773B9558E}" srcOrd="0" destOrd="0" presId="urn:microsoft.com/office/officeart/2005/8/layout/vList6"/>
    <dgm:cxn modelId="{C0D4A576-9E14-426C-979B-6CBFD36FAC2A}" type="presParOf" srcId="{337F230E-F741-42A6-AE95-7F0773B9558E}" destId="{9F4362D4-BE9A-4D70-AAF9-E4FCF89200DB}" srcOrd="0" destOrd="0" presId="urn:microsoft.com/office/officeart/2005/8/layout/vList6"/>
    <dgm:cxn modelId="{BDC30DE3-4BB5-4B96-9EC8-3FA36F446243}" type="presParOf" srcId="{337F230E-F741-42A6-AE95-7F0773B9558E}" destId="{87AD48D8-84DA-4B43-9027-CF5C2439D7A2}" srcOrd="1" destOrd="0" presId="urn:microsoft.com/office/officeart/2005/8/layout/vList6"/>
    <dgm:cxn modelId="{49C8AB73-30C1-4F8A-8EE2-80D1D3F0A142}" type="presParOf" srcId="{456E0B30-B741-4A1D-B392-253C767CB000}" destId="{A01F4338-D97E-4D96-9F50-E4B8A6FE11D1}" srcOrd="1" destOrd="0" presId="urn:microsoft.com/office/officeart/2005/8/layout/vList6"/>
    <dgm:cxn modelId="{DBBE16EF-19B5-4521-B8FE-7B3236F4CE62}" type="presParOf" srcId="{456E0B30-B741-4A1D-B392-253C767CB000}" destId="{CB19B281-2B32-45D5-AB9A-BD9701AB7E48}" srcOrd="2" destOrd="0" presId="urn:microsoft.com/office/officeart/2005/8/layout/vList6"/>
    <dgm:cxn modelId="{C41E526C-CD83-482B-81D0-8ECF6A2AA960}" type="presParOf" srcId="{CB19B281-2B32-45D5-AB9A-BD9701AB7E48}" destId="{F859C343-24DB-4322-83C5-513896CA3209}" srcOrd="0" destOrd="0" presId="urn:microsoft.com/office/officeart/2005/8/layout/vList6"/>
    <dgm:cxn modelId="{85F4EDC2-8337-4DA5-A183-5C50106085B6}" type="presParOf" srcId="{CB19B281-2B32-45D5-AB9A-BD9701AB7E48}" destId="{D6B53C7B-0D33-4A6C-866E-68A48B0F77D1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A4CDE8-2E09-4D08-9597-4DEDD01D31B8}">
      <dsp:nvSpPr>
        <dsp:cNvPr id="0" name=""/>
        <dsp:cNvSpPr/>
      </dsp:nvSpPr>
      <dsp:spPr>
        <a:xfrm>
          <a:off x="0" y="144019"/>
          <a:ext cx="2767807" cy="221040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600" b="1" kern="1200" dirty="0" smtClean="0"/>
            <a:t>Culture in </a:t>
          </a:r>
          <a:r>
            <a:rPr lang="fr-FR" sz="3600" b="1" kern="1200" dirty="0" err="1" smtClean="0"/>
            <a:t>its</a:t>
          </a:r>
          <a:r>
            <a:rPr lang="fr-FR" sz="3600" b="1" kern="1200" dirty="0" smtClean="0"/>
            <a:t> </a:t>
          </a:r>
          <a:r>
            <a:rPr lang="fr-FR" sz="3600" b="1" kern="1200" dirty="0" err="1" smtClean="0"/>
            <a:t>political</a:t>
          </a:r>
          <a:r>
            <a:rPr lang="fr-FR" sz="3600" b="1" kern="1200" dirty="0" smtClean="0"/>
            <a:t> aspect</a:t>
          </a:r>
          <a:endParaRPr lang="ar-DZ" sz="3600" b="1" kern="1200" dirty="0"/>
        </a:p>
      </dsp:txBody>
      <dsp:txXfrm>
        <a:off x="0" y="144019"/>
        <a:ext cx="2767807" cy="2210404"/>
      </dsp:txXfrm>
    </dsp:sp>
    <dsp:sp modelId="{18B4A0A3-513E-40BB-B4BE-CC22E2DA2695}">
      <dsp:nvSpPr>
        <dsp:cNvPr id="0" name=""/>
        <dsp:cNvSpPr/>
      </dsp:nvSpPr>
      <dsp:spPr>
        <a:xfrm>
          <a:off x="3044588" y="144019"/>
          <a:ext cx="2767807" cy="221040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600" b="1" kern="1200" dirty="0" smtClean="0"/>
            <a:t>Patterns of </a:t>
          </a:r>
          <a:r>
            <a:rPr lang="fr-FR" sz="3600" b="1" kern="1200" dirty="0" err="1" smtClean="0"/>
            <a:t>thought</a:t>
          </a:r>
          <a:r>
            <a:rPr lang="fr-FR" sz="3600" b="1" kern="1200" dirty="0" smtClean="0"/>
            <a:t> and </a:t>
          </a:r>
          <a:r>
            <a:rPr lang="fr-FR" sz="3600" b="1" kern="1200" dirty="0" err="1" smtClean="0"/>
            <a:t>behavior</a:t>
          </a:r>
          <a:endParaRPr lang="ar-DZ" sz="3600" b="1" kern="1200" dirty="0"/>
        </a:p>
      </dsp:txBody>
      <dsp:txXfrm>
        <a:off x="3044588" y="144019"/>
        <a:ext cx="2767807" cy="2210404"/>
      </dsp:txXfrm>
    </dsp:sp>
    <dsp:sp modelId="{12733AD9-2CD4-41BF-AE32-57DBD4CC94F5}">
      <dsp:nvSpPr>
        <dsp:cNvPr id="0" name=""/>
        <dsp:cNvSpPr/>
      </dsp:nvSpPr>
      <dsp:spPr>
        <a:xfrm>
          <a:off x="6089176" y="144019"/>
          <a:ext cx="2767807" cy="2210404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100" kern="1200" dirty="0" smtClean="0"/>
            <a:t>Relationship </a:t>
          </a:r>
          <a:r>
            <a:rPr lang="fr-FR" sz="3100" kern="1200" dirty="0" err="1" smtClean="0"/>
            <a:t>btw</a:t>
          </a:r>
          <a:r>
            <a:rPr lang="fr-FR" sz="3100" kern="1200" dirty="0" smtClean="0"/>
            <a:t> </a:t>
          </a:r>
          <a:r>
            <a:rPr lang="fr-FR" sz="3100" kern="1200" dirty="0" err="1" smtClean="0"/>
            <a:t>citizens</a:t>
          </a:r>
          <a:r>
            <a:rPr lang="fr-FR" sz="3100" kern="1200" dirty="0" smtClean="0"/>
            <a:t>/ </a:t>
          </a:r>
          <a:r>
            <a:rPr lang="fr-FR" sz="3100" kern="1200" dirty="0" err="1" smtClean="0"/>
            <a:t>btw</a:t>
          </a:r>
          <a:r>
            <a:rPr lang="fr-FR" sz="3100" kern="1200" dirty="0" smtClean="0"/>
            <a:t> </a:t>
          </a:r>
          <a:r>
            <a:rPr lang="fr-FR" sz="3100" kern="1200" dirty="0" err="1" smtClean="0"/>
            <a:t>citizens</a:t>
          </a:r>
          <a:r>
            <a:rPr lang="fr-FR" sz="3100" kern="1200" dirty="0" smtClean="0"/>
            <a:t> and the </a:t>
          </a:r>
          <a:r>
            <a:rPr lang="fr-FR" sz="3100" kern="1200" dirty="0" err="1" smtClean="0"/>
            <a:t>Govt</a:t>
          </a:r>
          <a:endParaRPr lang="ar-DZ" sz="3100" kern="1200" dirty="0"/>
        </a:p>
      </dsp:txBody>
      <dsp:txXfrm>
        <a:off x="6089176" y="144019"/>
        <a:ext cx="2767807" cy="2210404"/>
      </dsp:txXfrm>
    </dsp:sp>
    <dsp:sp modelId="{E2E0DCAF-BF90-4A33-8225-08FCFED1DE6B}">
      <dsp:nvSpPr>
        <dsp:cNvPr id="0" name=""/>
        <dsp:cNvSpPr/>
      </dsp:nvSpPr>
      <dsp:spPr>
        <a:xfrm>
          <a:off x="1522294" y="2631204"/>
          <a:ext cx="2767807" cy="229393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100" b="1" kern="1200" dirty="0" err="1" smtClean="0"/>
            <a:t>Political</a:t>
          </a:r>
          <a:r>
            <a:rPr lang="fr-FR" sz="3100" b="1" kern="1200" dirty="0" smtClean="0"/>
            <a:t> </a:t>
          </a:r>
          <a:r>
            <a:rPr lang="fr-FR" sz="3100" b="1" kern="1200" dirty="0" err="1" smtClean="0"/>
            <a:t>socialization</a:t>
          </a:r>
          <a:r>
            <a:rPr lang="fr-FR" sz="3100" b="1" kern="1200" dirty="0" smtClean="0"/>
            <a:t> </a:t>
          </a:r>
        </a:p>
        <a:p>
          <a:pPr lvl="0" algn="ctr" defTabSz="1377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100" b="1" kern="1200" dirty="0" smtClean="0"/>
            <a:t>(content; timing; agents)</a:t>
          </a:r>
          <a:endParaRPr lang="ar-DZ" sz="3100" b="1" kern="1200" dirty="0"/>
        </a:p>
      </dsp:txBody>
      <dsp:txXfrm>
        <a:off x="1522294" y="2631204"/>
        <a:ext cx="2767807" cy="2293936"/>
      </dsp:txXfrm>
    </dsp:sp>
    <dsp:sp modelId="{E01A62C9-A4D6-4947-AFA7-904953E1F9AB}">
      <dsp:nvSpPr>
        <dsp:cNvPr id="0" name=""/>
        <dsp:cNvSpPr/>
      </dsp:nvSpPr>
      <dsp:spPr>
        <a:xfrm>
          <a:off x="4566882" y="2631204"/>
          <a:ext cx="2767807" cy="2293936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100" b="1" kern="1200" dirty="0" err="1" smtClean="0"/>
            <a:t>Static</a:t>
          </a:r>
          <a:r>
            <a:rPr lang="fr-FR" sz="3100" b="1" kern="1200" dirty="0" smtClean="0"/>
            <a:t>/</a:t>
          </a:r>
          <a:r>
            <a:rPr lang="fr-FR" sz="3100" b="1" kern="1200" dirty="0" err="1" smtClean="0"/>
            <a:t>Dynamic</a:t>
          </a:r>
          <a:endParaRPr lang="fr-FR" sz="3100" b="1" kern="1200" dirty="0" smtClean="0"/>
        </a:p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100" b="1" kern="1200" dirty="0" smtClean="0"/>
            <a:t>Public opinion/ </a:t>
          </a:r>
          <a:r>
            <a:rPr lang="fr-FR" sz="3100" b="1" kern="1200" smtClean="0"/>
            <a:t>legitimacy</a:t>
          </a:r>
          <a:endParaRPr lang="ar-DZ" sz="3100" b="1" kern="1200" dirty="0"/>
        </a:p>
      </dsp:txBody>
      <dsp:txXfrm>
        <a:off x="4566882" y="2631204"/>
        <a:ext cx="2767807" cy="229393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C32F04-AAF6-41E2-BCD2-8A92B83ED775}">
      <dsp:nvSpPr>
        <dsp:cNvPr id="0" name=""/>
        <dsp:cNvSpPr/>
      </dsp:nvSpPr>
      <dsp:spPr>
        <a:xfrm>
          <a:off x="993421" y="1637"/>
          <a:ext cx="6308196" cy="5734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b" anchorCtr="0">
          <a:noAutofit/>
        </a:bodyPr>
        <a:lstStyle/>
        <a:p>
          <a:pPr lvl="0" algn="ct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300" b="1" kern="1200" dirty="0" err="1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Political</a:t>
          </a:r>
          <a:r>
            <a:rPr lang="fr-FR" sz="2300" b="1" kern="12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culture </a:t>
          </a:r>
          <a:r>
            <a:rPr lang="fr-FR" sz="2300" b="1" kern="1200" dirty="0" err="1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gives</a:t>
          </a:r>
          <a:r>
            <a:rPr lang="fr-FR" sz="2300" b="1" kern="12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fr-FR" sz="2300" b="1" kern="1200" dirty="0" err="1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its</a:t>
          </a:r>
          <a:r>
            <a:rPr lang="fr-FR" sz="2300" b="1" kern="12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fr-FR" sz="2300" b="1" kern="1200" dirty="0" err="1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politics</a:t>
          </a:r>
          <a:r>
            <a:rPr lang="fr-FR" sz="2300" b="1" kern="12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a distinctive </a:t>
          </a:r>
          <a:r>
            <a:rPr lang="fr-FR" sz="2300" b="1" kern="1200" dirty="0" err="1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form</a:t>
          </a:r>
          <a:endParaRPr lang="ar-DZ" sz="2300" b="1" kern="1200" dirty="0">
            <a:solidFill>
              <a:srgbClr val="FF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993421" y="1637"/>
        <a:ext cx="6308196" cy="573472"/>
      </dsp:txXfrm>
    </dsp:sp>
    <dsp:sp modelId="{D9BC2620-D10E-4DF1-B458-754CA16AFF45}">
      <dsp:nvSpPr>
        <dsp:cNvPr id="0" name=""/>
        <dsp:cNvSpPr/>
      </dsp:nvSpPr>
      <dsp:spPr>
        <a:xfrm>
          <a:off x="993421" y="575109"/>
          <a:ext cx="1476117" cy="1168184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57345D-84DF-432B-B1C0-9F932738B8E8}">
      <dsp:nvSpPr>
        <dsp:cNvPr id="0" name=""/>
        <dsp:cNvSpPr/>
      </dsp:nvSpPr>
      <dsp:spPr>
        <a:xfrm>
          <a:off x="1880073" y="575109"/>
          <a:ext cx="1476117" cy="1168184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BF3051-B7AE-4444-8DDB-CFB1B0AA1594}">
      <dsp:nvSpPr>
        <dsp:cNvPr id="0" name=""/>
        <dsp:cNvSpPr/>
      </dsp:nvSpPr>
      <dsp:spPr>
        <a:xfrm>
          <a:off x="2767426" y="575109"/>
          <a:ext cx="1476117" cy="1168184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E43AAC-6BE4-462E-9AF6-8AD79F1A4232}">
      <dsp:nvSpPr>
        <dsp:cNvPr id="0" name=""/>
        <dsp:cNvSpPr/>
      </dsp:nvSpPr>
      <dsp:spPr>
        <a:xfrm>
          <a:off x="3654078" y="575109"/>
          <a:ext cx="1476117" cy="1168184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73E120-D17A-4CFB-9439-B3CAE64DC5CF}">
      <dsp:nvSpPr>
        <dsp:cNvPr id="0" name=""/>
        <dsp:cNvSpPr/>
      </dsp:nvSpPr>
      <dsp:spPr>
        <a:xfrm>
          <a:off x="4541431" y="575109"/>
          <a:ext cx="1476117" cy="1168184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62E9B5-76AC-48D2-8BCD-77F73B79CC3F}">
      <dsp:nvSpPr>
        <dsp:cNvPr id="0" name=""/>
        <dsp:cNvSpPr/>
      </dsp:nvSpPr>
      <dsp:spPr>
        <a:xfrm>
          <a:off x="5428083" y="575109"/>
          <a:ext cx="1476117" cy="1168184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64462A-5926-4B37-B7C8-5F4AA9237194}">
      <dsp:nvSpPr>
        <dsp:cNvPr id="0" name=""/>
        <dsp:cNvSpPr/>
      </dsp:nvSpPr>
      <dsp:spPr>
        <a:xfrm>
          <a:off x="6315436" y="575109"/>
          <a:ext cx="1476117" cy="1168184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ED6796-8675-442E-B8C8-D13F56F382DA}">
      <dsp:nvSpPr>
        <dsp:cNvPr id="0" name=""/>
        <dsp:cNvSpPr/>
      </dsp:nvSpPr>
      <dsp:spPr>
        <a:xfrm>
          <a:off x="993421" y="691928"/>
          <a:ext cx="6390202" cy="934547"/>
        </a:xfrm>
        <a:prstGeom prst="rect">
          <a:avLst/>
        </a:prstGeom>
        <a:gradFill rotWithShape="1">
          <a:gsLst>
            <a:gs pos="0">
              <a:schemeClr val="accent5">
                <a:tint val="50000"/>
                <a:satMod val="300000"/>
              </a:schemeClr>
            </a:gs>
            <a:gs pos="35000">
              <a:schemeClr val="accent5">
                <a:tint val="37000"/>
                <a:satMod val="300000"/>
              </a:schemeClr>
            </a:gs>
            <a:gs pos="100000">
              <a:schemeClr val="accent5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b="1" kern="1200" dirty="0" err="1" smtClean="0"/>
            <a:t>Political</a:t>
          </a:r>
          <a:r>
            <a:rPr lang="fr-FR" sz="1600" b="1" kern="1200" dirty="0" smtClean="0"/>
            <a:t> system: </a:t>
          </a:r>
          <a:r>
            <a:rPr lang="fr-FR" sz="1600" b="1" kern="1200" dirty="0" err="1" smtClean="0"/>
            <a:t>citizens</a:t>
          </a:r>
          <a:r>
            <a:rPr lang="fr-FR" sz="1600" b="1" kern="1200" dirty="0" smtClean="0"/>
            <a:t>/leaders </a:t>
          </a:r>
          <a:r>
            <a:rPr lang="fr-FR" sz="1600" b="1" kern="1200" dirty="0" err="1" smtClean="0"/>
            <a:t>views</a:t>
          </a:r>
          <a:r>
            <a:rPr lang="fr-FR" sz="1600" b="1" kern="1200" dirty="0" smtClean="0"/>
            <a:t> of the values and </a:t>
          </a:r>
          <a:r>
            <a:rPr lang="fr-FR" sz="1600" b="1" kern="1200" dirty="0" err="1" smtClean="0"/>
            <a:t>organizations</a:t>
          </a:r>
          <a:r>
            <a:rPr lang="fr-FR" sz="1600" b="1" kern="1200" dirty="0" smtClean="0"/>
            <a:t> </a:t>
          </a:r>
          <a:r>
            <a:rPr lang="fr-FR" sz="1600" b="1" kern="1200" dirty="0" err="1" smtClean="0"/>
            <a:t>that</a:t>
          </a:r>
          <a:r>
            <a:rPr lang="fr-FR" sz="1600" b="1" kern="1200" dirty="0" smtClean="0"/>
            <a:t> </a:t>
          </a:r>
          <a:r>
            <a:rPr lang="fr-FR" sz="1600" b="1" kern="1200" smtClean="0"/>
            <a:t>comprise </a:t>
          </a:r>
          <a:r>
            <a:rPr lang="fr-FR" sz="1600" b="1" kern="1200" smtClean="0"/>
            <a:t>PC </a:t>
          </a:r>
          <a:endParaRPr lang="ar-DZ" sz="1600" b="1" kern="1200" dirty="0"/>
        </a:p>
      </dsp:txBody>
      <dsp:txXfrm>
        <a:off x="993421" y="691928"/>
        <a:ext cx="6390202" cy="934547"/>
      </dsp:txXfrm>
    </dsp:sp>
    <dsp:sp modelId="{7198AC0A-5F01-4DE5-AAFC-2B6A268809BB}">
      <dsp:nvSpPr>
        <dsp:cNvPr id="0" name=""/>
        <dsp:cNvSpPr/>
      </dsp:nvSpPr>
      <dsp:spPr>
        <a:xfrm>
          <a:off x="993421" y="1829471"/>
          <a:ext cx="6308196" cy="5734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b" anchorCtr="0">
          <a:noAutofit/>
        </a:bodyPr>
        <a:lstStyle/>
        <a:p>
          <a:pPr lvl="0" algn="ct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300" b="1" kern="1200" dirty="0" err="1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Who</a:t>
          </a:r>
          <a:r>
            <a:rPr lang="fr-FR" sz="2300" b="1" kern="12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fr-FR" sz="2300" b="1" kern="1200" dirty="0" err="1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gets</a:t>
          </a:r>
          <a:r>
            <a:rPr lang="fr-FR" sz="2300" b="1" kern="12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fr-FR" sz="2300" b="1" kern="1200" dirty="0" err="1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what</a:t>
          </a:r>
          <a:r>
            <a:rPr lang="fr-FR" sz="2300" b="1" kern="12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, </a:t>
          </a:r>
          <a:r>
            <a:rPr lang="fr-FR" sz="2300" b="1" kern="1200" dirty="0" err="1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when</a:t>
          </a:r>
          <a:r>
            <a:rPr lang="fr-FR" sz="2300" b="1" kern="12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and how?</a:t>
          </a:r>
          <a:endParaRPr lang="ar-DZ" sz="2300" kern="1200" dirty="0"/>
        </a:p>
      </dsp:txBody>
      <dsp:txXfrm>
        <a:off x="993421" y="1829471"/>
        <a:ext cx="6308196" cy="573472"/>
      </dsp:txXfrm>
    </dsp:sp>
    <dsp:sp modelId="{B353ECE0-11AE-476F-AB15-B64892E40880}">
      <dsp:nvSpPr>
        <dsp:cNvPr id="0" name=""/>
        <dsp:cNvSpPr/>
      </dsp:nvSpPr>
      <dsp:spPr>
        <a:xfrm>
          <a:off x="993421" y="2402943"/>
          <a:ext cx="1476117" cy="1168184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F23822-BCCB-43C4-81BB-E528B86578F2}">
      <dsp:nvSpPr>
        <dsp:cNvPr id="0" name=""/>
        <dsp:cNvSpPr/>
      </dsp:nvSpPr>
      <dsp:spPr>
        <a:xfrm>
          <a:off x="1880073" y="2402943"/>
          <a:ext cx="1476117" cy="1168184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60C829-2E4A-47BA-99A6-A8FC4A5A2967}">
      <dsp:nvSpPr>
        <dsp:cNvPr id="0" name=""/>
        <dsp:cNvSpPr/>
      </dsp:nvSpPr>
      <dsp:spPr>
        <a:xfrm>
          <a:off x="2767426" y="2402943"/>
          <a:ext cx="1476117" cy="1168184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C4503B-4FD1-43B8-92DB-C3B8B884641F}">
      <dsp:nvSpPr>
        <dsp:cNvPr id="0" name=""/>
        <dsp:cNvSpPr/>
      </dsp:nvSpPr>
      <dsp:spPr>
        <a:xfrm>
          <a:off x="3654078" y="2402943"/>
          <a:ext cx="1476117" cy="1168184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9CDA3C-39AD-419C-8256-289CB4EDFBF8}">
      <dsp:nvSpPr>
        <dsp:cNvPr id="0" name=""/>
        <dsp:cNvSpPr/>
      </dsp:nvSpPr>
      <dsp:spPr>
        <a:xfrm>
          <a:off x="4541431" y="2402943"/>
          <a:ext cx="1476117" cy="1168184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BE4802-0B49-44B3-B8EF-D78C7306309F}">
      <dsp:nvSpPr>
        <dsp:cNvPr id="0" name=""/>
        <dsp:cNvSpPr/>
      </dsp:nvSpPr>
      <dsp:spPr>
        <a:xfrm>
          <a:off x="5428083" y="2402943"/>
          <a:ext cx="1476117" cy="1168184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A5C4B0-9362-4AC7-84CD-E6D43A738C3E}">
      <dsp:nvSpPr>
        <dsp:cNvPr id="0" name=""/>
        <dsp:cNvSpPr/>
      </dsp:nvSpPr>
      <dsp:spPr>
        <a:xfrm>
          <a:off x="6315436" y="2402943"/>
          <a:ext cx="1476117" cy="1168184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B2500B-FCEA-4019-A5F3-013753579554}">
      <dsp:nvSpPr>
        <dsp:cNvPr id="0" name=""/>
        <dsp:cNvSpPr/>
      </dsp:nvSpPr>
      <dsp:spPr>
        <a:xfrm>
          <a:off x="993421" y="2519762"/>
          <a:ext cx="6390202" cy="934547"/>
        </a:xfrm>
        <a:prstGeom prst="rect">
          <a:avLst/>
        </a:prstGeom>
        <a:gradFill rotWithShape="1">
          <a:gsLst>
            <a:gs pos="0">
              <a:schemeClr val="accent4">
                <a:tint val="50000"/>
                <a:satMod val="300000"/>
              </a:schemeClr>
            </a:gs>
            <a:gs pos="35000">
              <a:schemeClr val="accent4">
                <a:tint val="37000"/>
                <a:satMod val="300000"/>
              </a:schemeClr>
            </a:gs>
            <a:gs pos="100000">
              <a:schemeClr val="accent4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b="1" kern="1200" dirty="0" err="1" smtClean="0"/>
            <a:t>Political</a:t>
          </a:r>
          <a:r>
            <a:rPr lang="fr-FR" sz="1600" b="1" kern="1200" dirty="0" smtClean="0"/>
            <a:t> and </a:t>
          </a:r>
          <a:r>
            <a:rPr lang="fr-FR" sz="1600" b="1" kern="1200" dirty="0" err="1" smtClean="0"/>
            <a:t>policymaking</a:t>
          </a:r>
          <a:r>
            <a:rPr lang="fr-FR" sz="1600" b="1" kern="1200" dirty="0" smtClean="0"/>
            <a:t> </a:t>
          </a:r>
          <a:r>
            <a:rPr lang="fr-FR" sz="1600" b="1" kern="1200" dirty="0" err="1" smtClean="0"/>
            <a:t>process</a:t>
          </a:r>
          <a:r>
            <a:rPr lang="fr-FR" sz="1600" b="1" kern="1200" dirty="0" smtClean="0"/>
            <a:t>: how </a:t>
          </a:r>
          <a:r>
            <a:rPr lang="fr-FR" sz="1600" b="1" kern="1200" dirty="0" err="1" smtClean="0"/>
            <a:t>politics</a:t>
          </a:r>
          <a:r>
            <a:rPr lang="fr-FR" sz="1600" b="1" kern="1200" dirty="0" smtClean="0"/>
            <a:t> </a:t>
          </a:r>
          <a:r>
            <a:rPr lang="fr-FR" sz="1600" b="1" kern="1200" dirty="0" err="1" smtClean="0"/>
            <a:t>should</a:t>
          </a:r>
          <a:r>
            <a:rPr lang="fr-FR" sz="1600" b="1" kern="1200" dirty="0" smtClean="0"/>
            <a:t> </a:t>
          </a:r>
          <a:r>
            <a:rPr lang="fr-FR" sz="1600" b="1" kern="1200" dirty="0" err="1" smtClean="0"/>
            <a:t>function</a:t>
          </a:r>
          <a:r>
            <a:rPr lang="fr-FR" sz="1600" b="1" kern="1200" dirty="0" smtClean="0"/>
            <a:t>? </a:t>
          </a:r>
          <a:r>
            <a:rPr lang="fr-FR" sz="1600" b="1" kern="1200" dirty="0" err="1" smtClean="0"/>
            <a:t>Individuals</a:t>
          </a:r>
          <a:r>
            <a:rPr lang="fr-FR" sz="1600" b="1" kern="1200" dirty="0" smtClean="0"/>
            <a:t>’ </a:t>
          </a:r>
          <a:r>
            <a:rPr lang="fr-FR" sz="1600" b="1" kern="1200" dirty="0" err="1" smtClean="0"/>
            <a:t>relationship</a:t>
          </a:r>
          <a:r>
            <a:rPr lang="fr-FR" sz="1600" b="1" kern="1200" dirty="0" smtClean="0"/>
            <a:t> to the </a:t>
          </a:r>
          <a:r>
            <a:rPr lang="fr-FR" sz="1600" b="1" kern="1200" dirty="0" smtClean="0"/>
            <a:t>PP, </a:t>
          </a:r>
          <a:r>
            <a:rPr lang="en-US" sz="1600" b="1" kern="1200" dirty="0" smtClean="0"/>
            <a:t>what the public expects of the political</a:t>
          </a:r>
          <a:endParaRPr lang="ar-DZ" sz="1600" b="1" kern="1200" dirty="0"/>
        </a:p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b="1" kern="1200" dirty="0" err="1" smtClean="0"/>
            <a:t>process</a:t>
          </a:r>
          <a:r>
            <a:rPr lang="fr-FR" sz="1600" b="1" kern="1200" dirty="0" smtClean="0"/>
            <a:t>.</a:t>
          </a:r>
          <a:endParaRPr lang="ar-DZ" sz="1600" b="1" kern="1200" dirty="0" smtClean="0"/>
        </a:p>
      </dsp:txBody>
      <dsp:txXfrm>
        <a:off x="993421" y="2519762"/>
        <a:ext cx="6390202" cy="934547"/>
      </dsp:txXfrm>
    </dsp:sp>
    <dsp:sp modelId="{65E3D638-E5E9-4C18-9E7F-6FD5C931FC66}">
      <dsp:nvSpPr>
        <dsp:cNvPr id="0" name=""/>
        <dsp:cNvSpPr/>
      </dsp:nvSpPr>
      <dsp:spPr>
        <a:xfrm>
          <a:off x="993421" y="3657305"/>
          <a:ext cx="6308196" cy="5734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b" anchorCtr="0">
          <a:noAutofit/>
        </a:bodyPr>
        <a:lstStyle/>
        <a:p>
          <a:pPr lvl="0" algn="ct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300" b="1" kern="1200" dirty="0" err="1" smtClean="0">
              <a:solidFill>
                <a:srgbClr val="FF0000"/>
              </a:solidFill>
            </a:rPr>
            <a:t>Who</a:t>
          </a:r>
          <a:r>
            <a:rPr lang="fr-FR" sz="2300" b="1" kern="1200" dirty="0" smtClean="0">
              <a:solidFill>
                <a:srgbClr val="FF0000"/>
              </a:solidFill>
            </a:rPr>
            <a:t> </a:t>
          </a:r>
          <a:r>
            <a:rPr lang="fr-FR" sz="2300" b="1" kern="1200" dirty="0" err="1" smtClean="0">
              <a:solidFill>
                <a:srgbClr val="FF0000"/>
              </a:solidFill>
            </a:rPr>
            <a:t>wins</a:t>
          </a:r>
          <a:r>
            <a:rPr lang="fr-FR" sz="2300" b="1" kern="1200" dirty="0" smtClean="0">
              <a:solidFill>
                <a:srgbClr val="FF0000"/>
              </a:solidFill>
            </a:rPr>
            <a:t>? power and influence</a:t>
          </a:r>
          <a:endParaRPr lang="ar-DZ" sz="2300" b="1" kern="1200" dirty="0">
            <a:solidFill>
              <a:srgbClr val="FF0000"/>
            </a:solidFill>
          </a:endParaRPr>
        </a:p>
      </dsp:txBody>
      <dsp:txXfrm>
        <a:off x="993421" y="3657305"/>
        <a:ext cx="6308196" cy="573472"/>
      </dsp:txXfrm>
    </dsp:sp>
    <dsp:sp modelId="{CD5D08FC-B280-4DFF-B077-B561F6BC5F2E}">
      <dsp:nvSpPr>
        <dsp:cNvPr id="0" name=""/>
        <dsp:cNvSpPr/>
      </dsp:nvSpPr>
      <dsp:spPr>
        <a:xfrm>
          <a:off x="993421" y="4230778"/>
          <a:ext cx="1476117" cy="1168184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EDEAA2-CD16-4C9F-97A3-2A3D94BBE4FB}">
      <dsp:nvSpPr>
        <dsp:cNvPr id="0" name=""/>
        <dsp:cNvSpPr/>
      </dsp:nvSpPr>
      <dsp:spPr>
        <a:xfrm>
          <a:off x="1880073" y="4230778"/>
          <a:ext cx="1476117" cy="1168184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8C4257-246C-4737-B1ED-DECED19521CC}">
      <dsp:nvSpPr>
        <dsp:cNvPr id="0" name=""/>
        <dsp:cNvSpPr/>
      </dsp:nvSpPr>
      <dsp:spPr>
        <a:xfrm>
          <a:off x="2767426" y="4230778"/>
          <a:ext cx="1476117" cy="1168184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792B9B-003A-41C8-8887-5B00FE439165}">
      <dsp:nvSpPr>
        <dsp:cNvPr id="0" name=""/>
        <dsp:cNvSpPr/>
      </dsp:nvSpPr>
      <dsp:spPr>
        <a:xfrm>
          <a:off x="3654078" y="4230778"/>
          <a:ext cx="1476117" cy="1168184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910548-011E-4960-8565-719762E965E9}">
      <dsp:nvSpPr>
        <dsp:cNvPr id="0" name=""/>
        <dsp:cNvSpPr/>
      </dsp:nvSpPr>
      <dsp:spPr>
        <a:xfrm>
          <a:off x="4541431" y="4230778"/>
          <a:ext cx="1476117" cy="1168184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605E14-E544-4755-B19A-66F1C7BB32E0}">
      <dsp:nvSpPr>
        <dsp:cNvPr id="0" name=""/>
        <dsp:cNvSpPr/>
      </dsp:nvSpPr>
      <dsp:spPr>
        <a:xfrm>
          <a:off x="5428083" y="4230778"/>
          <a:ext cx="1476117" cy="1168184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DA86D7-B9BC-406A-AC76-0562B00B4F44}">
      <dsp:nvSpPr>
        <dsp:cNvPr id="0" name=""/>
        <dsp:cNvSpPr/>
      </dsp:nvSpPr>
      <dsp:spPr>
        <a:xfrm>
          <a:off x="6315436" y="4230778"/>
          <a:ext cx="1476117" cy="1168184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A9626C-83E7-4EC4-AAC7-11201E78E556}">
      <dsp:nvSpPr>
        <dsp:cNvPr id="0" name=""/>
        <dsp:cNvSpPr/>
      </dsp:nvSpPr>
      <dsp:spPr>
        <a:xfrm>
          <a:off x="993421" y="4347596"/>
          <a:ext cx="6390202" cy="934547"/>
        </a:xfrm>
        <a:prstGeom prst="rect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b="1" kern="1200" dirty="0" smtClean="0"/>
            <a:t>Policy outputs and </a:t>
          </a:r>
          <a:r>
            <a:rPr lang="fr-FR" sz="1600" b="1" kern="1200" dirty="0" err="1" smtClean="0"/>
            <a:t>outcomes</a:t>
          </a:r>
          <a:r>
            <a:rPr lang="fr-FR" sz="1600" b="1" kern="1200" dirty="0" smtClean="0"/>
            <a:t>: </a:t>
          </a:r>
          <a:r>
            <a:rPr lang="fr-FR" sz="1600" b="1" kern="1200" dirty="0" err="1" smtClean="0"/>
            <a:t>policy</a:t>
          </a:r>
          <a:r>
            <a:rPr lang="fr-FR" sz="1600" b="1" kern="1200" dirty="0" smtClean="0"/>
            <a:t> expectations </a:t>
          </a:r>
          <a:r>
            <a:rPr lang="fr-FR" sz="1600" b="1" kern="1200" dirty="0" err="1" smtClean="0"/>
            <a:t>from</a:t>
          </a:r>
          <a:r>
            <a:rPr lang="fr-FR" sz="1600" b="1" kern="1200" dirty="0" smtClean="0"/>
            <a:t> the </a:t>
          </a:r>
          <a:r>
            <a:rPr lang="fr-FR" sz="1600" b="1" kern="1200" dirty="0" err="1" smtClean="0"/>
            <a:t>Govt</a:t>
          </a:r>
          <a:r>
            <a:rPr lang="fr-FR" sz="1600" b="1" kern="1200" dirty="0" smtClean="0"/>
            <a:t> (</a:t>
          </a:r>
          <a:r>
            <a:rPr lang="fr-FR" sz="1600" b="1" kern="1200" dirty="0" err="1" smtClean="0"/>
            <a:t>its</a:t>
          </a:r>
          <a:r>
            <a:rPr lang="fr-FR" sz="1600" b="1" kern="1200" dirty="0" smtClean="0"/>
            <a:t> </a:t>
          </a:r>
          <a:r>
            <a:rPr lang="fr-FR" sz="1600" b="1" kern="1200" dirty="0" err="1" smtClean="0"/>
            <a:t>policy</a:t>
          </a:r>
          <a:r>
            <a:rPr lang="fr-FR" sz="1600" b="1" kern="1200" dirty="0" smtClean="0"/>
            <a:t> goals/how are </a:t>
          </a:r>
          <a:r>
            <a:rPr lang="fr-FR" sz="1600" b="1" kern="1200" dirty="0" err="1" smtClean="0"/>
            <a:t>they</a:t>
          </a:r>
          <a:r>
            <a:rPr lang="fr-FR" sz="1600" b="1" kern="1200" dirty="0" smtClean="0"/>
            <a:t> to </a:t>
          </a:r>
          <a:r>
            <a:rPr lang="fr-FR" sz="1600" b="1" kern="1200" dirty="0" err="1" smtClean="0"/>
            <a:t>be</a:t>
          </a:r>
          <a:r>
            <a:rPr lang="fr-FR" sz="1600" b="1" kern="1200" dirty="0" smtClean="0"/>
            <a:t> </a:t>
          </a:r>
          <a:r>
            <a:rPr lang="fr-FR" sz="1600" b="1" kern="1200" dirty="0" err="1" smtClean="0"/>
            <a:t>achieved</a:t>
          </a:r>
          <a:r>
            <a:rPr lang="fr-FR" sz="1600" b="1" kern="1200" dirty="0" smtClean="0"/>
            <a:t>?)</a:t>
          </a:r>
          <a:endParaRPr lang="ar-DZ" sz="1600" b="1" kern="1200" dirty="0"/>
        </a:p>
      </dsp:txBody>
      <dsp:txXfrm>
        <a:off x="993421" y="4347596"/>
        <a:ext cx="6390202" cy="93454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AD48D8-84DA-4B43-9027-CF5C2439D7A2}">
      <dsp:nvSpPr>
        <dsp:cNvPr id="0" name=""/>
        <dsp:cNvSpPr/>
      </dsp:nvSpPr>
      <dsp:spPr>
        <a:xfrm>
          <a:off x="3471065" y="45790"/>
          <a:ext cx="5330762" cy="2441503"/>
        </a:xfrm>
        <a:prstGeom prst="rightArrow">
          <a:avLst>
            <a:gd name="adj1" fmla="val 75000"/>
            <a:gd name="adj2" fmla="val 50000"/>
          </a:avLst>
        </a:prstGeom>
        <a:gradFill rotWithShape="1">
          <a:gsLst>
            <a:gs pos="0">
              <a:schemeClr val="accent5">
                <a:tint val="50000"/>
                <a:satMod val="300000"/>
              </a:schemeClr>
            </a:gs>
            <a:gs pos="35000">
              <a:schemeClr val="accent5">
                <a:tint val="37000"/>
                <a:satMod val="300000"/>
              </a:schemeClr>
            </a:gs>
            <a:gs pos="100000">
              <a:schemeClr val="accent5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t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400" b="1" kern="1200" dirty="0" err="1" smtClean="0"/>
            <a:t>Agree</a:t>
          </a:r>
          <a:r>
            <a:rPr lang="fr-FR" sz="2400" b="1" kern="1200" dirty="0" smtClean="0"/>
            <a:t> on how </a:t>
          </a:r>
          <a:r>
            <a:rPr lang="fr-FR" sz="2400" b="1" kern="1200" dirty="0" err="1" smtClean="0"/>
            <a:t>decisions</a:t>
          </a:r>
          <a:r>
            <a:rPr lang="fr-FR" sz="2400" b="1" kern="1200" dirty="0" smtClean="0"/>
            <a:t> are made</a:t>
          </a:r>
          <a:endParaRPr lang="ar-DZ" sz="2400" b="1" kern="1200" dirty="0"/>
        </a:p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400" b="1" kern="1200" dirty="0" err="1" smtClean="0"/>
            <a:t>Accepts</a:t>
          </a:r>
          <a:r>
            <a:rPr lang="fr-FR" sz="2400" b="1" kern="1200" dirty="0" smtClean="0"/>
            <a:t> the </a:t>
          </a:r>
          <a:r>
            <a:rPr lang="fr-FR" sz="2400" b="1" kern="1200" dirty="0" err="1" smtClean="0"/>
            <a:t>legitimacy</a:t>
          </a:r>
          <a:r>
            <a:rPr lang="fr-FR" sz="2400" b="1" kern="1200" dirty="0" smtClean="0"/>
            <a:t> of the </a:t>
          </a:r>
          <a:r>
            <a:rPr lang="fr-FR" sz="2400" b="1" kern="1200" dirty="0" err="1" smtClean="0"/>
            <a:t>Govt</a:t>
          </a:r>
          <a:r>
            <a:rPr lang="fr-FR" sz="2400" b="1" kern="1200" dirty="0" smtClean="0"/>
            <a:t> and solutions to major </a:t>
          </a:r>
          <a:r>
            <a:rPr lang="fr-FR" sz="2400" b="1" kern="1200" dirty="0" err="1" smtClean="0"/>
            <a:t>problems</a:t>
          </a:r>
          <a:endParaRPr lang="ar-DZ" sz="2400" b="1" kern="1200" dirty="0"/>
        </a:p>
      </dsp:txBody>
      <dsp:txXfrm>
        <a:off x="3471065" y="350978"/>
        <a:ext cx="4415198" cy="1831127"/>
      </dsp:txXfrm>
    </dsp:sp>
    <dsp:sp modelId="{9F4362D4-BE9A-4D70-AAF9-E4FCF89200DB}">
      <dsp:nvSpPr>
        <dsp:cNvPr id="0" name=""/>
        <dsp:cNvSpPr/>
      </dsp:nvSpPr>
      <dsp:spPr>
        <a:xfrm>
          <a:off x="3835" y="649"/>
          <a:ext cx="3467230" cy="2531786"/>
        </a:xfrm>
        <a:prstGeom prst="roundRect">
          <a:avLst/>
        </a:prstGeom>
        <a:gradFill rotWithShape="1">
          <a:gsLst>
            <a:gs pos="0">
              <a:schemeClr val="accent4">
                <a:tint val="50000"/>
                <a:satMod val="300000"/>
              </a:schemeClr>
            </a:gs>
            <a:gs pos="35000">
              <a:schemeClr val="accent4">
                <a:tint val="37000"/>
                <a:satMod val="300000"/>
              </a:schemeClr>
            </a:gs>
            <a:gs pos="100000">
              <a:schemeClr val="accent4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175260" tIns="87630" rIns="175260" bIns="87630" numCol="1" spcCol="1270" anchor="ctr" anchorCtr="0">
          <a:noAutofit/>
        </a:bodyPr>
        <a:lstStyle/>
        <a:p>
          <a:pPr lvl="0" algn="ctr" defTabSz="20447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4600" b="1" kern="1200" dirty="0" err="1" smtClean="0"/>
            <a:t>Consensual</a:t>
          </a:r>
          <a:r>
            <a:rPr lang="fr-FR" sz="4600" b="1" kern="1200" dirty="0" smtClean="0"/>
            <a:t> </a:t>
          </a:r>
          <a:endParaRPr lang="ar-DZ" sz="4600" b="1" kern="1200" dirty="0"/>
        </a:p>
      </dsp:txBody>
      <dsp:txXfrm>
        <a:off x="127427" y="124241"/>
        <a:ext cx="3220046" cy="2284602"/>
      </dsp:txXfrm>
    </dsp:sp>
    <dsp:sp modelId="{D6B53C7B-0D33-4A6C-866E-68A48B0F77D1}">
      <dsp:nvSpPr>
        <dsp:cNvPr id="0" name=""/>
        <dsp:cNvSpPr/>
      </dsp:nvSpPr>
      <dsp:spPr>
        <a:xfrm>
          <a:off x="3522265" y="2785614"/>
          <a:ext cx="5283398" cy="2531786"/>
        </a:xfrm>
        <a:prstGeom prst="rightArrow">
          <a:avLst>
            <a:gd name="adj1" fmla="val 75000"/>
            <a:gd name="adj2" fmla="val 50000"/>
          </a:avLst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t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400" b="1" kern="1200" dirty="0" err="1" smtClean="0"/>
            <a:t>Citizens</a:t>
          </a:r>
          <a:r>
            <a:rPr lang="fr-FR" sz="2400" b="1" kern="1200" dirty="0" smtClean="0"/>
            <a:t> are </a:t>
          </a:r>
          <a:r>
            <a:rPr lang="fr-FR" sz="2400" b="1" kern="1200" dirty="0" err="1" smtClean="0"/>
            <a:t>sharply</a:t>
          </a:r>
          <a:r>
            <a:rPr lang="fr-FR" sz="2400" b="1" kern="1200" dirty="0" smtClean="0"/>
            <a:t> </a:t>
          </a:r>
          <a:r>
            <a:rPr lang="fr-FR" sz="2400" b="1" kern="1200" dirty="0" err="1" smtClean="0"/>
            <a:t>divided</a:t>
          </a:r>
          <a:r>
            <a:rPr lang="fr-FR" sz="2400" b="1" kern="1200" dirty="0" smtClean="0"/>
            <a:t> on the </a:t>
          </a:r>
          <a:r>
            <a:rPr lang="fr-FR" sz="2400" b="1" kern="1200" dirty="0" err="1" smtClean="0"/>
            <a:t>legetimacy</a:t>
          </a:r>
          <a:r>
            <a:rPr lang="fr-FR" sz="2400" b="1" kern="1200" dirty="0" smtClean="0"/>
            <a:t> of the </a:t>
          </a:r>
          <a:r>
            <a:rPr lang="fr-FR" sz="2400" b="1" kern="1200" dirty="0" err="1" smtClean="0"/>
            <a:t>Govt</a:t>
          </a:r>
          <a:r>
            <a:rPr lang="fr-FR" sz="2400" b="1" kern="1200" dirty="0" smtClean="0"/>
            <a:t> and solutions to major </a:t>
          </a:r>
          <a:r>
            <a:rPr lang="fr-FR" sz="2400" b="1" kern="1200" dirty="0" err="1" smtClean="0"/>
            <a:t>problems</a:t>
          </a:r>
          <a:endParaRPr lang="ar-DZ" sz="2400" b="1" kern="1200" dirty="0"/>
        </a:p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400" b="1" kern="1200" dirty="0" err="1" smtClean="0"/>
            <a:t>Political</a:t>
          </a:r>
          <a:r>
            <a:rPr lang="fr-FR" sz="2400" b="1" kern="1200" dirty="0" smtClean="0"/>
            <a:t> </a:t>
          </a:r>
          <a:r>
            <a:rPr lang="fr-FR" sz="2400" b="1" kern="1200" dirty="0" err="1" smtClean="0"/>
            <a:t>sub-cultures</a:t>
          </a:r>
          <a:r>
            <a:rPr lang="fr-FR" sz="2400" b="1" kern="1200" dirty="0" smtClean="0"/>
            <a:t> </a:t>
          </a:r>
          <a:r>
            <a:rPr lang="fr-FR" sz="2400" b="1" kern="1200" dirty="0" err="1" smtClean="0"/>
            <a:t>may</a:t>
          </a:r>
          <a:r>
            <a:rPr lang="fr-FR" sz="2400" b="1" kern="1200" dirty="0" smtClean="0"/>
            <a:t> </a:t>
          </a:r>
          <a:r>
            <a:rPr lang="fr-FR" sz="2400" b="1" kern="1200" dirty="0" err="1" smtClean="0"/>
            <a:t>develop</a:t>
          </a:r>
          <a:endParaRPr lang="ar-DZ" sz="2400" b="1" kern="1200" dirty="0"/>
        </a:p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ar-DZ" sz="2400" b="1" kern="1200" dirty="0"/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ar-DZ" sz="1100" kern="1200" dirty="0"/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ar-DZ" sz="1100" kern="1200" dirty="0"/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ar-DZ" sz="1100" kern="1200" dirty="0"/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ar-DZ" sz="1100" kern="1200" dirty="0"/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ar-DZ" sz="1100" kern="1200" dirty="0"/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ar-DZ" sz="1100" kern="1200" dirty="0"/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ar-DZ" sz="1100" kern="1200" dirty="0"/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ar-DZ" sz="1100" kern="1200" dirty="0"/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ar-DZ" sz="1100" kern="1200" dirty="0"/>
        </a:p>
      </dsp:txBody>
      <dsp:txXfrm>
        <a:off x="3522265" y="3102087"/>
        <a:ext cx="4333978" cy="1898840"/>
      </dsp:txXfrm>
    </dsp:sp>
    <dsp:sp modelId="{F859C343-24DB-4322-83C5-513896CA3209}">
      <dsp:nvSpPr>
        <dsp:cNvPr id="0" name=""/>
        <dsp:cNvSpPr/>
      </dsp:nvSpPr>
      <dsp:spPr>
        <a:xfrm>
          <a:off x="0" y="2785614"/>
          <a:ext cx="3522265" cy="2531786"/>
        </a:xfrm>
        <a:prstGeom prst="roundRect">
          <a:avLst/>
        </a:prstGeom>
        <a:gradFill rotWithShape="1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175260" tIns="87630" rIns="175260" bIns="87630" numCol="1" spcCol="1270" anchor="ctr" anchorCtr="0">
          <a:noAutofit/>
        </a:bodyPr>
        <a:lstStyle/>
        <a:p>
          <a:pPr lvl="0" algn="ctr" defTabSz="20447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4600" b="1" kern="1200" dirty="0" smtClean="0"/>
            <a:t>Conflictual</a:t>
          </a:r>
          <a:r>
            <a:rPr lang="fr-FR" sz="4600" kern="1200" dirty="0" smtClean="0"/>
            <a:t> </a:t>
          </a:r>
          <a:endParaRPr lang="ar-DZ" sz="4600" kern="1200" dirty="0"/>
        </a:p>
      </dsp:txBody>
      <dsp:txXfrm>
        <a:off x="123592" y="2909206"/>
        <a:ext cx="3275081" cy="22846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AccentList">
  <dgm:title val=""/>
  <dgm:desc val=""/>
  <dgm:catLst>
    <dgm:cat type="list" pri="16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/>
      <dgm:chPref/>
      <dgm:dir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refType="primFontSz" refFor="des" refForName="childtext" op="gte"/>
      <dgm:constr type="w" for="ch" forName="composite" refType="w"/>
      <dgm:constr type="h" for="ch" forName="composite" refType="h"/>
      <dgm:constr type="w" for="ch" forName="parallelogramComposite" refType="w"/>
      <dgm:constr type="h" for="ch" forName="parallelogramComposite" refType="h"/>
      <dgm:constr type="w" for="ch" forName="parenttextcomposite" refType="w" fact="0.9"/>
      <dgm:constr type="h" for="ch" forName="parenttextcomposite" refType="h" fact="0.6"/>
      <dgm:constr type="h" for="ch" forName="sibTrans" refType="h" refFor="ch" refForName="composite" op="equ" fact="0.02"/>
      <dgm:constr type="h" for="ch" forName="sibTrans" op="equ"/>
    </dgm:constrLst>
    <dgm:forEach name="nodesForEach" axis="ch" ptType="node">
      <dgm:layoutNode name="parenttextcomposite">
        <dgm:alg type="composite">
          <dgm:param type="ar" val="11"/>
        </dgm:alg>
        <dgm:shape xmlns:r="http://schemas.openxmlformats.org/officeDocument/2006/relationships" r:blip="">
          <dgm:adjLst/>
        </dgm:shape>
        <dgm:constrLst>
          <dgm:constr type="h" for="ch" forName="parenttext" refType="h"/>
          <dgm:constr type="w" for="ch" forName="parenttext" refType="w"/>
        </dgm:constrLst>
        <dgm:layoutNode name="parenttext" styleLbl="revTx">
          <dgm:varLst>
            <dgm:chMax/>
            <dgm:chPref val="2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</dgm:alg>
            </dgm:if>
            <dgm:else name="Name6">
              <dgm:alg type="tx">
                <dgm:param type="parTxLTRAlign" val="r"/>
                <dgm:param type="txAnchorVert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choose name="Name7">
        <dgm:if name="Name8" axis="ch" ptType="node" func="cnt" op="gte" val="1">
          <dgm:layoutNode name="composite">
            <dgm:alg type="composite">
              <dgm:param type="ar" val="6"/>
            </dgm:alg>
            <dgm:shape xmlns:r="http://schemas.openxmlformats.org/officeDocument/2006/relationships" r:blip="">
              <dgm:adjLst/>
            </dgm:shape>
            <dgm:choose name="Name9">
              <dgm:if name="Name10" func="var" arg="dir" op="equ" val="norm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301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if>
              <dgm:else name="Name11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883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else>
            </dgm:choose>
            <dgm:ruleLst/>
            <dgm:layoutNode name="chevron1" styleLbl="alignNode1">
              <dgm:alg type="sp"/>
              <dgm:choose name="Name12">
                <dgm:if name="Name13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4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2" styleLbl="alignNode1">
              <dgm:alg type="sp"/>
              <dgm:choose name="Name15">
                <dgm:if name="Name16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7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3" styleLbl="alignNode1">
              <dgm:alg type="sp"/>
              <dgm:choose name="Name18">
                <dgm:if name="Name19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0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4" styleLbl="alignNode1">
              <dgm:alg type="sp"/>
              <dgm:choose name="Name21">
                <dgm:if name="Name22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3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5" styleLbl="alignNode1">
              <dgm:alg type="sp"/>
              <dgm:choose name="Name24">
                <dgm:if name="Name25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6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6" styleLbl="alignNode1">
              <dgm:alg type="sp"/>
              <dgm:choose name="Name27">
                <dgm:if name="Name28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9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7" styleLbl="alignNode1">
              <dgm:alg type="sp"/>
              <dgm:choose name="Name30">
                <dgm:if name="Name31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32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ildtext" styleLbl="solidFgAcc1">
              <dgm:varLst>
                <dgm:chMax/>
                <dgm:chPref val="0"/>
                <dgm:bulletEnabled val="1"/>
              </dgm:varLst>
              <dgm:choose name="Name33">
                <dgm:if name="Name34" func="var" arg="dir" op="equ" val="norm">
                  <dgm:alg type="tx">
                    <dgm:param type="parTxLTRAlign" val="l"/>
                    <dgm:param type="txAnchorVertCh" val="t"/>
                  </dgm:alg>
                </dgm:if>
                <dgm:else name="Name35">
                  <dgm:alg type="tx">
                    <dgm:param type="parTxLTRAlign" val="r"/>
                    <dgm:param type="shpTxLTRAlignCh" val="r"/>
                    <dgm:param type="txAnchorVertCh" val="t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2"/>
                <dgm:constr type="rMarg" refType="primFontSz" fact="0.2"/>
                <dgm:constr type="tMarg" refType="primFontSz" fact="0.2"/>
                <dgm:constr type="bMarg" refType="primFontSz" fact="0.2"/>
              </dgm:constrLst>
              <dgm:ruleLst>
                <dgm:rule type="primFontSz" val="5" fact="NaN" max="NaN"/>
              </dgm:ruleLst>
            </dgm:layoutNode>
          </dgm:layoutNode>
        </dgm:if>
        <dgm:else name="Name36">
          <dgm:layoutNode name="parallelogramComposite">
            <dgm:alg type="composite">
              <dgm:param type="ar" val="50"/>
            </dgm:alg>
            <dgm:shape xmlns:r="http://schemas.openxmlformats.org/officeDocument/2006/relationships" r:blip="">
              <dgm:adjLst/>
            </dgm:shape>
            <dgm:constrLst>
              <dgm:constr type="l" for="ch" forName="parallelogram1" refType="w" fact="0"/>
              <dgm:constr type="t" for="ch" forName="parallelogram1" refType="h" fact="0"/>
              <dgm:constr type="w" for="ch" forName="parallelogram1" refType="w" fact="0.12"/>
              <dgm:constr type="h" for="ch" forName="parallelogram1" refType="h"/>
              <dgm:constr type="l" for="ch" forName="parallelogram2" refType="w" fact="0.127"/>
              <dgm:constr type="t" for="ch" forName="parallelogram2" refType="h" fact="0"/>
              <dgm:constr type="w" for="ch" forName="parallelogram2" refType="w" fact="0.12"/>
              <dgm:constr type="h" for="ch" forName="parallelogram2" refType="h"/>
              <dgm:constr type="l" for="ch" forName="parallelogram3" refType="w" fact="0.254"/>
              <dgm:constr type="t" for="ch" forName="parallelogram3" refType="h" fact="0"/>
              <dgm:constr type="w" for="ch" forName="parallelogram3" refType="w" fact="0.12"/>
              <dgm:constr type="h" for="ch" forName="parallelogram3" refType="h"/>
              <dgm:constr type="l" for="ch" forName="parallelogram4" refType="w" fact="0.381"/>
              <dgm:constr type="t" for="ch" forName="parallelogram4" refType="h" fact="0"/>
              <dgm:constr type="w" for="ch" forName="parallelogram4" refType="w" fact="0.12"/>
              <dgm:constr type="h" for="ch" forName="parallelogram4" refType="h"/>
              <dgm:constr type="l" for="ch" forName="parallelogram5" refType="w" fact="0.508"/>
              <dgm:constr type="t" for="ch" forName="parallelogram5" refType="h" fact="0"/>
              <dgm:constr type="w" for="ch" forName="parallelogram5" refType="w" fact="0.12"/>
              <dgm:constr type="h" for="ch" forName="parallelogram5" refType="h"/>
              <dgm:constr type="l" for="ch" forName="parallelogram6" refType="w" fact="0.635"/>
              <dgm:constr type="t" for="ch" forName="parallelogram6" refType="h" fact="0"/>
              <dgm:constr type="w" for="ch" forName="parallelogram6" refType="w" fact="0.12"/>
              <dgm:constr type="h" for="ch" forName="parallelogram6" refType="h"/>
              <dgm:constr type="l" for="ch" forName="parallelogram7" refType="w" fact="0.762"/>
              <dgm:constr type="t" for="ch" forName="parallelogram7" refType="h" fact="0"/>
              <dgm:constr type="w" for="ch" forName="parallelogram7" refType="w" fact="0.12"/>
              <dgm:constr type="h" for="ch" forName="parallelogram7" refType="h"/>
            </dgm:constrLst>
            <dgm:ruleLst/>
            <dgm:layoutNode name="parallelogram1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2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3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4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5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6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7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</dgm:layoutNode>
        </dgm:else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ar-DZ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0F17B-47A9-4FC2-88C4-A10A49C5640E}" type="datetimeFigureOut">
              <a:rPr lang="ar-DZ" smtClean="0"/>
              <a:t>10-04-1447</a:t>
            </a:fld>
            <a:endParaRPr lang="ar-DZ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2103A-B1CE-455B-A115-2D1DECE839D1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1946289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0F17B-47A9-4FC2-88C4-A10A49C5640E}" type="datetimeFigureOut">
              <a:rPr lang="ar-DZ" smtClean="0"/>
              <a:t>10-04-1447</a:t>
            </a:fld>
            <a:endParaRPr lang="ar-DZ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2103A-B1CE-455B-A115-2D1DECE839D1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1953754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0F17B-47A9-4FC2-88C4-A10A49C5640E}" type="datetimeFigureOut">
              <a:rPr lang="ar-DZ" smtClean="0"/>
              <a:t>10-04-1447</a:t>
            </a:fld>
            <a:endParaRPr lang="ar-DZ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2103A-B1CE-455B-A115-2D1DECE839D1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1353972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0F17B-47A9-4FC2-88C4-A10A49C5640E}" type="datetimeFigureOut">
              <a:rPr lang="ar-DZ" smtClean="0"/>
              <a:t>10-04-1447</a:t>
            </a:fld>
            <a:endParaRPr lang="ar-DZ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2103A-B1CE-455B-A115-2D1DECE839D1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2549799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0F17B-47A9-4FC2-88C4-A10A49C5640E}" type="datetimeFigureOut">
              <a:rPr lang="ar-DZ" smtClean="0"/>
              <a:t>10-04-1447</a:t>
            </a:fld>
            <a:endParaRPr lang="ar-DZ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2103A-B1CE-455B-A115-2D1DECE839D1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2159461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0F17B-47A9-4FC2-88C4-A10A49C5640E}" type="datetimeFigureOut">
              <a:rPr lang="ar-DZ" smtClean="0"/>
              <a:t>10-04-1447</a:t>
            </a:fld>
            <a:endParaRPr lang="ar-DZ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2103A-B1CE-455B-A115-2D1DECE839D1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3353422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0F17B-47A9-4FC2-88C4-A10A49C5640E}" type="datetimeFigureOut">
              <a:rPr lang="ar-DZ" smtClean="0"/>
              <a:t>10-04-1447</a:t>
            </a:fld>
            <a:endParaRPr lang="ar-DZ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2103A-B1CE-455B-A115-2D1DECE839D1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3287792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0F17B-47A9-4FC2-88C4-A10A49C5640E}" type="datetimeFigureOut">
              <a:rPr lang="ar-DZ" smtClean="0"/>
              <a:t>10-04-1447</a:t>
            </a:fld>
            <a:endParaRPr lang="ar-DZ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2103A-B1CE-455B-A115-2D1DECE839D1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3370751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0F17B-47A9-4FC2-88C4-A10A49C5640E}" type="datetimeFigureOut">
              <a:rPr lang="ar-DZ" smtClean="0"/>
              <a:t>10-04-1447</a:t>
            </a:fld>
            <a:endParaRPr lang="ar-DZ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2103A-B1CE-455B-A115-2D1DECE839D1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931832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0F17B-47A9-4FC2-88C4-A10A49C5640E}" type="datetimeFigureOut">
              <a:rPr lang="ar-DZ" smtClean="0"/>
              <a:t>10-04-1447</a:t>
            </a:fld>
            <a:endParaRPr lang="ar-DZ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2103A-B1CE-455B-A115-2D1DECE839D1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954968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DZ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0F17B-47A9-4FC2-88C4-A10A49C5640E}" type="datetimeFigureOut">
              <a:rPr lang="ar-DZ" smtClean="0"/>
              <a:t>10-04-1447</a:t>
            </a:fld>
            <a:endParaRPr lang="ar-DZ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2103A-B1CE-455B-A115-2D1DECE839D1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2839207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90F17B-47A9-4FC2-88C4-A10A49C5640E}" type="datetimeFigureOut">
              <a:rPr lang="ar-DZ" smtClean="0"/>
              <a:t>10-04-1447</a:t>
            </a:fld>
            <a:endParaRPr lang="ar-DZ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DZ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C2103A-B1CE-455B-A115-2D1DECE839D1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1235670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DZ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196753"/>
            <a:ext cx="7772400" cy="2232248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fr-FR" sz="88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Political</a:t>
            </a:r>
            <a:r>
              <a:rPr lang="fr-FR" sz="8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Culture</a:t>
            </a:r>
            <a:endParaRPr lang="ar-DZ" sz="88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573016"/>
            <a:ext cx="6400800" cy="206578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rtl="0"/>
            <a:r>
              <a:rPr lang="fr-FR" sz="40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</a:p>
          <a:p>
            <a:pPr rtl="0"/>
            <a:r>
              <a:rPr lang="fr-FR" sz="40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 HABITS OF THE HEART »</a:t>
            </a:r>
            <a:endParaRPr lang="ar-DZ" sz="4000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1864135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404664"/>
            <a:ext cx="8712968" cy="633670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l" rtl="0">
              <a:buFont typeface="Wingdings" pitchFamily="2" charset="2"/>
              <a:buChar char="v"/>
            </a:pPr>
            <a:r>
              <a:rPr lang="fr-FR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American </a:t>
            </a:r>
            <a:r>
              <a:rPr lang="fr-FR" b="1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exceptionalism</a:t>
            </a:r>
            <a:r>
              <a:rPr lang="fr-FR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en-US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/>
              <a:t>American society and culture are exceptional in comparison with </a:t>
            </a:r>
            <a:r>
              <a:rPr lang="en-US" dirty="0" smtClean="0"/>
              <a:t>other </a:t>
            </a:r>
            <a:r>
              <a:rPr lang="fr-FR" dirty="0" err="1" smtClean="0"/>
              <a:t>advanced</a:t>
            </a:r>
            <a:r>
              <a:rPr lang="fr-FR" dirty="0" smtClean="0"/>
              <a:t> </a:t>
            </a:r>
            <a:r>
              <a:rPr lang="fr-FR" dirty="0" err="1"/>
              <a:t>industrial</a:t>
            </a:r>
            <a:r>
              <a:rPr lang="fr-FR" dirty="0"/>
              <a:t> </a:t>
            </a:r>
            <a:r>
              <a:rPr lang="fr-FR" dirty="0" err="1"/>
              <a:t>democracies</a:t>
            </a:r>
            <a:r>
              <a:rPr lang="fr-FR" dirty="0" smtClean="0"/>
              <a:t>.</a:t>
            </a:r>
          </a:p>
          <a:p>
            <a:pPr algn="l" rtl="0">
              <a:buFont typeface="Wingdings" pitchFamily="2" charset="2"/>
              <a:buChar char="v"/>
            </a:pPr>
            <a:r>
              <a:rPr lang="fr-FR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</a:t>
            </a:r>
            <a:r>
              <a:rPr lang="fr-FR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iberal </a:t>
            </a:r>
            <a:r>
              <a:rPr lang="fr-FR" b="1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Individualism</a:t>
            </a:r>
            <a:endParaRPr lang="fr-FR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 rtl="0">
              <a:buFont typeface="Wingdings" pitchFamily="2" charset="2"/>
              <a:buChar char="v"/>
            </a:pPr>
            <a:r>
              <a:rPr lang="en-US" b="1" dirty="0"/>
              <a:t>K</a:t>
            </a:r>
            <a:r>
              <a:rPr lang="en-US" b="1" dirty="0" smtClean="0"/>
              <a:t>ey </a:t>
            </a:r>
            <a:r>
              <a:rPr lang="en-US" b="1" dirty="0"/>
              <a:t>elements of American political </a:t>
            </a:r>
            <a:r>
              <a:rPr lang="en-US" b="1" dirty="0" smtClean="0"/>
              <a:t>culture</a:t>
            </a:r>
            <a:r>
              <a:rPr lang="fr-FR" b="1" dirty="0" smtClean="0"/>
              <a:t>:</a:t>
            </a:r>
          </a:p>
          <a:p>
            <a:pPr algn="l" rtl="0"/>
            <a:r>
              <a:rPr lang="fr-FR" b="1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Liberalism</a:t>
            </a:r>
            <a:r>
              <a:rPr lang="fr-FR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en-US" dirty="0"/>
              <a:t>recognition of the dignity and worth of the individual and a tendency </a:t>
            </a:r>
            <a:r>
              <a:rPr lang="en-US" dirty="0" smtClean="0"/>
              <a:t>to view </a:t>
            </a:r>
            <a:r>
              <a:rPr lang="en-US" dirty="0"/>
              <a:t>politics in individualistic terms.</a:t>
            </a:r>
            <a:endParaRPr lang="fr-FR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 rtl="0">
              <a:buFont typeface="Wingdings" pitchFamily="2" charset="2"/>
              <a:buChar char="v"/>
            </a:pPr>
            <a:r>
              <a:rPr lang="fr-FR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b="1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Equality</a:t>
            </a:r>
            <a:r>
              <a:rPr lang="fr-FR" dirty="0" smtClean="0"/>
              <a:t>: ‘</a:t>
            </a:r>
            <a:r>
              <a:rPr lang="fr-FR" dirty="0" err="1" smtClean="0"/>
              <a:t>We</a:t>
            </a:r>
            <a:r>
              <a:rPr lang="fr-FR" dirty="0" smtClean="0"/>
              <a:t> </a:t>
            </a:r>
            <a:r>
              <a:rPr lang="fr-FR" dirty="0" err="1" smtClean="0"/>
              <a:t>hold</a:t>
            </a:r>
            <a:r>
              <a:rPr lang="fr-FR" dirty="0" smtClean="0"/>
              <a:t> </a:t>
            </a:r>
            <a:r>
              <a:rPr lang="en-US" dirty="0" smtClean="0"/>
              <a:t>these </a:t>
            </a:r>
            <a:r>
              <a:rPr lang="en-US" dirty="0"/>
              <a:t>truths to be self-evident, that all men are created equal . . . </a:t>
            </a:r>
            <a:r>
              <a:rPr lang="en-US" dirty="0" smtClean="0"/>
              <a:t>’.</a:t>
            </a:r>
          </a:p>
          <a:p>
            <a:pPr algn="l" rtl="0">
              <a:buFont typeface="Wingdings" pitchFamily="2" charset="2"/>
              <a:buChar char="v"/>
            </a:pPr>
            <a:r>
              <a:rPr lang="en-US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Democracy: </a:t>
            </a:r>
            <a:r>
              <a:rPr lang="en-US" dirty="0" smtClean="0"/>
              <a:t>A </a:t>
            </a:r>
            <a:r>
              <a:rPr lang="en-US" dirty="0"/>
              <a:t>belief in government by the people, according to majority </a:t>
            </a:r>
            <a:r>
              <a:rPr lang="en-US" dirty="0" smtClean="0"/>
              <a:t>will/</a:t>
            </a:r>
            <a:r>
              <a:rPr lang="en-US" b="1" dirty="0"/>
              <a:t>Strong support for the rule of </a:t>
            </a:r>
            <a:r>
              <a:rPr lang="en-US" b="1" dirty="0" smtClean="0"/>
              <a:t>law</a:t>
            </a:r>
            <a:endParaRPr lang="en-US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 rtl="0">
              <a:buFont typeface="Wingdings" pitchFamily="2" charset="2"/>
              <a:buChar char="v"/>
            </a:pPr>
            <a:endParaRPr lang="fr-FR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 rtl="0">
              <a:buFont typeface="Wingdings" pitchFamily="2" charset="2"/>
              <a:buChar char="v"/>
            </a:pPr>
            <a:endParaRPr lang="ar-DZ" dirty="0"/>
          </a:p>
        </p:txBody>
      </p:sp>
    </p:spTree>
    <p:extLst>
      <p:ext uri="{BB962C8B-B14F-4D97-AF65-F5344CB8AC3E}">
        <p14:creationId xmlns:p14="http://schemas.microsoft.com/office/powerpoint/2010/main" val="81176080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fr-FR" b="1" dirty="0" err="1" smtClean="0"/>
              <a:t>Rights</a:t>
            </a:r>
            <a:r>
              <a:rPr lang="fr-FR" b="1" dirty="0" smtClean="0"/>
              <a:t> and </a:t>
            </a:r>
            <a:r>
              <a:rPr lang="fr-FR" b="1" dirty="0" err="1" smtClean="0"/>
              <a:t>Liberties</a:t>
            </a:r>
            <a:endParaRPr lang="ar-DZ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1268760"/>
            <a:ext cx="8568952" cy="525658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algn="l" rtl="0"/>
            <a:r>
              <a:rPr lang="fr-FR" dirty="0" smtClean="0"/>
              <a:t>Civil </a:t>
            </a:r>
            <a:r>
              <a:rPr lang="fr-FR" dirty="0" err="1" smtClean="0"/>
              <a:t>liberties</a:t>
            </a:r>
            <a:r>
              <a:rPr lang="fr-FR" dirty="0" smtClean="0"/>
              <a:t> </a:t>
            </a:r>
            <a:r>
              <a:rPr lang="fr-FR" dirty="0"/>
              <a:t>a</a:t>
            </a:r>
            <a:r>
              <a:rPr lang="fr-FR" dirty="0" smtClean="0"/>
              <a:t>nd </a:t>
            </a:r>
            <a:r>
              <a:rPr lang="fr-FR" dirty="0" err="1" smtClean="0"/>
              <a:t>rights</a:t>
            </a:r>
            <a:r>
              <a:rPr lang="fr-FR" dirty="0" smtClean="0"/>
              <a:t> are </a:t>
            </a:r>
            <a:r>
              <a:rPr lang="fr-FR" dirty="0" err="1" smtClean="0"/>
              <a:t>well</a:t>
            </a:r>
            <a:r>
              <a:rPr lang="fr-FR" dirty="0" smtClean="0"/>
              <a:t> </a:t>
            </a:r>
            <a:r>
              <a:rPr lang="fr-FR" dirty="0" err="1" smtClean="0"/>
              <a:t>defined</a:t>
            </a:r>
            <a:r>
              <a:rPr lang="fr-FR" dirty="0" smtClean="0"/>
              <a:t> in the constitution </a:t>
            </a:r>
            <a:r>
              <a:rPr lang="fr-FR" dirty="0" err="1" smtClean="0"/>
              <a:t>which</a:t>
            </a:r>
            <a:r>
              <a:rPr lang="fr-FR" dirty="0" smtClean="0"/>
              <a:t> </a:t>
            </a:r>
            <a:r>
              <a:rPr lang="fr-FR" dirty="0" err="1" smtClean="0"/>
              <a:t>clearly</a:t>
            </a:r>
            <a:r>
              <a:rPr lang="fr-FR" dirty="0" smtClean="0"/>
              <a:t> identifies the </a:t>
            </a:r>
            <a:r>
              <a:rPr lang="fr-FR" dirty="0" err="1" smtClean="0"/>
              <a:t>spheres</a:t>
            </a:r>
            <a:r>
              <a:rPr lang="fr-FR" dirty="0" smtClean="0"/>
              <a:t> of </a:t>
            </a:r>
            <a:r>
              <a:rPr lang="fr-FR" dirty="0" err="1" smtClean="0"/>
              <a:t>governmental</a:t>
            </a:r>
            <a:r>
              <a:rPr lang="fr-FR" dirty="0" smtClean="0"/>
              <a:t> </a:t>
            </a:r>
            <a:r>
              <a:rPr lang="fr-FR" dirty="0" err="1" smtClean="0"/>
              <a:t>authority</a:t>
            </a:r>
            <a:r>
              <a:rPr lang="fr-FR" dirty="0" smtClean="0"/>
              <a:t> and </a:t>
            </a:r>
            <a:r>
              <a:rPr lang="fr-FR" dirty="0" err="1" smtClean="0"/>
              <a:t>personal</a:t>
            </a:r>
            <a:r>
              <a:rPr lang="fr-FR" dirty="0" smtClean="0"/>
              <a:t> </a:t>
            </a:r>
            <a:r>
              <a:rPr lang="fr-FR" dirty="0" err="1" smtClean="0"/>
              <a:t>freedoms</a:t>
            </a:r>
            <a:endParaRPr lang="fr-FR" dirty="0"/>
          </a:p>
          <a:p>
            <a:pPr algn="l" rtl="0"/>
            <a:r>
              <a:rPr lang="en-US" dirty="0"/>
              <a:t>Declaration of the Rights of Man </a:t>
            </a:r>
            <a:r>
              <a:rPr lang="en-US" dirty="0" smtClean="0"/>
              <a:t>and Citizens</a:t>
            </a:r>
            <a:r>
              <a:rPr lang="en-US" dirty="0"/>
              <a:t>, adopted by the National Assembly at </a:t>
            </a:r>
            <a:r>
              <a:rPr lang="en-US" dirty="0" smtClean="0"/>
              <a:t>Versailles, reflected </a:t>
            </a:r>
            <a:r>
              <a:rPr lang="en-US" dirty="0"/>
              <a:t>the thinking of the eighteenth-century Enlightenment</a:t>
            </a:r>
            <a:r>
              <a:rPr lang="en-US" dirty="0" smtClean="0"/>
              <a:t>.</a:t>
            </a:r>
          </a:p>
          <a:p>
            <a:pPr algn="l" rtl="0"/>
            <a:r>
              <a:rPr lang="en-US" dirty="0" smtClean="0"/>
              <a:t> “Men </a:t>
            </a:r>
            <a:r>
              <a:rPr lang="en-US" dirty="0"/>
              <a:t>are born free and equal </a:t>
            </a:r>
            <a:r>
              <a:rPr lang="en-US" dirty="0" smtClean="0"/>
              <a:t>in rights</a:t>
            </a:r>
            <a:r>
              <a:rPr lang="en-US" dirty="0"/>
              <a:t> </a:t>
            </a:r>
            <a:r>
              <a:rPr lang="en-US" dirty="0" smtClean="0"/>
              <a:t>.</a:t>
            </a:r>
            <a:r>
              <a:rPr lang="en-US" dirty="0"/>
              <a:t> </a:t>
            </a:r>
            <a:r>
              <a:rPr lang="en-US" dirty="0" smtClean="0"/>
              <a:t>.</a:t>
            </a:r>
            <a:r>
              <a:rPr lang="en-US" dirty="0"/>
              <a:t> .</a:t>
            </a:r>
            <a:r>
              <a:rPr lang="en-US" dirty="0" smtClean="0"/>
              <a:t> the </a:t>
            </a:r>
            <a:r>
              <a:rPr lang="en-US" dirty="0"/>
              <a:t>aim of every political association is the preservation of </a:t>
            </a:r>
            <a:r>
              <a:rPr lang="en-US" dirty="0" smtClean="0"/>
              <a:t>the natural </a:t>
            </a:r>
            <a:r>
              <a:rPr lang="en-US" dirty="0"/>
              <a:t>and undoubted rights of men. These rights are liberty, property</a:t>
            </a:r>
            <a:r>
              <a:rPr lang="en-US" dirty="0" smtClean="0"/>
              <a:t>, security </a:t>
            </a:r>
            <a:r>
              <a:rPr lang="en-US" dirty="0"/>
              <a:t>and resistance to oppression</a:t>
            </a:r>
            <a:r>
              <a:rPr lang="en-US" dirty="0" smtClean="0"/>
              <a:t>.”</a:t>
            </a:r>
            <a:r>
              <a:rPr lang="fr-FR" dirty="0" smtClean="0"/>
              <a:t> </a:t>
            </a:r>
            <a:endParaRPr lang="ar-DZ" dirty="0"/>
          </a:p>
        </p:txBody>
      </p:sp>
    </p:spTree>
    <p:extLst>
      <p:ext uri="{BB962C8B-B14F-4D97-AF65-F5344CB8AC3E}">
        <p14:creationId xmlns:p14="http://schemas.microsoft.com/office/powerpoint/2010/main" val="3089890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332656"/>
            <a:ext cx="8640960" cy="626469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l" rtl="0"/>
            <a:r>
              <a:rPr lang="fr-FR" dirty="0" err="1"/>
              <a:t>U</a:t>
            </a:r>
            <a:r>
              <a:rPr lang="fr-FR" dirty="0" err="1" smtClean="0"/>
              <a:t>ntil</a:t>
            </a:r>
            <a:r>
              <a:rPr lang="fr-FR" dirty="0" smtClean="0"/>
              <a:t> the </a:t>
            </a:r>
            <a:r>
              <a:rPr lang="en-US" dirty="0" smtClean="0"/>
              <a:t>passage </a:t>
            </a:r>
            <a:r>
              <a:rPr lang="en-US" dirty="0"/>
              <a:t>of the Human Rights Act of 1998, </a:t>
            </a:r>
            <a:r>
              <a:rPr lang="en-US" dirty="0" smtClean="0"/>
              <a:t>the UK </a:t>
            </a:r>
            <a:r>
              <a:rPr lang="en-US" dirty="0"/>
              <a:t>had not incorporated </a:t>
            </a:r>
            <a:r>
              <a:rPr lang="en-US" dirty="0" smtClean="0"/>
              <a:t>the European </a:t>
            </a:r>
            <a:r>
              <a:rPr lang="en-US" dirty="0"/>
              <a:t>Convention on Human Rights (ECHR) – or any other human </a:t>
            </a:r>
            <a:r>
              <a:rPr lang="en-US" dirty="0" smtClean="0"/>
              <a:t>rights </a:t>
            </a:r>
            <a:r>
              <a:rPr lang="fr-FR" dirty="0" err="1" smtClean="0"/>
              <a:t>treaty</a:t>
            </a:r>
            <a:r>
              <a:rPr lang="fr-FR" dirty="0" smtClean="0"/>
              <a:t> </a:t>
            </a:r>
            <a:r>
              <a:rPr lang="fr-FR" dirty="0"/>
              <a:t>– </a:t>
            </a:r>
            <a:r>
              <a:rPr lang="fr-FR" dirty="0" err="1"/>
              <a:t>into</a:t>
            </a:r>
            <a:r>
              <a:rPr lang="fr-FR" dirty="0"/>
              <a:t> British </a:t>
            </a:r>
            <a:r>
              <a:rPr lang="fr-FR" dirty="0" err="1"/>
              <a:t>law</a:t>
            </a:r>
            <a:r>
              <a:rPr lang="fr-FR" dirty="0" smtClean="0"/>
              <a:t>.</a:t>
            </a:r>
          </a:p>
          <a:p>
            <a:pPr algn="l" rtl="0"/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dirty="0"/>
              <a:t>Bill of Rights was a proclamation of </a:t>
            </a:r>
            <a:r>
              <a:rPr lang="en-US" dirty="0" smtClean="0"/>
              <a:t>the anti-federalists fundamental belief </a:t>
            </a:r>
            <a:r>
              <a:rPr lang="en-US" dirty="0"/>
              <a:t>in the </a:t>
            </a:r>
            <a:r>
              <a:rPr lang="en-US" b="1" dirty="0">
                <a:solidFill>
                  <a:srgbClr val="FF0000"/>
                </a:solidFill>
              </a:rPr>
              <a:t>natural rights </a:t>
            </a:r>
            <a:r>
              <a:rPr lang="en-US" dirty="0"/>
              <a:t>of all Americans</a:t>
            </a:r>
            <a:r>
              <a:rPr lang="en-US" dirty="0" smtClean="0"/>
              <a:t>.</a:t>
            </a:r>
          </a:p>
          <a:p>
            <a:pPr algn="l" rtl="0"/>
            <a:r>
              <a:rPr lang="en-US" b="1" dirty="0">
                <a:solidFill>
                  <a:srgbClr val="FF0000"/>
                </a:solidFill>
              </a:rPr>
              <a:t>First Amendment freedoms </a:t>
            </a:r>
            <a:r>
              <a:rPr lang="en-US" dirty="0"/>
              <a:t>– freedoms of speech, assembly, association</a:t>
            </a:r>
            <a:r>
              <a:rPr lang="en-US" dirty="0" smtClean="0"/>
              <a:t>, petition </a:t>
            </a:r>
            <a:r>
              <a:rPr lang="en-US" dirty="0"/>
              <a:t>and religion – are at the </a:t>
            </a:r>
            <a:r>
              <a:rPr lang="en-US" b="1" dirty="0">
                <a:solidFill>
                  <a:srgbClr val="FF0000"/>
                </a:solidFill>
              </a:rPr>
              <a:t>heart of a healthy constitutional democracy</a:t>
            </a:r>
            <a:r>
              <a:rPr lang="en-US" dirty="0"/>
              <a:t>.</a:t>
            </a:r>
            <a:endParaRPr lang="ar-DZ" dirty="0"/>
          </a:p>
        </p:txBody>
      </p:sp>
    </p:spTree>
    <p:extLst>
      <p:ext uri="{BB962C8B-B14F-4D97-AF65-F5344CB8AC3E}">
        <p14:creationId xmlns:p14="http://schemas.microsoft.com/office/powerpoint/2010/main" val="2179760815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116632"/>
            <a:ext cx="8856984" cy="662473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algn="l" rtl="0"/>
            <a:r>
              <a:rPr lang="en-US" dirty="0" smtClean="0"/>
              <a:t>The </a:t>
            </a:r>
            <a:r>
              <a:rPr lang="en-US" dirty="0"/>
              <a:t>British relied on what </a:t>
            </a:r>
            <a:r>
              <a:rPr lang="en-US" dirty="0" smtClean="0"/>
              <a:t>A.V. </a:t>
            </a:r>
            <a:r>
              <a:rPr lang="en-US" dirty="0"/>
              <a:t>Dicey</a:t>
            </a:r>
            <a:r>
              <a:rPr lang="en-US" dirty="0" smtClean="0"/>
              <a:t>, constitutional </a:t>
            </a:r>
            <a:r>
              <a:rPr lang="en-US" dirty="0"/>
              <a:t>theorist of the late nineteenth and early twentieth century, </a:t>
            </a:r>
            <a:r>
              <a:rPr lang="en-US" dirty="0" smtClean="0"/>
              <a:t>labeled </a:t>
            </a:r>
            <a:r>
              <a:rPr lang="en-US" dirty="0"/>
              <a:t>‘</a:t>
            </a:r>
            <a:r>
              <a:rPr lang="en-US" b="1" dirty="0"/>
              <a:t>the three pillars of liberty</a:t>
            </a:r>
            <a:r>
              <a:rPr lang="en-US" dirty="0" smtClean="0"/>
              <a:t>’.</a:t>
            </a:r>
          </a:p>
          <a:p>
            <a:pPr algn="l" rtl="0"/>
            <a:r>
              <a:rPr lang="en-US" dirty="0" smtClean="0"/>
              <a:t> </a:t>
            </a:r>
            <a:r>
              <a:rPr lang="en-US" dirty="0"/>
              <a:t>He argued that between </a:t>
            </a:r>
            <a:r>
              <a:rPr lang="en-US" dirty="0" smtClean="0"/>
              <a:t>them </a:t>
            </a:r>
            <a:r>
              <a:rPr lang="en-US" b="1" dirty="0" smtClean="0">
                <a:solidFill>
                  <a:srgbClr val="7030A0"/>
                </a:solidFill>
              </a:rPr>
              <a:t>Parliament</a:t>
            </a:r>
            <a:r>
              <a:rPr lang="en-US" b="1" dirty="0">
                <a:solidFill>
                  <a:srgbClr val="7030A0"/>
                </a:solidFill>
              </a:rPr>
              <a:t>, a culture of liberty and the courts </a:t>
            </a:r>
            <a:r>
              <a:rPr lang="en-US" dirty="0"/>
              <a:t>offered </a:t>
            </a:r>
            <a:r>
              <a:rPr lang="en-US" dirty="0" smtClean="0"/>
              <a:t>adequate protection, operating </a:t>
            </a:r>
            <a:r>
              <a:rPr lang="en-US" dirty="0"/>
              <a:t>as they did against a background of respect for the rule of law</a:t>
            </a:r>
            <a:r>
              <a:rPr lang="en-US" dirty="0" smtClean="0"/>
              <a:t>.</a:t>
            </a:r>
          </a:p>
          <a:p>
            <a:pPr algn="l" rtl="0"/>
            <a:r>
              <a:rPr lang="en-US" dirty="0"/>
              <a:t>Because essential freedoms are given constitutional status, they are not </a:t>
            </a:r>
            <a:r>
              <a:rPr lang="en-US" dirty="0" smtClean="0"/>
              <a:t>easy to </a:t>
            </a:r>
            <a:r>
              <a:rPr lang="en-US" dirty="0"/>
              <a:t>override and many groups – however unpopular in the country – have </a:t>
            </a:r>
            <a:r>
              <a:rPr lang="en-US" dirty="0" smtClean="0"/>
              <a:t>been able </a:t>
            </a:r>
            <a:r>
              <a:rPr lang="en-US" dirty="0"/>
              <a:t>to cite the clause in their </a:t>
            </a:r>
            <a:r>
              <a:rPr lang="en-US" dirty="0" err="1"/>
              <a:t>defence</a:t>
            </a:r>
            <a:r>
              <a:rPr lang="en-US" dirty="0"/>
              <a:t>. </a:t>
            </a:r>
            <a:endParaRPr lang="en-US" dirty="0" smtClean="0"/>
          </a:p>
          <a:p>
            <a:pPr algn="l" rtl="0"/>
            <a:r>
              <a:rPr lang="en-US" dirty="0" smtClean="0"/>
              <a:t>By </a:t>
            </a:r>
            <a:r>
              <a:rPr lang="en-US" dirty="0"/>
              <a:t>contrast, in Britain, the Human Rights Act is not entrenched, </a:t>
            </a:r>
            <a:r>
              <a:rPr lang="en-US" dirty="0" smtClean="0"/>
              <a:t>but part </a:t>
            </a:r>
            <a:r>
              <a:rPr lang="en-US" dirty="0"/>
              <a:t>of the ordinary law of the land. If any existing law is incompatible </a:t>
            </a:r>
            <a:r>
              <a:rPr lang="en-US" dirty="0" smtClean="0"/>
              <a:t>with </a:t>
            </a:r>
            <a:r>
              <a:rPr lang="fr-FR" dirty="0"/>
              <a:t>the Convention</a:t>
            </a:r>
            <a:endParaRPr lang="ar-DZ" dirty="0"/>
          </a:p>
        </p:txBody>
      </p:sp>
    </p:spTree>
    <p:extLst>
      <p:ext uri="{BB962C8B-B14F-4D97-AF65-F5344CB8AC3E}">
        <p14:creationId xmlns:p14="http://schemas.microsoft.com/office/powerpoint/2010/main" val="1620415294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fr-FR" b="1" dirty="0"/>
              <a:t>Types of </a:t>
            </a:r>
            <a:r>
              <a:rPr lang="fr-FR" b="1" dirty="0" err="1"/>
              <a:t>R</a:t>
            </a:r>
            <a:r>
              <a:rPr lang="fr-FR" b="1" dirty="0" err="1" smtClean="0"/>
              <a:t>ights</a:t>
            </a:r>
            <a:endParaRPr lang="ar-DZ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107504" y="980728"/>
            <a:ext cx="8928992" cy="576064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algn="l" rtl="0"/>
            <a:r>
              <a:rPr lang="en-US" dirty="0" smtClean="0"/>
              <a:t>Rights are entitlements</a:t>
            </a:r>
            <a:r>
              <a:rPr lang="en-US" dirty="0"/>
              <a:t>. Identifying those to which </a:t>
            </a:r>
            <a:r>
              <a:rPr lang="en-US" dirty="0" smtClean="0"/>
              <a:t>people </a:t>
            </a:r>
            <a:r>
              <a:rPr lang="en-US" dirty="0"/>
              <a:t>are entitled </a:t>
            </a:r>
            <a:r>
              <a:rPr lang="en-US" dirty="0" smtClean="0"/>
              <a:t>led many writers to </a:t>
            </a:r>
            <a:r>
              <a:rPr lang="en-US" dirty="0"/>
              <a:t>distinguish </a:t>
            </a:r>
            <a:r>
              <a:rPr lang="en-US" dirty="0" smtClean="0"/>
              <a:t>between:</a:t>
            </a:r>
          </a:p>
          <a:p>
            <a:pPr algn="l" rtl="0"/>
            <a:r>
              <a:rPr lang="en-US" dirty="0" smtClean="0"/>
              <a:t> </a:t>
            </a:r>
            <a:r>
              <a:rPr lang="en-US" b="1" dirty="0" smtClean="0"/>
              <a:t>Natural or inalienable </a:t>
            </a:r>
            <a:r>
              <a:rPr lang="en-US" b="1" dirty="0"/>
              <a:t>rights </a:t>
            </a:r>
            <a:r>
              <a:rPr lang="en-US" dirty="0"/>
              <a:t>which derive from people’s common humanity and should not </a:t>
            </a:r>
            <a:r>
              <a:rPr lang="en-US" dirty="0" smtClean="0"/>
              <a:t>be infringed,</a:t>
            </a:r>
            <a:r>
              <a:rPr lang="en-US" dirty="0"/>
              <a:t> </a:t>
            </a:r>
            <a:r>
              <a:rPr lang="en-US" dirty="0" smtClean="0"/>
              <a:t>and they </a:t>
            </a:r>
            <a:r>
              <a:rPr lang="fr-FR" dirty="0" smtClean="0"/>
              <a:t>have </a:t>
            </a:r>
            <a:r>
              <a:rPr lang="fr-FR" dirty="0"/>
              <a:t>a moral dimension</a:t>
            </a:r>
            <a:endParaRPr lang="ar-DZ" dirty="0"/>
          </a:p>
          <a:p>
            <a:pPr algn="l" rtl="0"/>
            <a:r>
              <a:rPr lang="en-US" b="1" dirty="0" smtClean="0"/>
              <a:t>Legal </a:t>
            </a:r>
            <a:r>
              <a:rPr lang="en-US" b="1" dirty="0"/>
              <a:t>rights</a:t>
            </a:r>
            <a:r>
              <a:rPr lang="en-US" dirty="0"/>
              <a:t>, those which are granted to citizens by the governments </a:t>
            </a:r>
            <a:r>
              <a:rPr lang="en-US" dirty="0" smtClean="0"/>
              <a:t>of different </a:t>
            </a:r>
            <a:r>
              <a:rPr lang="en-US" dirty="0"/>
              <a:t>states. </a:t>
            </a:r>
            <a:r>
              <a:rPr lang="en-US" dirty="0" smtClean="0"/>
              <a:t>These rights can be divided into two categories:</a:t>
            </a:r>
          </a:p>
          <a:p>
            <a:pPr algn="l" rtl="0"/>
            <a:r>
              <a:rPr lang="en-US" b="1" dirty="0" smtClean="0"/>
              <a:t>Civil and </a:t>
            </a:r>
            <a:r>
              <a:rPr lang="en-US" b="1" dirty="0"/>
              <a:t>political</a:t>
            </a:r>
            <a:r>
              <a:rPr lang="en-US" dirty="0"/>
              <a:t>, </a:t>
            </a:r>
            <a:r>
              <a:rPr lang="en-US" b="1" dirty="0"/>
              <a:t>civil liberties </a:t>
            </a:r>
            <a:r>
              <a:rPr lang="en-US" dirty="0" smtClean="0"/>
              <a:t>OR </a:t>
            </a:r>
            <a:r>
              <a:rPr lang="en-US" b="1" dirty="0"/>
              <a:t>negative </a:t>
            </a:r>
            <a:r>
              <a:rPr lang="en-US" b="1" dirty="0" smtClean="0"/>
              <a:t>rights</a:t>
            </a:r>
            <a:r>
              <a:rPr lang="en-US" dirty="0" smtClean="0"/>
              <a:t>. </a:t>
            </a:r>
            <a:r>
              <a:rPr lang="en-US" b="1" dirty="0" smtClean="0"/>
              <a:t> </a:t>
            </a:r>
            <a:r>
              <a:rPr lang="en-US" dirty="0"/>
              <a:t>They restrain the interference of </a:t>
            </a:r>
            <a:r>
              <a:rPr lang="en-US" dirty="0" smtClean="0"/>
              <a:t>government </a:t>
            </a:r>
            <a:r>
              <a:rPr lang="fr-FR" dirty="0"/>
              <a:t>on </a:t>
            </a:r>
            <a:r>
              <a:rPr lang="fr-FR" dirty="0" err="1"/>
              <a:t>individuals</a:t>
            </a:r>
            <a:r>
              <a:rPr lang="fr-FR" dirty="0"/>
              <a:t>’ free </a:t>
            </a:r>
            <a:r>
              <a:rPr lang="fr-FR" dirty="0" err="1" smtClean="0"/>
              <a:t>choice</a:t>
            </a:r>
            <a:r>
              <a:rPr lang="fr-FR" dirty="0" smtClean="0"/>
              <a:t> in </a:t>
            </a:r>
            <a:r>
              <a:rPr lang="fr-FR" dirty="0"/>
              <a:t>areas of social </a:t>
            </a:r>
            <a:r>
              <a:rPr lang="fr-FR" dirty="0" smtClean="0"/>
              <a:t>life</a:t>
            </a:r>
            <a:endParaRPr lang="en-US" dirty="0" smtClean="0"/>
          </a:p>
          <a:p>
            <a:pPr algn="l" rtl="0"/>
            <a:r>
              <a:rPr lang="en-US" b="1" dirty="0" smtClean="0"/>
              <a:t>Social </a:t>
            </a:r>
            <a:r>
              <a:rPr lang="en-US" b="1" dirty="0"/>
              <a:t>and economic </a:t>
            </a:r>
            <a:r>
              <a:rPr lang="en-US" dirty="0" smtClean="0"/>
              <a:t>OR </a:t>
            </a:r>
            <a:r>
              <a:rPr lang="en-US" b="1" dirty="0" smtClean="0"/>
              <a:t>positive </a:t>
            </a:r>
            <a:r>
              <a:rPr lang="en-US" b="1" dirty="0"/>
              <a:t>rights</a:t>
            </a:r>
            <a:r>
              <a:rPr lang="en-US" dirty="0"/>
              <a:t>. They extend the role and responsibilities of government </a:t>
            </a:r>
            <a:r>
              <a:rPr lang="en-US" dirty="0" smtClean="0"/>
              <a:t>into areas </a:t>
            </a:r>
            <a:r>
              <a:rPr lang="en-US" dirty="0"/>
              <a:t>such as </a:t>
            </a:r>
            <a:r>
              <a:rPr lang="en-US" dirty="0" smtClean="0"/>
              <a:t>education and </a:t>
            </a:r>
            <a:r>
              <a:rPr lang="en-US" dirty="0"/>
              <a:t>the right to work.</a:t>
            </a:r>
            <a:endParaRPr lang="ar-DZ" dirty="0"/>
          </a:p>
        </p:txBody>
      </p:sp>
    </p:spTree>
    <p:extLst>
      <p:ext uri="{BB962C8B-B14F-4D97-AF65-F5344CB8AC3E}">
        <p14:creationId xmlns:p14="http://schemas.microsoft.com/office/powerpoint/2010/main" val="926211288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115427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fr-FR" b="1" dirty="0" err="1" smtClean="0"/>
              <a:t>What</a:t>
            </a:r>
            <a:r>
              <a:rPr lang="fr-FR" b="1" dirty="0" smtClean="0"/>
              <a:t> </a:t>
            </a:r>
            <a:r>
              <a:rPr lang="fr-FR" b="1" dirty="0" err="1" smtClean="0"/>
              <a:t>is</a:t>
            </a:r>
            <a:r>
              <a:rPr lang="fr-FR" b="1" dirty="0" smtClean="0"/>
              <a:t> </a:t>
            </a:r>
            <a:r>
              <a:rPr lang="fr-FR" b="1" dirty="0" err="1" smtClean="0"/>
              <a:t>Political</a:t>
            </a:r>
            <a:r>
              <a:rPr lang="fr-FR" b="1" dirty="0" smtClean="0"/>
              <a:t> Culture?</a:t>
            </a:r>
            <a:endParaRPr lang="ar-DZ" b="1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2138777"/>
              </p:ext>
            </p:extLst>
          </p:nvPr>
        </p:nvGraphicFramePr>
        <p:xfrm>
          <a:off x="179512" y="1600200"/>
          <a:ext cx="8856984" cy="5069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43975980"/>
      </p:ext>
    </p:extLst>
  </p:cSld>
  <p:clrMapOvr>
    <a:masterClrMapping/>
  </p:clrMapOvr>
  <p:transition spd="slow">
    <p:pull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fr-F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Levels</a:t>
            </a:r>
            <a:r>
              <a:rPr lang="fr-F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of </a:t>
            </a:r>
            <a:r>
              <a:rPr lang="fr-F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Political</a:t>
            </a:r>
            <a:r>
              <a:rPr lang="fr-F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Culture</a:t>
            </a:r>
            <a:endParaRPr lang="ar-D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5439698"/>
              </p:ext>
            </p:extLst>
          </p:nvPr>
        </p:nvGraphicFramePr>
        <p:xfrm>
          <a:off x="179512" y="1340768"/>
          <a:ext cx="8784976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32173933"/>
      </p:ext>
    </p:extLst>
  </p:cSld>
  <p:clrMapOvr>
    <a:masterClrMapping/>
  </p:clrMapOvr>
  <p:transition spd="slow">
    <p:pull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rtl="0"/>
            <a:r>
              <a:rPr lang="fr-F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Types of </a:t>
            </a:r>
            <a:r>
              <a:rPr lang="fr-F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Political</a:t>
            </a:r>
            <a:r>
              <a:rPr lang="fr-F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Culture</a:t>
            </a:r>
            <a:endParaRPr lang="ar-D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98989586"/>
              </p:ext>
            </p:extLst>
          </p:nvPr>
        </p:nvGraphicFramePr>
        <p:xfrm>
          <a:off x="179512" y="1268760"/>
          <a:ext cx="8805664" cy="53180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58426070"/>
      </p:ext>
    </p:extLst>
  </p:cSld>
  <p:clrMapOvr>
    <a:masterClrMapping/>
  </p:clrMapOvr>
  <p:transition spd="slow">
    <p:pull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Civic </a:t>
            </a: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Culture</a:t>
            </a:r>
            <a:endParaRPr lang="ar-D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1412776"/>
            <a:ext cx="8856984" cy="518457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 rtl="0"/>
            <a:r>
              <a:rPr lang="en-US" dirty="0" smtClean="0"/>
              <a:t>1963 by </a:t>
            </a:r>
            <a:r>
              <a:rPr lang="fr-FR" dirty="0" err="1" smtClean="0"/>
              <a:t>Almond</a:t>
            </a:r>
            <a:r>
              <a:rPr lang="fr-FR" dirty="0" smtClean="0"/>
              <a:t> </a:t>
            </a:r>
            <a:r>
              <a:rPr lang="fr-FR" dirty="0"/>
              <a:t>and </a:t>
            </a:r>
            <a:r>
              <a:rPr lang="fr-FR" dirty="0" smtClean="0"/>
              <a:t>Verba: </a:t>
            </a:r>
            <a:r>
              <a:rPr lang="fr-FR" dirty="0" err="1" smtClean="0"/>
              <a:t>Classic</a:t>
            </a:r>
            <a:r>
              <a:rPr lang="fr-FR" dirty="0" smtClean="0"/>
              <a:t> </a:t>
            </a:r>
            <a:r>
              <a:rPr lang="fr-FR" dirty="0" err="1" smtClean="0"/>
              <a:t>study</a:t>
            </a:r>
            <a:r>
              <a:rPr lang="fr-FR" dirty="0" smtClean="0"/>
              <a:t> on </a:t>
            </a:r>
            <a:r>
              <a:rPr lang="fr-FR" dirty="0" err="1" smtClean="0"/>
              <a:t>Political</a:t>
            </a:r>
            <a:r>
              <a:rPr lang="fr-FR" dirty="0" smtClean="0"/>
              <a:t> Culture and </a:t>
            </a:r>
            <a:r>
              <a:rPr lang="fr-FR" dirty="0" err="1" smtClean="0"/>
              <a:t>Democracy</a:t>
            </a:r>
            <a:endParaRPr lang="fr-FR" dirty="0" smtClean="0"/>
          </a:p>
          <a:p>
            <a:pPr algn="l" rtl="0"/>
            <a:r>
              <a:rPr lang="fr-FR" dirty="0" smtClean="0"/>
              <a:t>To </a:t>
            </a:r>
            <a:r>
              <a:rPr lang="fr-FR" dirty="0" err="1" smtClean="0"/>
              <a:t>identify</a:t>
            </a:r>
            <a:r>
              <a:rPr lang="fr-FR" dirty="0" smtClean="0"/>
              <a:t> the </a:t>
            </a:r>
            <a:r>
              <a:rPr lang="fr-FR" dirty="0" err="1" smtClean="0"/>
              <a:t>political</a:t>
            </a:r>
            <a:r>
              <a:rPr lang="fr-FR" dirty="0" smtClean="0"/>
              <a:t> culture </a:t>
            </a:r>
            <a:r>
              <a:rPr lang="fr-FR" dirty="0" err="1" smtClean="0"/>
              <a:t>within</a:t>
            </a:r>
            <a:r>
              <a:rPr lang="fr-FR" dirty="0" smtClean="0"/>
              <a:t> </a:t>
            </a:r>
            <a:r>
              <a:rPr lang="fr-FR" dirty="0" err="1" smtClean="0"/>
              <a:t>which</a:t>
            </a:r>
            <a:r>
              <a:rPr lang="fr-FR" dirty="0" smtClean="0"/>
              <a:t> a </a:t>
            </a:r>
            <a:r>
              <a:rPr lang="fr-FR" dirty="0" err="1" smtClean="0"/>
              <a:t>liberal</a:t>
            </a:r>
            <a:r>
              <a:rPr lang="fr-FR" dirty="0" smtClean="0"/>
              <a:t> </a:t>
            </a:r>
            <a:r>
              <a:rPr lang="fr-FR" dirty="0" err="1" smtClean="0"/>
              <a:t>democracy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most</a:t>
            </a:r>
            <a:r>
              <a:rPr lang="fr-FR" dirty="0" smtClean="0"/>
              <a:t> </a:t>
            </a:r>
            <a:r>
              <a:rPr lang="fr-FR" dirty="0" err="1" smtClean="0"/>
              <a:t>likely</a:t>
            </a:r>
            <a:r>
              <a:rPr lang="fr-FR" dirty="0" smtClean="0"/>
              <a:t> to </a:t>
            </a:r>
            <a:r>
              <a:rPr lang="fr-FR" dirty="0" err="1" smtClean="0"/>
              <a:t>develop</a:t>
            </a:r>
            <a:endParaRPr lang="fr-FR" dirty="0" smtClean="0"/>
          </a:p>
          <a:p>
            <a:pPr algn="l" rtl="0"/>
            <a:r>
              <a:rPr lang="fr-FR" dirty="0" smtClean="0"/>
              <a:t>Distinction </a:t>
            </a:r>
            <a:r>
              <a:rPr lang="fr-FR" dirty="0" err="1" smtClean="0"/>
              <a:t>between</a:t>
            </a:r>
            <a:r>
              <a:rPr lang="fr-FR" dirty="0" smtClean="0"/>
              <a:t> </a:t>
            </a:r>
            <a:r>
              <a:rPr lang="fr-FR" dirty="0" err="1" smtClean="0"/>
              <a:t>three</a:t>
            </a:r>
            <a:r>
              <a:rPr lang="fr-FR" dirty="0" smtClean="0"/>
              <a:t> types of </a:t>
            </a:r>
            <a:r>
              <a:rPr lang="fr-FR" dirty="0" smtClean="0"/>
              <a:t>PC: </a:t>
            </a:r>
            <a:r>
              <a:rPr lang="fr-FR" dirty="0" err="1" smtClean="0"/>
              <a:t>parochial</a:t>
            </a:r>
            <a:r>
              <a:rPr lang="fr-FR" dirty="0" smtClean="0"/>
              <a:t>, </a:t>
            </a:r>
            <a:r>
              <a:rPr lang="fr-FR" dirty="0" err="1" smtClean="0"/>
              <a:t>subject</a:t>
            </a:r>
            <a:r>
              <a:rPr lang="fr-FR" dirty="0" smtClean="0"/>
              <a:t>, participant</a:t>
            </a:r>
          </a:p>
          <a:p>
            <a:pPr algn="l" rtl="0"/>
            <a:r>
              <a:rPr lang="fr-FR" dirty="0" err="1" smtClean="0"/>
              <a:t>Democracy</a:t>
            </a:r>
            <a:r>
              <a:rPr lang="fr-FR" dirty="0" smtClean="0"/>
              <a:t> </a:t>
            </a:r>
            <a:r>
              <a:rPr lang="fr-FR" dirty="0" err="1" smtClean="0"/>
              <a:t>prove</a:t>
            </a:r>
            <a:r>
              <a:rPr lang="fr-FR" dirty="0" smtClean="0"/>
              <a:t> </a:t>
            </a:r>
            <a:r>
              <a:rPr lang="fr-FR" dirty="0" err="1" smtClean="0"/>
              <a:t>most</a:t>
            </a:r>
            <a:r>
              <a:rPr lang="fr-FR" dirty="0" smtClean="0"/>
              <a:t> stable in </a:t>
            </a:r>
            <a:r>
              <a:rPr lang="fr-FR" dirty="0" err="1" smtClean="0"/>
              <a:t>societies</a:t>
            </a:r>
            <a:r>
              <a:rPr lang="fr-FR" dirty="0" smtClean="0"/>
              <a:t> </a:t>
            </a:r>
            <a:r>
              <a:rPr lang="fr-FR" dirty="0" err="1" smtClean="0"/>
              <a:t>blending</a:t>
            </a:r>
            <a:r>
              <a:rPr lang="fr-FR" dirty="0" smtClean="0"/>
              <a:t> </a:t>
            </a:r>
            <a:r>
              <a:rPr lang="fr-FR" dirty="0" err="1" smtClean="0"/>
              <a:t>different</a:t>
            </a:r>
            <a:r>
              <a:rPr lang="fr-FR" dirty="0" smtClean="0"/>
              <a:t> cultures in a </a:t>
            </a:r>
            <a:r>
              <a:rPr lang="fr-FR" dirty="0" err="1" smtClean="0"/>
              <a:t>particular</a:t>
            </a:r>
            <a:r>
              <a:rPr lang="fr-FR" dirty="0" smtClean="0"/>
              <a:t> mix </a:t>
            </a:r>
            <a:r>
              <a:rPr lang="fr-FR" dirty="0" err="1" smtClean="0"/>
              <a:t>termed</a:t>
            </a:r>
            <a:r>
              <a:rPr lang="fr-FR" dirty="0" smtClean="0"/>
              <a:t>: </a:t>
            </a:r>
            <a:r>
              <a:rPr lang="fr-FR" dirty="0" err="1" smtClean="0"/>
              <a:t>civic</a:t>
            </a:r>
            <a:r>
              <a:rPr lang="fr-FR" dirty="0" smtClean="0"/>
              <a:t> culture/participant culture</a:t>
            </a:r>
          </a:p>
          <a:p>
            <a:pPr algn="l" rtl="0"/>
            <a:endParaRPr lang="ar-DZ" dirty="0"/>
          </a:p>
        </p:txBody>
      </p:sp>
    </p:spTree>
    <p:extLst>
      <p:ext uri="{BB962C8B-B14F-4D97-AF65-F5344CB8AC3E}">
        <p14:creationId xmlns:p14="http://schemas.microsoft.com/office/powerpoint/2010/main" val="127878723"/>
      </p:ext>
    </p:extLst>
  </p:cSld>
  <p:clrMapOvr>
    <a:masterClrMapping/>
  </p:clrMapOvr>
  <p:transition spd="slow">
    <p:cover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 algn="l" rtl="0">
              <a:buNone/>
            </a:pPr>
            <a:endParaRPr lang="fr-FR" dirty="0" smtClean="0"/>
          </a:p>
          <a:p>
            <a:pPr marL="0" indent="0" algn="ctr" rtl="0">
              <a:buNone/>
            </a:pPr>
            <a:endParaRPr lang="fr-FR" b="1" dirty="0" smtClean="0"/>
          </a:p>
          <a:p>
            <a:pPr marL="0" indent="0" algn="ctr" rtl="0">
              <a:buNone/>
            </a:pPr>
            <a:r>
              <a:rPr lang="fr-FR" sz="4400" b="1" i="1" dirty="0" smtClean="0">
                <a:cs typeface="+mj-cs"/>
              </a:rPr>
              <a:t>The </a:t>
            </a:r>
            <a:r>
              <a:rPr lang="fr-FR" sz="4400" b="1" i="1" dirty="0" err="1">
                <a:cs typeface="+mj-cs"/>
              </a:rPr>
              <a:t>civic</a:t>
            </a:r>
            <a:r>
              <a:rPr lang="fr-FR" sz="4400" b="1" i="1" dirty="0">
                <a:cs typeface="+mj-cs"/>
              </a:rPr>
              <a:t> culture </a:t>
            </a:r>
            <a:r>
              <a:rPr lang="fr-FR" sz="4400" b="1" i="1" dirty="0" err="1" smtClean="0">
                <a:cs typeface="+mj-cs"/>
              </a:rPr>
              <a:t>resolves</a:t>
            </a:r>
            <a:r>
              <a:rPr lang="fr-FR" sz="4400" b="1" i="1" dirty="0" smtClean="0">
                <a:cs typeface="+mj-cs"/>
              </a:rPr>
              <a:t> </a:t>
            </a:r>
            <a:r>
              <a:rPr lang="en-US" sz="4400" b="1" i="1" dirty="0" smtClean="0">
                <a:cs typeface="+mj-cs"/>
              </a:rPr>
              <a:t>the </a:t>
            </a:r>
            <a:r>
              <a:rPr lang="en-US" sz="4400" b="1" i="1" dirty="0">
                <a:cs typeface="+mj-cs"/>
              </a:rPr>
              <a:t>tension within democracy between popular control and effective governance</a:t>
            </a:r>
            <a:endParaRPr lang="ar-DZ" sz="4400" b="1" i="1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9015072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fr-F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British </a:t>
            </a:r>
            <a:r>
              <a:rPr lang="fr-F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Political</a:t>
            </a:r>
            <a:r>
              <a:rPr lang="fr-F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Culture</a:t>
            </a:r>
            <a:endParaRPr lang="ar-D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7504" y="1196752"/>
            <a:ext cx="8928992" cy="547260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 rtl="0">
              <a:buFont typeface="Wingdings" pitchFamily="2" charset="2"/>
              <a:buChar char="v"/>
            </a:pPr>
            <a:r>
              <a:rPr lang="fr-FR" dirty="0">
                <a:solidFill>
                  <a:srgbClr val="00B050"/>
                </a:solidFill>
              </a:rPr>
              <a:t>F</a:t>
            </a:r>
            <a:r>
              <a:rPr lang="fr-FR" dirty="0" smtClean="0">
                <a:solidFill>
                  <a:srgbClr val="00B050"/>
                </a:solidFill>
              </a:rPr>
              <a:t>irst </a:t>
            </a:r>
            <a:r>
              <a:rPr lang="fr-FR" dirty="0" err="1" smtClean="0">
                <a:solidFill>
                  <a:srgbClr val="00B050"/>
                </a:solidFill>
              </a:rPr>
              <a:t>parliamentary</a:t>
            </a:r>
            <a:r>
              <a:rPr lang="fr-FR" dirty="0" smtClean="0">
                <a:solidFill>
                  <a:srgbClr val="00B050"/>
                </a:solidFill>
              </a:rPr>
              <a:t> </a:t>
            </a:r>
            <a:r>
              <a:rPr lang="fr-FR" dirty="0" err="1" smtClean="0">
                <a:solidFill>
                  <a:srgbClr val="00B050"/>
                </a:solidFill>
              </a:rPr>
              <a:t>democracy</a:t>
            </a:r>
            <a:r>
              <a:rPr lang="fr-FR" dirty="0" smtClean="0">
                <a:solidFill>
                  <a:srgbClr val="00B050"/>
                </a:solidFill>
              </a:rPr>
              <a:t> </a:t>
            </a:r>
            <a:r>
              <a:rPr lang="fr-FR" dirty="0">
                <a:solidFill>
                  <a:srgbClr val="00B050"/>
                </a:solidFill>
              </a:rPr>
              <a:t>in </a:t>
            </a:r>
            <a:r>
              <a:rPr lang="fr-FR" dirty="0" smtClean="0">
                <a:solidFill>
                  <a:srgbClr val="00B050"/>
                </a:solidFill>
              </a:rPr>
              <a:t>Europe</a:t>
            </a:r>
          </a:p>
          <a:p>
            <a:pPr algn="l" rtl="0"/>
            <a:r>
              <a:rPr lang="en-US" dirty="0"/>
              <a:t>The British have traditionally preferred to use parliamentary channels </a:t>
            </a:r>
            <a:r>
              <a:rPr lang="en-US" dirty="0" smtClean="0"/>
              <a:t>rather </a:t>
            </a:r>
            <a:r>
              <a:rPr lang="fr-FR" dirty="0" err="1" smtClean="0"/>
              <a:t>than</a:t>
            </a:r>
            <a:r>
              <a:rPr lang="fr-FR" dirty="0" smtClean="0"/>
              <a:t> </a:t>
            </a:r>
            <a:r>
              <a:rPr lang="fr-FR" dirty="0"/>
              <a:t>the anti-</a:t>
            </a:r>
            <a:r>
              <a:rPr lang="fr-FR" dirty="0" err="1"/>
              <a:t>parliamentary</a:t>
            </a:r>
            <a:r>
              <a:rPr lang="fr-FR" dirty="0"/>
              <a:t> </a:t>
            </a:r>
            <a:r>
              <a:rPr lang="fr-FR" dirty="0" err="1" smtClean="0"/>
              <a:t>politics</a:t>
            </a:r>
            <a:endParaRPr lang="fr-FR" dirty="0" smtClean="0"/>
          </a:p>
          <a:p>
            <a:pPr algn="l" rtl="0">
              <a:buFont typeface="Wingdings" pitchFamily="2" charset="2"/>
              <a:buChar char="v"/>
            </a:pPr>
            <a:r>
              <a:rPr lang="en-US" dirty="0">
                <a:solidFill>
                  <a:srgbClr val="00B050"/>
                </a:solidFill>
              </a:rPr>
              <a:t>a strong commitment to democracy, with its representative </a:t>
            </a:r>
            <a:r>
              <a:rPr lang="en-US" dirty="0" smtClean="0">
                <a:solidFill>
                  <a:srgbClr val="00B050"/>
                </a:solidFill>
              </a:rPr>
              <a:t>institutions </a:t>
            </a:r>
            <a:r>
              <a:rPr lang="fr-FR" dirty="0" smtClean="0">
                <a:solidFill>
                  <a:srgbClr val="00B050"/>
                </a:solidFill>
              </a:rPr>
              <a:t>of </a:t>
            </a:r>
            <a:r>
              <a:rPr lang="fr-FR" dirty="0" err="1" smtClean="0">
                <a:solidFill>
                  <a:srgbClr val="00B050"/>
                </a:solidFill>
              </a:rPr>
              <a:t>government</a:t>
            </a:r>
            <a:endParaRPr lang="fr-FR" dirty="0" smtClean="0">
              <a:solidFill>
                <a:srgbClr val="00B050"/>
              </a:solidFill>
            </a:endParaRPr>
          </a:p>
          <a:p>
            <a:pPr algn="l" rtl="0"/>
            <a:r>
              <a:rPr lang="fr-FR" dirty="0" err="1" smtClean="0"/>
              <a:t>Strong</a:t>
            </a:r>
            <a:r>
              <a:rPr lang="fr-FR" dirty="0" smtClean="0"/>
              <a:t> </a:t>
            </a:r>
            <a:r>
              <a:rPr lang="en-US" dirty="0" smtClean="0"/>
              <a:t>liberal </a:t>
            </a:r>
            <a:r>
              <a:rPr lang="en-US" dirty="0"/>
              <a:t>values about individual rights and </a:t>
            </a:r>
            <a:r>
              <a:rPr lang="en-US" dirty="0" smtClean="0"/>
              <a:t>responsibilities</a:t>
            </a:r>
          </a:p>
          <a:p>
            <a:pPr marL="514350" indent="-514350" algn="l" rtl="0">
              <a:buFont typeface="+mj-lt"/>
              <a:buAutoNum type="arabicPeriod"/>
            </a:pPr>
            <a:endParaRPr lang="fr-FR" dirty="0">
              <a:solidFill>
                <a:srgbClr val="00B050"/>
              </a:solidFill>
            </a:endParaRPr>
          </a:p>
          <a:p>
            <a:pPr algn="l" rtl="0"/>
            <a:endParaRPr lang="ar-DZ" dirty="0"/>
          </a:p>
        </p:txBody>
      </p:sp>
    </p:spTree>
    <p:extLst>
      <p:ext uri="{BB962C8B-B14F-4D97-AF65-F5344CB8AC3E}">
        <p14:creationId xmlns:p14="http://schemas.microsoft.com/office/powerpoint/2010/main" val="3568312024"/>
      </p:ext>
    </p:extLst>
  </p:cSld>
  <p:clrMapOvr>
    <a:masterClrMapping/>
  </p:clrMapOvr>
  <p:transition spd="slow">
    <p:cover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260648"/>
            <a:ext cx="8712968" cy="633670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 rtl="0">
              <a:buFont typeface="Wingdings" pitchFamily="2" charset="2"/>
              <a:buChar char="v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Key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elements in British political life</a:t>
            </a:r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fr-FR" b="1" dirty="0" err="1">
                <a:solidFill>
                  <a:srgbClr val="00B050"/>
                </a:solidFill>
              </a:rPr>
              <a:t>Continuity:</a:t>
            </a:r>
            <a:r>
              <a:rPr lang="fr-FR" dirty="0" err="1"/>
              <a:t>a</a:t>
            </a:r>
            <a:r>
              <a:rPr lang="fr-FR" dirty="0"/>
              <a:t> stable </a:t>
            </a:r>
            <a:r>
              <a:rPr lang="fr-FR" dirty="0" err="1"/>
              <a:t>political</a:t>
            </a:r>
            <a:r>
              <a:rPr lang="fr-FR" dirty="0"/>
              <a:t> system </a:t>
            </a:r>
            <a:r>
              <a:rPr lang="fr-FR" dirty="0" err="1"/>
              <a:t>based</a:t>
            </a:r>
            <a:r>
              <a:rPr lang="fr-FR" dirty="0"/>
              <a:t> on </a:t>
            </a:r>
            <a:r>
              <a:rPr lang="en-US" dirty="0"/>
              <a:t>Evolutionary rather than revolutionary </a:t>
            </a:r>
            <a:r>
              <a:rPr lang="en-US" dirty="0" smtClean="0"/>
              <a:t>change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b="1" dirty="0" smtClean="0">
                <a:solidFill>
                  <a:srgbClr val="00B050"/>
                </a:solidFill>
              </a:rPr>
              <a:t>Preference</a:t>
            </a:r>
            <a:r>
              <a:rPr lang="en-US" dirty="0" smtClean="0"/>
              <a:t> </a:t>
            </a:r>
            <a:r>
              <a:rPr lang="en-US" dirty="0"/>
              <a:t>for pragmatism over ideology and </a:t>
            </a:r>
            <a:r>
              <a:rPr lang="en-US" dirty="0" smtClean="0"/>
              <a:t>doctrine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b="1" dirty="0" smtClean="0">
                <a:solidFill>
                  <a:srgbClr val="00B050"/>
                </a:solidFill>
              </a:rPr>
              <a:t>Consensus</a:t>
            </a:r>
            <a:r>
              <a:rPr lang="fr-FR" b="1" dirty="0" smtClean="0">
                <a:solidFill>
                  <a:srgbClr val="00B050"/>
                </a:solidFill>
              </a:rPr>
              <a:t>:</a:t>
            </a:r>
            <a:r>
              <a:rPr lang="en-US" dirty="0" smtClean="0"/>
              <a:t>the </a:t>
            </a:r>
            <a:r>
              <a:rPr lang="en-US" dirty="0"/>
              <a:t>procedural consensus – broad </a:t>
            </a:r>
            <a:r>
              <a:rPr lang="en-US" dirty="0" smtClean="0"/>
              <a:t>agreement about </a:t>
            </a:r>
            <a:r>
              <a:rPr lang="en-US" dirty="0"/>
              <a:t>the means of conducting political debate </a:t>
            </a:r>
            <a:r>
              <a:rPr lang="en-US" dirty="0" smtClean="0"/>
              <a:t>has </a:t>
            </a:r>
            <a:r>
              <a:rPr lang="en-US" dirty="0"/>
              <a:t>a much </a:t>
            </a:r>
            <a:r>
              <a:rPr lang="en-US" dirty="0" smtClean="0"/>
              <a:t>long </a:t>
            </a:r>
            <a:r>
              <a:rPr lang="en-US" dirty="0"/>
              <a:t>history</a:t>
            </a:r>
            <a:r>
              <a:rPr lang="en-US" dirty="0" smtClean="0"/>
              <a:t>.</a:t>
            </a:r>
          </a:p>
          <a:p>
            <a:pPr algn="l" rtl="0">
              <a:buFont typeface="Wingdings" pitchFamily="2" charset="2"/>
              <a:buChar char="v"/>
            </a:pPr>
            <a:r>
              <a:rPr lang="en-US" dirty="0" smtClean="0"/>
              <a:t>Consensus, </a:t>
            </a:r>
            <a:r>
              <a:rPr lang="en-US" b="1" dirty="0" smtClean="0"/>
              <a:t>Deference</a:t>
            </a:r>
            <a:r>
              <a:rPr lang="en-US" dirty="0" smtClean="0"/>
              <a:t>, Homogeneity</a:t>
            </a:r>
            <a:r>
              <a:rPr lang="fr-FR" dirty="0" smtClean="0"/>
              <a:t>: </a:t>
            </a:r>
            <a:r>
              <a:rPr lang="fr-FR" dirty="0" err="1" smtClean="0"/>
              <a:t>under</a:t>
            </a:r>
            <a:r>
              <a:rPr lang="fr-FR" dirty="0" smtClean="0"/>
              <a:t> </a:t>
            </a:r>
            <a:r>
              <a:rPr lang="fr-FR" dirty="0" err="1" smtClean="0"/>
              <a:t>strain</a:t>
            </a:r>
            <a:r>
              <a:rPr lang="fr-FR" dirty="0" smtClean="0"/>
              <a:t>               Cultural values are not </a:t>
            </a:r>
            <a:r>
              <a:rPr lang="fr-FR" dirty="0" err="1" smtClean="0"/>
              <a:t>commandments</a:t>
            </a:r>
            <a:r>
              <a:rPr lang="fr-FR" dirty="0" smtClean="0"/>
              <a:t>, </a:t>
            </a:r>
            <a:r>
              <a:rPr lang="fr-FR" dirty="0" err="1" smtClean="0"/>
              <a:t>they’re</a:t>
            </a:r>
            <a:r>
              <a:rPr lang="fr-FR" dirty="0" smtClean="0"/>
              <a:t> </a:t>
            </a:r>
            <a:r>
              <a:rPr lang="fr-FR" dirty="0" err="1" smtClean="0"/>
              <a:t>principles</a:t>
            </a:r>
            <a:r>
              <a:rPr lang="fr-FR" dirty="0" smtClean="0"/>
              <a:t> and </a:t>
            </a:r>
            <a:r>
              <a:rPr lang="fr-FR" dirty="0" err="1" smtClean="0"/>
              <a:t>challenging</a:t>
            </a:r>
            <a:endParaRPr lang="fr-FR" dirty="0"/>
          </a:p>
          <a:p>
            <a:pPr algn="l" rtl="0"/>
            <a:endParaRPr lang="ar-DZ" dirty="0"/>
          </a:p>
        </p:txBody>
      </p:sp>
      <p:sp>
        <p:nvSpPr>
          <p:cNvPr id="4" name="Flèche droite 3"/>
          <p:cNvSpPr/>
          <p:nvPr/>
        </p:nvSpPr>
        <p:spPr>
          <a:xfrm>
            <a:off x="1835696" y="5131243"/>
            <a:ext cx="978408" cy="484632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2868223786"/>
      </p:ext>
    </p:extLst>
  </p:cSld>
  <p:clrMapOvr>
    <a:masterClrMapping/>
  </p:clrMapOvr>
  <p:transition spd="slow">
    <p:cover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fr-FR" b="1" dirty="0" err="1"/>
              <a:t>Political</a:t>
            </a:r>
            <a:r>
              <a:rPr lang="fr-FR" b="1" dirty="0"/>
              <a:t> </a:t>
            </a:r>
            <a:r>
              <a:rPr lang="fr-FR" b="1" dirty="0" smtClean="0"/>
              <a:t>Culture </a:t>
            </a:r>
            <a:r>
              <a:rPr lang="fr-FR" b="1" dirty="0"/>
              <a:t>in the USA</a:t>
            </a:r>
            <a:endParaRPr lang="ar-DZ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1268760"/>
            <a:ext cx="8712968" cy="54006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l" rtl="0">
              <a:buFont typeface="Wingdings" pitchFamily="2" charset="2"/>
              <a:buChar char="v"/>
            </a:pPr>
            <a:r>
              <a:rPr lang="fr-FR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</a:t>
            </a:r>
            <a:r>
              <a:rPr lang="fr-FR" b="1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sense</a:t>
            </a:r>
            <a:r>
              <a:rPr lang="fr-FR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</a:t>
            </a:r>
            <a:r>
              <a:rPr lang="fr-FR" b="1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common</a:t>
            </a:r>
            <a:r>
              <a:rPr lang="fr-FR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b="1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identity</a:t>
            </a:r>
            <a:r>
              <a:rPr lang="fr-FR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</a:p>
          <a:p>
            <a:pPr algn="l" rtl="0"/>
            <a:r>
              <a:rPr lang="fr-FR" b="1" dirty="0" smtClean="0"/>
              <a:t>American </a:t>
            </a:r>
            <a:r>
              <a:rPr lang="fr-FR" b="1" dirty="0" err="1" smtClean="0"/>
              <a:t>Dream</a:t>
            </a:r>
            <a:r>
              <a:rPr lang="fr-FR" b="1" dirty="0" smtClean="0"/>
              <a:t> (</a:t>
            </a:r>
            <a:r>
              <a:rPr lang="en-US" dirty="0"/>
              <a:t>Americans are valued according </a:t>
            </a:r>
            <a:r>
              <a:rPr lang="en-US" dirty="0" smtClean="0"/>
              <a:t>to what </a:t>
            </a:r>
            <a:r>
              <a:rPr lang="en-US" dirty="0"/>
              <a:t>they make of their chances in </a:t>
            </a:r>
            <a:r>
              <a:rPr lang="en-US" dirty="0" smtClean="0"/>
              <a:t>life)</a:t>
            </a:r>
          </a:p>
          <a:p>
            <a:pPr algn="l" rtl="0"/>
            <a:r>
              <a:rPr lang="en-US" b="1" dirty="0"/>
              <a:t>Adversity</a:t>
            </a:r>
            <a:r>
              <a:rPr lang="en-US" dirty="0"/>
              <a:t>, a sense of common </a:t>
            </a:r>
            <a:r>
              <a:rPr lang="en-US" dirty="0" smtClean="0"/>
              <a:t>danger</a:t>
            </a:r>
          </a:p>
          <a:p>
            <a:pPr algn="l" rtl="0"/>
            <a:r>
              <a:rPr lang="fr-FR" b="1" dirty="0"/>
              <a:t>Common </a:t>
            </a:r>
            <a:r>
              <a:rPr lang="fr-FR" b="1" dirty="0" smtClean="0"/>
              <a:t>values: </a:t>
            </a:r>
            <a:r>
              <a:rPr lang="en-US" dirty="0"/>
              <a:t>faith in democracy and representative government</a:t>
            </a:r>
            <a:r>
              <a:rPr lang="en-US" dirty="0" smtClean="0"/>
              <a:t>, the </a:t>
            </a:r>
            <a:r>
              <a:rPr lang="en-US" dirty="0"/>
              <a:t>ideas of popular sovereignty, limited government, the rule of law, equality</a:t>
            </a:r>
            <a:r>
              <a:rPr lang="en-US" dirty="0" smtClean="0"/>
              <a:t>, liberty</a:t>
            </a:r>
            <a:r>
              <a:rPr lang="en-US" dirty="0"/>
              <a:t>, opportunity, support for the free-market system, freedom of </a:t>
            </a:r>
            <a:r>
              <a:rPr lang="en-US" dirty="0" smtClean="0"/>
              <a:t>speech </a:t>
            </a:r>
            <a:r>
              <a:rPr lang="fr-FR" dirty="0" smtClean="0"/>
              <a:t>and </a:t>
            </a:r>
            <a:r>
              <a:rPr lang="fr-FR" dirty="0" err="1"/>
              <a:t>individual</a:t>
            </a:r>
            <a:r>
              <a:rPr lang="fr-FR" dirty="0"/>
              <a:t> </a:t>
            </a:r>
            <a:r>
              <a:rPr lang="fr-FR" dirty="0" err="1"/>
              <a:t>rights</a:t>
            </a:r>
            <a:r>
              <a:rPr lang="fr-FR" dirty="0" smtClean="0"/>
              <a:t>.             </a:t>
            </a:r>
            <a:r>
              <a:rPr lang="fr-FR" b="1" dirty="0" smtClean="0"/>
              <a:t>American </a:t>
            </a:r>
            <a:r>
              <a:rPr lang="fr-FR" b="1" dirty="0" err="1" smtClean="0"/>
              <a:t>Creed</a:t>
            </a:r>
            <a:endParaRPr lang="en-US" b="1" dirty="0" smtClean="0"/>
          </a:p>
          <a:p>
            <a:pPr algn="l" rtl="0"/>
            <a:endParaRPr lang="ar-DZ" dirty="0"/>
          </a:p>
        </p:txBody>
      </p:sp>
      <p:sp>
        <p:nvSpPr>
          <p:cNvPr id="4" name="Flèche droite 3"/>
          <p:cNvSpPr/>
          <p:nvPr/>
        </p:nvSpPr>
        <p:spPr>
          <a:xfrm>
            <a:off x="3372786" y="6035187"/>
            <a:ext cx="978408" cy="484632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686556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2132</TotalTime>
  <Words>945</Words>
  <Application>Microsoft Office PowerPoint</Application>
  <PresentationFormat>Affichage à l'écran (4:3)</PresentationFormat>
  <Paragraphs>72</Paragraphs>
  <Slides>15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16" baseType="lpstr">
      <vt:lpstr>Thème Office</vt:lpstr>
      <vt:lpstr>Political Culture</vt:lpstr>
      <vt:lpstr>What is Political Culture?</vt:lpstr>
      <vt:lpstr>Levels of Political Culture</vt:lpstr>
      <vt:lpstr>Types of Political Culture</vt:lpstr>
      <vt:lpstr>The Civic Culture</vt:lpstr>
      <vt:lpstr>Présentation PowerPoint</vt:lpstr>
      <vt:lpstr>British Political Culture</vt:lpstr>
      <vt:lpstr>Présentation PowerPoint</vt:lpstr>
      <vt:lpstr>Political Culture in the USA</vt:lpstr>
      <vt:lpstr>Présentation PowerPoint</vt:lpstr>
      <vt:lpstr>Rights and Liberties</vt:lpstr>
      <vt:lpstr>Présentation PowerPoint</vt:lpstr>
      <vt:lpstr>Présentation PowerPoint</vt:lpstr>
      <vt:lpstr>Types of Rights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kamel</dc:creator>
  <cp:lastModifiedBy>kamel</cp:lastModifiedBy>
  <cp:revision>63</cp:revision>
  <dcterms:created xsi:type="dcterms:W3CDTF">2024-02-07T18:39:23Z</dcterms:created>
  <dcterms:modified xsi:type="dcterms:W3CDTF">2025-10-02T02:44:08Z</dcterms:modified>
</cp:coreProperties>
</file>