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2" autoAdjust="0"/>
    <p:restoredTop sz="86462" autoAdjust="0"/>
  </p:normalViewPr>
  <p:slideViewPr>
    <p:cSldViewPr snapToGrid="0">
      <p:cViewPr varScale="1">
        <p:scale>
          <a:sx n="102" d="100"/>
          <a:sy n="102" d="100"/>
        </p:scale>
        <p:origin x="15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24" y="1530220"/>
            <a:ext cx="8796682" cy="2141316"/>
          </a:xfrm>
        </p:spPr>
        <p:txBody>
          <a:bodyPr/>
          <a:lstStyle/>
          <a:p>
            <a:r>
              <a:rPr lang="en-US" b="1" dirty="0"/>
              <a:t>Lecture 1</a:t>
            </a:r>
            <a:r>
              <a:rPr lang="en-US" b="1" dirty="0" smtClean="0"/>
              <a:t>: </a:t>
            </a:r>
            <a:r>
              <a:rPr lang="en-US" b="1" dirty="0"/>
              <a:t>Details of Urbanism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655"/>
            <a:ext cx="11694695" cy="219979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0000"/>
                </a:solidFill>
              </a:rPr>
              <a:t>1. What is </a:t>
            </a:r>
            <a:r>
              <a:rPr lang="en-US" sz="4800" dirty="0">
                <a:solidFill>
                  <a:srgbClr val="FF0000"/>
                </a:solidFill>
              </a:rPr>
              <a:t>urbanism</a:t>
            </a:r>
            <a:r>
              <a:rPr lang="en-US" sz="4800" dirty="0" smtClean="0">
                <a:solidFill>
                  <a:srgbClr val="FF0000"/>
                </a:solidFill>
              </a:rPr>
              <a:t>?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efining a new traditional urbanism | Emergent Urban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5962" r="6768" b="15585"/>
          <a:stretch/>
        </p:blipFill>
        <p:spPr bwMode="auto">
          <a:xfrm>
            <a:off x="723899" y="1620138"/>
            <a:ext cx="10589349" cy="49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433" y="497330"/>
            <a:ext cx="9144000" cy="48651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1. What is urbanism?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344" y="1088020"/>
            <a:ext cx="11806178" cy="516230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Urbanism is the </a:t>
            </a:r>
            <a:r>
              <a:rPr lang="en-US" sz="2000" b="1" dirty="0"/>
              <a:t>study</a:t>
            </a:r>
            <a:r>
              <a:rPr lang="en-US" sz="2000" dirty="0"/>
              <a:t> of how </a:t>
            </a:r>
            <a:r>
              <a:rPr lang="en-US" sz="2000" b="1" dirty="0"/>
              <a:t>people</a:t>
            </a:r>
            <a:r>
              <a:rPr lang="en-US" sz="2000" dirty="0"/>
              <a:t> </a:t>
            </a:r>
            <a:r>
              <a:rPr lang="en-US" sz="2000" b="1" dirty="0"/>
              <a:t>interact</a:t>
            </a:r>
            <a:r>
              <a:rPr lang="en-US" sz="2000" dirty="0"/>
              <a:t> with their </a:t>
            </a:r>
            <a:r>
              <a:rPr lang="en-US" sz="2000" b="1" dirty="0"/>
              <a:t>built environments</a:t>
            </a:r>
            <a:r>
              <a:rPr lang="en-US" sz="2000" dirty="0"/>
              <a:t>, such as towns and cities. It is a </a:t>
            </a:r>
            <a:r>
              <a:rPr lang="en-US" sz="2000" b="1" dirty="0"/>
              <a:t>multidisciplinary</a:t>
            </a:r>
            <a:r>
              <a:rPr lang="en-US" sz="2000" dirty="0"/>
              <a:t> field that draws on insights from </a:t>
            </a:r>
            <a:r>
              <a:rPr lang="en-US" sz="2000" b="1" dirty="0"/>
              <a:t>sociology</a:t>
            </a:r>
            <a:r>
              <a:rPr lang="en-US" sz="2000" dirty="0"/>
              <a:t>, </a:t>
            </a:r>
            <a:r>
              <a:rPr lang="en-US" sz="2000" b="1" dirty="0"/>
              <a:t>economics</a:t>
            </a:r>
            <a:r>
              <a:rPr lang="en-US" sz="2000" dirty="0"/>
              <a:t>, </a:t>
            </a:r>
            <a:r>
              <a:rPr lang="en-US" sz="2000" b="1" dirty="0"/>
              <a:t>geography</a:t>
            </a:r>
            <a:r>
              <a:rPr lang="en-US" sz="2000" dirty="0"/>
              <a:t>, </a:t>
            </a:r>
            <a:r>
              <a:rPr lang="en-US" sz="2000" b="1" dirty="0"/>
              <a:t>planning</a:t>
            </a:r>
            <a:r>
              <a:rPr lang="en-US" sz="2000" dirty="0"/>
              <a:t>, </a:t>
            </a:r>
            <a:r>
              <a:rPr lang="en-US" sz="2000" b="1" dirty="0"/>
              <a:t>architecture</a:t>
            </a:r>
            <a:r>
              <a:rPr lang="en-US" sz="2000" dirty="0"/>
              <a:t>, and </a:t>
            </a:r>
            <a:r>
              <a:rPr lang="en-US" sz="2000" b="1" dirty="0"/>
              <a:t>engineering</a:t>
            </a:r>
            <a:r>
              <a:rPr lang="en-US" sz="2000" dirty="0"/>
              <a:t>. Urbanism is the </a:t>
            </a:r>
            <a:r>
              <a:rPr lang="en-US" sz="2000" b="1" dirty="0"/>
              <a:t>study</a:t>
            </a:r>
            <a:r>
              <a:rPr lang="en-US" sz="2000" dirty="0"/>
              <a:t> of </a:t>
            </a:r>
            <a:r>
              <a:rPr lang="en-US" sz="2000" b="1" dirty="0"/>
              <a:t>cities</a:t>
            </a:r>
            <a:r>
              <a:rPr lang="en-US" sz="2000" dirty="0"/>
              <a:t> and the </a:t>
            </a:r>
            <a:r>
              <a:rPr lang="en-US" sz="2000" b="1" dirty="0"/>
              <a:t>ways</a:t>
            </a:r>
            <a:r>
              <a:rPr lang="en-US" sz="2000" dirty="0"/>
              <a:t> in which they are </a:t>
            </a:r>
            <a:r>
              <a:rPr lang="en-US" sz="2000" b="1" dirty="0"/>
              <a:t>planned</a:t>
            </a:r>
            <a:r>
              <a:rPr lang="en-US" sz="2000" dirty="0"/>
              <a:t>, </a:t>
            </a:r>
            <a:r>
              <a:rPr lang="en-US" sz="2000" b="1" dirty="0"/>
              <a:t>designed</a:t>
            </a:r>
            <a:r>
              <a:rPr lang="en-US" sz="2000" dirty="0"/>
              <a:t>, and </a:t>
            </a:r>
            <a:r>
              <a:rPr lang="en-US" sz="2000" b="1" dirty="0"/>
              <a:t>developed</a:t>
            </a:r>
            <a:r>
              <a:rPr lang="en-US" sz="2000" dirty="0"/>
              <a:t>. It is a broad discipline that encompasses a wide range of topics, including urban planning, architecture, transportation, and environmental design.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'm attempting my first time planning a city in advance. What do you think?  : r/CitiesSky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3" y="1165700"/>
            <a:ext cx="6960139" cy="46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4462" y="358216"/>
            <a:ext cx="928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City Plan as a planning </a:t>
            </a:r>
            <a:r>
              <a:rPr lang="fr-FR" sz="3600" dirty="0" err="1" smtClean="0"/>
              <a:t>process</a:t>
            </a:r>
            <a:r>
              <a:rPr lang="fr-FR" sz="3600" dirty="0" smtClean="0"/>
              <a:t> </a:t>
            </a:r>
            <a:r>
              <a:rPr lang="fr-FR" sz="3600" dirty="0" err="1" smtClean="0"/>
              <a:t>Steps</a:t>
            </a:r>
            <a:r>
              <a:rPr lang="fr-FR" sz="3600" dirty="0" smtClean="0"/>
              <a:t> and </a:t>
            </a:r>
            <a:r>
              <a:rPr lang="fr-FR" sz="3600" dirty="0" err="1" smtClean="0"/>
              <a:t>process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0175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933" b="5430"/>
          <a:stretch/>
        </p:blipFill>
        <p:spPr>
          <a:xfrm>
            <a:off x="584462" y="1174101"/>
            <a:ext cx="7852528" cy="50287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4462" y="358216"/>
            <a:ext cx="928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Drawing</a:t>
            </a:r>
            <a:r>
              <a:rPr lang="fr-FR" sz="3600" dirty="0" smtClean="0"/>
              <a:t> City Patter</a:t>
            </a:r>
            <a:r>
              <a:rPr lang="fr-FR" sz="3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6888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122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Lecture 1: Details of Urbanism</vt:lpstr>
      <vt:lpstr>1. What is urbanism? </vt:lpstr>
      <vt:lpstr>1. What is urbanism?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44</cp:revision>
  <dcterms:created xsi:type="dcterms:W3CDTF">2023-10-03T09:36:30Z</dcterms:created>
  <dcterms:modified xsi:type="dcterms:W3CDTF">2024-11-07T05:43:07Z</dcterms:modified>
</cp:coreProperties>
</file>