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70" r:id="rId3"/>
    <p:sldId id="271" r:id="rId4"/>
    <p:sldId id="272" r:id="rId5"/>
    <p:sldId id="273" r:id="rId6"/>
    <p:sldId id="274" r:id="rId7"/>
    <p:sldId id="275" r:id="rId8"/>
    <p:sldId id="276" r:id="rId9"/>
    <p:sldId id="26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59" autoAdjust="0"/>
    <p:restoredTop sz="94660"/>
  </p:normalViewPr>
  <p:slideViewPr>
    <p:cSldViewPr>
      <p:cViewPr varScale="1">
        <p:scale>
          <a:sx n="65" d="100"/>
          <a:sy n="65" d="100"/>
        </p:scale>
        <p:origin x="153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ufik MARIR" userId="99029b34809daf6c" providerId="LiveId" clId="{77E769F4-F73A-49F3-87E0-A726FB2493BB}"/>
    <pc:docChg chg="undo redo custSel addSld delSld modSld">
      <pc:chgData name="Toufik MARIR" userId="99029b34809daf6c" providerId="LiveId" clId="{77E769F4-F73A-49F3-87E0-A726FB2493BB}" dt="2023-12-02T11:10:26.770" v="565" actId="2696"/>
      <pc:docMkLst>
        <pc:docMk/>
      </pc:docMkLst>
      <pc:sldChg chg="modSp mod">
        <pc:chgData name="Toufik MARIR" userId="99029b34809daf6c" providerId="LiveId" clId="{77E769F4-F73A-49F3-87E0-A726FB2493BB}" dt="2023-12-02T10:50:13.453" v="34" actId="20577"/>
        <pc:sldMkLst>
          <pc:docMk/>
          <pc:sldMk cId="0" sldId="256"/>
        </pc:sldMkLst>
        <pc:spChg chg="mod">
          <ac:chgData name="Toufik MARIR" userId="99029b34809daf6c" providerId="LiveId" clId="{77E769F4-F73A-49F3-87E0-A726FB2493BB}" dt="2023-12-02T10:50:13.453" v="34" actId="20577"/>
          <ac:spMkLst>
            <pc:docMk/>
            <pc:sldMk cId="0" sldId="256"/>
            <ac:spMk id="2" creationId="{00000000-0000-0000-0000-000000000000}"/>
          </ac:spMkLst>
        </pc:spChg>
      </pc:sldChg>
      <pc:sldChg chg="del">
        <pc:chgData name="Toufik MARIR" userId="99029b34809daf6c" providerId="LiveId" clId="{77E769F4-F73A-49F3-87E0-A726FB2493BB}" dt="2023-12-02T11:10:26.770" v="565" actId="2696"/>
        <pc:sldMkLst>
          <pc:docMk/>
          <pc:sldMk cId="0" sldId="257"/>
        </pc:sldMkLst>
      </pc:sldChg>
      <pc:sldChg chg="del">
        <pc:chgData name="Toufik MARIR" userId="99029b34809daf6c" providerId="LiveId" clId="{77E769F4-F73A-49F3-87E0-A726FB2493BB}" dt="2023-12-02T10:50:23.064" v="35" actId="2696"/>
        <pc:sldMkLst>
          <pc:docMk/>
          <pc:sldMk cId="0" sldId="269"/>
        </pc:sldMkLst>
      </pc:sldChg>
      <pc:sldChg chg="modSp mod modAnim">
        <pc:chgData name="Toufik MARIR" userId="99029b34809daf6c" providerId="LiveId" clId="{77E769F4-F73A-49F3-87E0-A726FB2493BB}" dt="2023-12-02T10:51:35.157" v="44"/>
        <pc:sldMkLst>
          <pc:docMk/>
          <pc:sldMk cId="0" sldId="270"/>
        </pc:sldMkLst>
        <pc:spChg chg="mod">
          <ac:chgData name="Toufik MARIR" userId="99029b34809daf6c" providerId="LiveId" clId="{77E769F4-F73A-49F3-87E0-A726FB2493BB}" dt="2023-12-02T10:50:54.095" v="41"/>
          <ac:spMkLst>
            <pc:docMk/>
            <pc:sldMk cId="0" sldId="270"/>
            <ac:spMk id="2" creationId="{00000000-0000-0000-0000-000000000000}"/>
          </ac:spMkLst>
        </pc:spChg>
        <pc:spChg chg="mod">
          <ac:chgData name="Toufik MARIR" userId="99029b34809daf6c" providerId="LiveId" clId="{77E769F4-F73A-49F3-87E0-A726FB2493BB}" dt="2023-12-02T10:51:35.157" v="44"/>
          <ac:spMkLst>
            <pc:docMk/>
            <pc:sldMk cId="0" sldId="270"/>
            <ac:spMk id="3" creationId="{00000000-0000-0000-0000-000000000000}"/>
          </ac:spMkLst>
        </pc:spChg>
      </pc:sldChg>
      <pc:sldChg chg="modSp new mod">
        <pc:chgData name="Toufik MARIR" userId="99029b34809daf6c" providerId="LiveId" clId="{77E769F4-F73A-49F3-87E0-A726FB2493BB}" dt="2023-12-02T10:52:20.245" v="49" actId="20577"/>
        <pc:sldMkLst>
          <pc:docMk/>
          <pc:sldMk cId="525328101" sldId="271"/>
        </pc:sldMkLst>
        <pc:spChg chg="mod">
          <ac:chgData name="Toufik MARIR" userId="99029b34809daf6c" providerId="LiveId" clId="{77E769F4-F73A-49F3-87E0-A726FB2493BB}" dt="2023-12-02T10:52:04.641" v="47" actId="27636"/>
          <ac:spMkLst>
            <pc:docMk/>
            <pc:sldMk cId="525328101" sldId="271"/>
            <ac:spMk id="2" creationId="{065BB853-922E-6305-B07B-30AA892D647F}"/>
          </ac:spMkLst>
        </pc:spChg>
        <pc:spChg chg="mod">
          <ac:chgData name="Toufik MARIR" userId="99029b34809daf6c" providerId="LiveId" clId="{77E769F4-F73A-49F3-87E0-A726FB2493BB}" dt="2023-12-02T10:52:20.245" v="49" actId="20577"/>
          <ac:spMkLst>
            <pc:docMk/>
            <pc:sldMk cId="525328101" sldId="271"/>
            <ac:spMk id="5" creationId="{627FCEEA-BD7F-EFBE-427F-ACD137491522}"/>
          </ac:spMkLst>
        </pc:spChg>
      </pc:sldChg>
      <pc:sldChg chg="modSp new mod">
        <pc:chgData name="Toufik MARIR" userId="99029b34809daf6c" providerId="LiveId" clId="{77E769F4-F73A-49F3-87E0-A726FB2493BB}" dt="2023-12-02T10:57:50.897" v="268" actId="20577"/>
        <pc:sldMkLst>
          <pc:docMk/>
          <pc:sldMk cId="1179453252" sldId="272"/>
        </pc:sldMkLst>
        <pc:spChg chg="mod">
          <ac:chgData name="Toufik MARIR" userId="99029b34809daf6c" providerId="LiveId" clId="{77E769F4-F73A-49F3-87E0-A726FB2493BB}" dt="2023-12-02T10:55:05.834" v="74" actId="20577"/>
          <ac:spMkLst>
            <pc:docMk/>
            <pc:sldMk cId="1179453252" sldId="272"/>
            <ac:spMk id="2" creationId="{41BAF3EF-3F63-CBA9-CE7D-8797289E9910}"/>
          </ac:spMkLst>
        </pc:spChg>
        <pc:spChg chg="mod">
          <ac:chgData name="Toufik MARIR" userId="99029b34809daf6c" providerId="LiveId" clId="{77E769F4-F73A-49F3-87E0-A726FB2493BB}" dt="2023-12-02T10:57:50.897" v="268" actId="20577"/>
          <ac:spMkLst>
            <pc:docMk/>
            <pc:sldMk cId="1179453252" sldId="272"/>
            <ac:spMk id="5" creationId="{2BD59632-B594-EA6C-7579-C68711E98A83}"/>
          </ac:spMkLst>
        </pc:spChg>
      </pc:sldChg>
      <pc:sldChg chg="del">
        <pc:chgData name="Toufik MARIR" userId="99029b34809daf6c" providerId="LiveId" clId="{77E769F4-F73A-49F3-87E0-A726FB2493BB}" dt="2023-12-02T10:50:26.840" v="36" actId="2696"/>
        <pc:sldMkLst>
          <pc:docMk/>
          <pc:sldMk cId="0" sldId="273"/>
        </pc:sldMkLst>
      </pc:sldChg>
      <pc:sldChg chg="modSp new mod">
        <pc:chgData name="Toufik MARIR" userId="99029b34809daf6c" providerId="LiveId" clId="{77E769F4-F73A-49F3-87E0-A726FB2493BB}" dt="2023-12-02T10:58:40.225" v="287" actId="313"/>
        <pc:sldMkLst>
          <pc:docMk/>
          <pc:sldMk cId="2798066782" sldId="273"/>
        </pc:sldMkLst>
        <pc:spChg chg="mod">
          <ac:chgData name="Toufik MARIR" userId="99029b34809daf6c" providerId="LiveId" clId="{77E769F4-F73A-49F3-87E0-A726FB2493BB}" dt="2023-12-02T10:58:40.225" v="287" actId="313"/>
          <ac:spMkLst>
            <pc:docMk/>
            <pc:sldMk cId="2798066782" sldId="273"/>
            <ac:spMk id="2" creationId="{2669D0E1-83EA-D529-D664-70C43CBACDE0}"/>
          </ac:spMkLst>
        </pc:spChg>
        <pc:spChg chg="mod">
          <ac:chgData name="Toufik MARIR" userId="99029b34809daf6c" providerId="LiveId" clId="{77E769F4-F73A-49F3-87E0-A726FB2493BB}" dt="2023-12-02T10:58:37.696" v="286"/>
          <ac:spMkLst>
            <pc:docMk/>
            <pc:sldMk cId="2798066782" sldId="273"/>
            <ac:spMk id="5" creationId="{E0472E8A-5249-7F15-C73E-6A60B4F2A690}"/>
          </ac:spMkLst>
        </pc:spChg>
      </pc:sldChg>
      <pc:sldChg chg="modSp new mod">
        <pc:chgData name="Toufik MARIR" userId="99029b34809daf6c" providerId="LiveId" clId="{77E769F4-F73A-49F3-87E0-A726FB2493BB}" dt="2023-12-02T11:00:39.860" v="343" actId="27636"/>
        <pc:sldMkLst>
          <pc:docMk/>
          <pc:sldMk cId="122274636" sldId="274"/>
        </pc:sldMkLst>
        <pc:spChg chg="mod">
          <ac:chgData name="Toufik MARIR" userId="99029b34809daf6c" providerId="LiveId" clId="{77E769F4-F73A-49F3-87E0-A726FB2493BB}" dt="2023-12-02T10:58:53.317" v="310" actId="20577"/>
          <ac:spMkLst>
            <pc:docMk/>
            <pc:sldMk cId="122274636" sldId="274"/>
            <ac:spMk id="2" creationId="{BA9A0B74-9240-0D84-A4E6-64D4222C0F57}"/>
          </ac:spMkLst>
        </pc:spChg>
        <pc:spChg chg="mod">
          <ac:chgData name="Toufik MARIR" userId="99029b34809daf6c" providerId="LiveId" clId="{77E769F4-F73A-49F3-87E0-A726FB2493BB}" dt="2023-12-02T11:00:39.860" v="343" actId="27636"/>
          <ac:spMkLst>
            <pc:docMk/>
            <pc:sldMk cId="122274636" sldId="274"/>
            <ac:spMk id="5" creationId="{4E5754B6-8DD6-10E1-27AD-1D37D26B521C}"/>
          </ac:spMkLst>
        </pc:spChg>
      </pc:sldChg>
      <pc:sldChg chg="modSp new mod">
        <pc:chgData name="Toufik MARIR" userId="99029b34809daf6c" providerId="LiveId" clId="{77E769F4-F73A-49F3-87E0-A726FB2493BB}" dt="2023-12-02T11:01:50.699" v="530" actId="20577"/>
        <pc:sldMkLst>
          <pc:docMk/>
          <pc:sldMk cId="2775831703" sldId="275"/>
        </pc:sldMkLst>
        <pc:spChg chg="mod">
          <ac:chgData name="Toufik MARIR" userId="99029b34809daf6c" providerId="LiveId" clId="{77E769F4-F73A-49F3-87E0-A726FB2493BB}" dt="2023-12-02T11:01:02.399" v="396" actId="20577"/>
          <ac:spMkLst>
            <pc:docMk/>
            <pc:sldMk cId="2775831703" sldId="275"/>
            <ac:spMk id="2" creationId="{A2D1E7AF-6824-424E-497A-503F65F7EC07}"/>
          </ac:spMkLst>
        </pc:spChg>
        <pc:spChg chg="mod">
          <ac:chgData name="Toufik MARIR" userId="99029b34809daf6c" providerId="LiveId" clId="{77E769F4-F73A-49F3-87E0-A726FB2493BB}" dt="2023-12-02T11:01:50.699" v="530" actId="20577"/>
          <ac:spMkLst>
            <pc:docMk/>
            <pc:sldMk cId="2775831703" sldId="275"/>
            <ac:spMk id="5" creationId="{3010ECA2-C8E4-C6F3-847C-89509A3D3186}"/>
          </ac:spMkLst>
        </pc:spChg>
      </pc:sldChg>
      <pc:sldChg chg="modSp new mod">
        <pc:chgData name="Toufik MARIR" userId="99029b34809daf6c" providerId="LiveId" clId="{77E769F4-F73A-49F3-87E0-A726FB2493BB}" dt="2023-12-02T11:06:39.305" v="564" actId="27636"/>
        <pc:sldMkLst>
          <pc:docMk/>
          <pc:sldMk cId="901296664" sldId="276"/>
        </pc:sldMkLst>
        <pc:spChg chg="mod">
          <ac:chgData name="Toufik MARIR" userId="99029b34809daf6c" providerId="LiveId" clId="{77E769F4-F73A-49F3-87E0-A726FB2493BB}" dt="2023-12-02T11:03:52.489" v="544" actId="20577"/>
          <ac:spMkLst>
            <pc:docMk/>
            <pc:sldMk cId="901296664" sldId="276"/>
            <ac:spMk id="2" creationId="{E7EDC621-1B54-4333-09D8-D5CCE0023C7F}"/>
          </ac:spMkLst>
        </pc:spChg>
        <pc:spChg chg="mod">
          <ac:chgData name="Toufik MARIR" userId="99029b34809daf6c" providerId="LiveId" clId="{77E769F4-F73A-49F3-87E0-A726FB2493BB}" dt="2023-12-02T11:06:39.305" v="564" actId="27636"/>
          <ac:spMkLst>
            <pc:docMk/>
            <pc:sldMk cId="901296664" sldId="276"/>
            <ac:spMk id="5" creationId="{6E6B3063-D6FE-4C85-E1D9-C0BD06F21BF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A222F-3510-44CC-98E7-9392CD642DE3}" type="datetimeFigureOut">
              <a:rPr lang="fr-FR" smtClean="0"/>
              <a:pPr/>
              <a:t>02/12/2023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6E468B-1010-4A2C-AECC-D1951EB1FA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C1228ED-5384-4FA3-A3BA-65864BA0D166}" type="datetime1">
              <a:rPr lang="fr-FR" smtClean="0"/>
              <a:pPr/>
              <a:t>02/12/2023</a:t>
            </a:fld>
            <a:endParaRPr lang="fr-BE"/>
          </a:p>
        </p:txBody>
      </p:sp>
      <p:sp>
        <p:nvSpPr>
          <p:cNvPr id="17" name="Espace réservé du pied de page 16"/>
          <p:cNvSpPr>
            <a:spLocks noGrp="1"/>
          </p:cNvSpPr>
          <p:nvPr>
            <p:ph type="ftr" sz="quarter" idx="11"/>
          </p:nvPr>
        </p:nvSpPr>
        <p:spPr/>
        <p:txBody>
          <a:bodyPr/>
          <a:lstStyle/>
          <a:p>
            <a:r>
              <a:rPr lang="fr-BE"/>
              <a:t>Dr. MARIR Toufik</a:t>
            </a: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F4668DC-857F-487D-BFFA-8C0CA5037977}" type="slidenum">
              <a:rPr lang="fr-BE" smtClean="0"/>
              <a:pPr/>
              <a:t>‹N°›</a:t>
            </a:fld>
            <a:endParaRPr lang="fr-BE"/>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C6E7310-BA9B-4335-BEC6-A4AA0A9F54E9}"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1E0A8B3-1FA8-4619-A330-E66818FC944A}"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9628998-398C-408A-A8A8-5436673BF495}"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E3A05E2D-2012-40BD-98D4-5D4B6D166ABD}" type="datetime1">
              <a:rPr lang="fr-FR" smtClean="0"/>
              <a:pPr/>
              <a:t>02/12/2023</a:t>
            </a:fld>
            <a:endParaRPr lang="fr-BE"/>
          </a:p>
        </p:txBody>
      </p:sp>
      <p:sp>
        <p:nvSpPr>
          <p:cNvPr id="5" name="Espace réservé du pied de page 4"/>
          <p:cNvSpPr>
            <a:spLocks noGrp="1"/>
          </p:cNvSpPr>
          <p:nvPr>
            <p:ph type="ftr" sz="quarter" idx="11"/>
          </p:nvPr>
        </p:nvSpPr>
        <p:spPr>
          <a:xfrm>
            <a:off x="800100" y="6172200"/>
            <a:ext cx="4000500" cy="457200"/>
          </a:xfrm>
        </p:spPr>
        <p:txBody>
          <a:bodyPr/>
          <a:lstStyle/>
          <a:p>
            <a:r>
              <a:rPr lang="fr-BE"/>
              <a:t>Dr. MARIR Toufik</a:t>
            </a: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5EFDFF96-5AB8-41F4-8744-8D37F8E25624}" type="datetime1">
              <a:rPr lang="fr-FR" smtClean="0"/>
              <a:pPr/>
              <a:t>02/12/2023</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7BDBC993-4A2B-43FB-A52E-54333ED024B6}" type="datetime1">
              <a:rPr lang="fr-FR" smtClean="0"/>
              <a:pPr/>
              <a:t>02/12/2023</a:t>
            </a:fld>
            <a:endParaRPr lang="fr-BE"/>
          </a:p>
        </p:txBody>
      </p:sp>
      <p:sp>
        <p:nvSpPr>
          <p:cNvPr id="8" name="Espace réservé du pied de page 7"/>
          <p:cNvSpPr>
            <a:spLocks noGrp="1"/>
          </p:cNvSpPr>
          <p:nvPr>
            <p:ph type="ftr" sz="quarter" idx="11"/>
          </p:nvPr>
        </p:nvSpPr>
        <p:spPr/>
        <p:txBody>
          <a:bodyPr/>
          <a:lstStyle/>
          <a:p>
            <a:r>
              <a:rPr lang="fr-BE"/>
              <a:t>Dr. MARIR Toufik</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943B73C5-654B-4CE7-B791-35F65EBF9C9B}" type="datetime1">
              <a:rPr lang="fr-FR" smtClean="0"/>
              <a:pPr/>
              <a:t>02/12/2023</a:t>
            </a:fld>
            <a:endParaRPr lang="fr-BE"/>
          </a:p>
        </p:txBody>
      </p:sp>
      <p:sp>
        <p:nvSpPr>
          <p:cNvPr id="4" name="Espace réservé du pied de page 3"/>
          <p:cNvSpPr>
            <a:spLocks noGrp="1"/>
          </p:cNvSpPr>
          <p:nvPr>
            <p:ph type="ftr" sz="quarter" idx="11"/>
          </p:nvPr>
        </p:nvSpPr>
        <p:spPr/>
        <p:txBody>
          <a:bodyPr/>
          <a:lstStyle/>
          <a:p>
            <a:r>
              <a:rPr lang="fr-BE"/>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CA1E7D-CF17-4135-AF76-B678AE3F68EF}" type="datetime1">
              <a:rPr lang="fr-FR" smtClean="0"/>
              <a:pPr/>
              <a:t>02/12/2023</a:t>
            </a:fld>
            <a:endParaRPr lang="fr-BE"/>
          </a:p>
        </p:txBody>
      </p:sp>
      <p:sp>
        <p:nvSpPr>
          <p:cNvPr id="3" name="Espace réservé du pied de page 2"/>
          <p:cNvSpPr>
            <a:spLocks noGrp="1"/>
          </p:cNvSpPr>
          <p:nvPr>
            <p:ph type="ftr" sz="quarter" idx="11"/>
          </p:nvPr>
        </p:nvSpPr>
        <p:spPr/>
        <p:txBody>
          <a:bodyPr/>
          <a:lstStyle/>
          <a:p>
            <a:r>
              <a:rPr lang="fr-BE"/>
              <a:t>Dr. MARIR Toufik</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6142314-6C89-4F2F-B26F-04E24DB7D35D}" type="datetime1">
              <a:rPr lang="fr-FR" smtClean="0"/>
              <a:pPr/>
              <a:t>02/12/2023</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BA479F9-DBEA-4AA6-A5D9-2679DFC9F964}" type="datetime1">
              <a:rPr lang="fr-FR" smtClean="0"/>
              <a:pPr/>
              <a:t>02/12/2023</a:t>
            </a:fld>
            <a:endParaRPr lang="fr-BE"/>
          </a:p>
        </p:txBody>
      </p:sp>
      <p:sp>
        <p:nvSpPr>
          <p:cNvPr id="6" name="Espace réservé du pied de page 5"/>
          <p:cNvSpPr>
            <a:spLocks noGrp="1"/>
          </p:cNvSpPr>
          <p:nvPr>
            <p:ph type="ftr" sz="quarter" idx="11"/>
          </p:nvPr>
        </p:nvSpPr>
        <p:spPr>
          <a:xfrm>
            <a:off x="914400" y="6172200"/>
            <a:ext cx="3886200" cy="457200"/>
          </a:xfrm>
        </p:spPr>
        <p:txBody>
          <a:bodyPr/>
          <a:lstStyle/>
          <a:p>
            <a:r>
              <a:rPr lang="fr-BE"/>
              <a:t>Dr. MARIR Toufik</a:t>
            </a:r>
          </a:p>
        </p:txBody>
      </p:sp>
      <p:sp>
        <p:nvSpPr>
          <p:cNvPr id="7" name="Espace réservé du numéro de diapositive 6"/>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49A25DC-D916-4EE3-841B-BCF952C51EF5}" type="datetime1">
              <a:rPr lang="fr-FR" smtClean="0"/>
              <a:pPr/>
              <a:t>02/12/2023</a:t>
            </a:fld>
            <a:endParaRPr lang="fr-BE"/>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BE"/>
              <a:t>Dr. MARIR Toufik</a:t>
            </a: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33600" y="3286124"/>
            <a:ext cx="6560234" cy="1071570"/>
          </a:xfrm>
        </p:spPr>
        <p:txBody>
          <a:bodyPr/>
          <a:lstStyle/>
          <a:p>
            <a:pPr algn="ctr"/>
            <a:r>
              <a:rPr lang="fr-FR" b="1" dirty="0">
                <a:solidFill>
                  <a:schemeClr val="tx1"/>
                </a:solidFill>
              </a:rPr>
              <a:t>Dr. MARIR Toufik</a:t>
            </a:r>
          </a:p>
          <a:p>
            <a:pPr algn="ctr"/>
            <a:r>
              <a:rPr lang="fr-FR" b="1" dirty="0">
                <a:solidFill>
                  <a:schemeClr val="tx1"/>
                </a:solidFill>
              </a:rPr>
              <a:t>Maître de Conférences </a:t>
            </a:r>
            <a:r>
              <a:rPr lang="fr-FR" b="1">
                <a:solidFill>
                  <a:schemeClr val="tx1"/>
                </a:solidFill>
              </a:rPr>
              <a:t>– A </a:t>
            </a:r>
            <a:r>
              <a:rPr lang="fr-FR" b="1" dirty="0">
                <a:solidFill>
                  <a:schemeClr val="tx1"/>
                </a:solidFill>
              </a:rPr>
              <a:t>–</a:t>
            </a:r>
          </a:p>
          <a:p>
            <a:pPr algn="ctr"/>
            <a:endParaRPr lang="fr-FR" dirty="0"/>
          </a:p>
        </p:txBody>
      </p:sp>
      <p:sp>
        <p:nvSpPr>
          <p:cNvPr id="6" name="Espace réservé du pied de page 5"/>
          <p:cNvSpPr>
            <a:spLocks noGrp="1"/>
          </p:cNvSpPr>
          <p:nvPr>
            <p:ph type="ftr" sz="quarter" idx="11"/>
          </p:nvPr>
        </p:nvSpPr>
        <p:spPr/>
        <p:txBody>
          <a:bodyPr/>
          <a:lstStyle/>
          <a:p>
            <a:r>
              <a:rPr lang="fr-BE" b="1" dirty="0"/>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
        <p:nvSpPr>
          <p:cNvPr id="2" name="Titre 1"/>
          <p:cNvSpPr>
            <a:spLocks noGrp="1"/>
          </p:cNvSpPr>
          <p:nvPr>
            <p:ph type="ctrTitle"/>
          </p:nvPr>
        </p:nvSpPr>
        <p:spPr/>
        <p:txBody>
          <a:bodyPr>
            <a:normAutofit/>
          </a:bodyPr>
          <a:lstStyle/>
          <a:p>
            <a:r>
              <a:rPr lang="fr-FR" b="1" dirty="0">
                <a:solidFill>
                  <a:schemeClr val="tx1"/>
                </a:solidFill>
              </a:rPr>
              <a:t>Chapitre 02</a:t>
            </a:r>
            <a:br>
              <a:rPr lang="fr-FR" b="1" dirty="0">
                <a:solidFill>
                  <a:schemeClr val="tx1"/>
                </a:solidFill>
              </a:rPr>
            </a:br>
            <a:r>
              <a:rPr lang="fr-FR" b="1" dirty="0">
                <a:solidFill>
                  <a:schemeClr val="tx1"/>
                </a:solidFill>
              </a:rPr>
              <a:t>L’apprentissage Automatique</a:t>
            </a:r>
          </a:p>
        </p:txBody>
      </p:sp>
      <p:sp>
        <p:nvSpPr>
          <p:cNvPr id="4" name="Sous-titre 2"/>
          <p:cNvSpPr txBox="1">
            <a:spLocks/>
          </p:cNvSpPr>
          <p:nvPr/>
        </p:nvSpPr>
        <p:spPr>
          <a:xfrm>
            <a:off x="2214546"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a:ln>
                  <a:noFill/>
                </a:ln>
                <a:effectLst/>
                <a:uLnTx/>
                <a:uFillTx/>
                <a:latin typeface="+mn-lt"/>
                <a:ea typeface="+mn-ea"/>
                <a:cs typeface="+mn-cs"/>
              </a:rPr>
              <a:t>marir.toufik@yahoo.fr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t>Introduction à l'Apprentissage Automatique</a:t>
            </a:r>
            <a:endParaRPr lang="fr-FR" sz="3000" b="1" dirty="0">
              <a:solidFill>
                <a:schemeClr val="tx1"/>
              </a:solidFill>
            </a:endParaRP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i="1" dirty="0"/>
              <a:t>L'apprentissage automatique, au cœur de l'intelligence artificielle, représente une avancée majeure dans la manière dont les machines acquièrent des compétences et prennent des décisions sans être explicitement programmées. Cette section vise à éclairer les fondamentaux de l'apprentissage automatique</a:t>
            </a:r>
          </a:p>
          <a:p>
            <a:r>
              <a:rPr lang="fr-FR" dirty="0"/>
              <a:t>L'apprentissage automatique, également connu sous le nom de machine </a:t>
            </a:r>
            <a:r>
              <a:rPr lang="fr-FR" dirty="0" err="1"/>
              <a:t>learning</a:t>
            </a:r>
            <a:r>
              <a:rPr lang="fr-FR" dirty="0"/>
              <a:t>, est un domaine de l'intelligence artificielle qui permet aux ordinateurs d'apprendre à partir de données sans être explicitement programmés. Il s'inspire du concept que les systèmes informatiques peuvent évoluer et s'améliorer automatiquement avec l'expérience.</a:t>
            </a:r>
          </a:p>
          <a:p>
            <a:pPr algn="just">
              <a:buNone/>
            </a:pPr>
            <a:endParaRPr lang="fr-FR"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5BB853-922E-6305-B07B-30AA892D647F}"/>
              </a:ext>
            </a:extLst>
          </p:cNvPr>
          <p:cNvSpPr>
            <a:spLocks noGrp="1"/>
          </p:cNvSpPr>
          <p:nvPr>
            <p:ph type="title"/>
          </p:nvPr>
        </p:nvSpPr>
        <p:spPr/>
        <p:txBody>
          <a:bodyPr>
            <a:normAutofit fontScale="90000"/>
          </a:bodyPr>
          <a:lstStyle/>
          <a:p>
            <a:r>
              <a:rPr lang="fr-FR" b="1" i="0" dirty="0">
                <a:effectLst/>
                <a:latin typeface="Söhne"/>
              </a:rPr>
              <a:t>Objectif Fondamental : La Généralisation</a:t>
            </a:r>
            <a:endParaRPr lang="fr-FR" dirty="0"/>
          </a:p>
        </p:txBody>
      </p:sp>
      <p:sp>
        <p:nvSpPr>
          <p:cNvPr id="3" name="Espace réservé du pied de page 2">
            <a:extLst>
              <a:ext uri="{FF2B5EF4-FFF2-40B4-BE49-F238E27FC236}">
                <a16:creationId xmlns:a16="http://schemas.microsoft.com/office/drawing/2014/main" id="{0FBD5781-55F4-E4B2-FE29-7BDFD8E7C4BD}"/>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3E380063-4642-7D66-4C87-C2075002D6A7}"/>
              </a:ext>
            </a:extLst>
          </p:cNvPr>
          <p:cNvSpPr>
            <a:spLocks noGrp="1"/>
          </p:cNvSpPr>
          <p:nvPr>
            <p:ph type="sldNum" sz="quarter" idx="12"/>
          </p:nvPr>
        </p:nvSpPr>
        <p:spPr/>
        <p:txBody>
          <a:bodyPr/>
          <a:lstStyle/>
          <a:p>
            <a:fld id="{CF4668DC-857F-487D-BFFA-8C0CA5037977}" type="slidenum">
              <a:rPr lang="fr-BE" smtClean="0"/>
              <a:pPr/>
              <a:t>3</a:t>
            </a:fld>
            <a:endParaRPr lang="fr-BE"/>
          </a:p>
        </p:txBody>
      </p:sp>
      <p:sp>
        <p:nvSpPr>
          <p:cNvPr id="5" name="Espace réservé du contenu 4">
            <a:extLst>
              <a:ext uri="{FF2B5EF4-FFF2-40B4-BE49-F238E27FC236}">
                <a16:creationId xmlns:a16="http://schemas.microsoft.com/office/drawing/2014/main" id="{627FCEEA-BD7F-EFBE-427F-ACD137491522}"/>
              </a:ext>
            </a:extLst>
          </p:cNvPr>
          <p:cNvSpPr>
            <a:spLocks noGrp="1"/>
          </p:cNvSpPr>
          <p:nvPr>
            <p:ph sz="quarter" idx="1"/>
          </p:nvPr>
        </p:nvSpPr>
        <p:spPr/>
        <p:txBody>
          <a:bodyPr/>
          <a:lstStyle/>
          <a:p>
            <a:r>
              <a:rPr lang="fr-FR" b="0" i="0" dirty="0">
                <a:solidFill>
                  <a:srgbClr val="374151"/>
                </a:solidFill>
                <a:effectLst/>
                <a:latin typeface="Söhne"/>
              </a:rPr>
              <a:t>L'objectif principal de l'apprentissage automatique est la capacité à généraliser des connaissances à partir de données d'entraînement pour effectuer des tâches sur de nouvelles données. Il ne s'agit pas seulement de mémoriser, mais de comprendre et d'appliquer des concepts dans des contextes variés.</a:t>
            </a:r>
          </a:p>
          <a:p>
            <a:endParaRPr lang="fr-FR" dirty="0"/>
          </a:p>
        </p:txBody>
      </p:sp>
    </p:spTree>
    <p:extLst>
      <p:ext uri="{BB962C8B-B14F-4D97-AF65-F5344CB8AC3E}">
        <p14:creationId xmlns:p14="http://schemas.microsoft.com/office/powerpoint/2010/main" val="52532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BAF3EF-3F63-CBA9-CE7D-8797289E9910}"/>
              </a:ext>
            </a:extLst>
          </p:cNvPr>
          <p:cNvSpPr>
            <a:spLocks noGrp="1"/>
          </p:cNvSpPr>
          <p:nvPr>
            <p:ph type="title"/>
          </p:nvPr>
        </p:nvSpPr>
        <p:spPr/>
        <p:txBody>
          <a:bodyPr/>
          <a:lstStyle/>
          <a:p>
            <a:endParaRPr lang="fr-FR" dirty="0"/>
          </a:p>
        </p:txBody>
      </p:sp>
      <p:sp>
        <p:nvSpPr>
          <p:cNvPr id="3" name="Espace réservé du pied de page 2">
            <a:extLst>
              <a:ext uri="{FF2B5EF4-FFF2-40B4-BE49-F238E27FC236}">
                <a16:creationId xmlns:a16="http://schemas.microsoft.com/office/drawing/2014/main" id="{DC3870B7-4C2A-DE46-13B7-83FC5227F706}"/>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45B56EA7-3D1E-6D5D-F50D-1E914DE9B3D8}"/>
              </a:ext>
            </a:extLst>
          </p:cNvPr>
          <p:cNvSpPr>
            <a:spLocks noGrp="1"/>
          </p:cNvSpPr>
          <p:nvPr>
            <p:ph type="sldNum" sz="quarter" idx="12"/>
          </p:nvPr>
        </p:nvSpPr>
        <p:spPr/>
        <p:txBody>
          <a:bodyPr/>
          <a:lstStyle/>
          <a:p>
            <a:fld id="{CF4668DC-857F-487D-BFFA-8C0CA5037977}" type="slidenum">
              <a:rPr lang="fr-BE" smtClean="0"/>
              <a:pPr/>
              <a:t>4</a:t>
            </a:fld>
            <a:endParaRPr lang="fr-BE"/>
          </a:p>
        </p:txBody>
      </p:sp>
      <p:sp>
        <p:nvSpPr>
          <p:cNvPr id="5" name="Espace réservé du contenu 4">
            <a:extLst>
              <a:ext uri="{FF2B5EF4-FFF2-40B4-BE49-F238E27FC236}">
                <a16:creationId xmlns:a16="http://schemas.microsoft.com/office/drawing/2014/main" id="{2BD59632-B594-EA6C-7579-C68711E98A83}"/>
              </a:ext>
            </a:extLst>
          </p:cNvPr>
          <p:cNvSpPr>
            <a:spLocks noGrp="1"/>
          </p:cNvSpPr>
          <p:nvPr>
            <p:ph sz="quarter" idx="1"/>
          </p:nvPr>
        </p:nvSpPr>
        <p:spPr/>
        <p:txBody>
          <a:bodyPr/>
          <a:lstStyle/>
          <a:p>
            <a:r>
              <a:rPr lang="fr-FR" dirty="0"/>
              <a:t>L’apprentissage automatique est basé sur plusieurs domaines:</a:t>
            </a:r>
          </a:p>
          <a:p>
            <a:pPr marL="514350" indent="-514350">
              <a:buFont typeface="+mj-lt"/>
              <a:buAutoNum type="arabicPeriod"/>
            </a:pPr>
            <a:r>
              <a:rPr lang="fr-FR" dirty="0"/>
              <a:t>Mathématiques </a:t>
            </a:r>
          </a:p>
          <a:p>
            <a:pPr marL="514350" indent="-514350">
              <a:buFont typeface="+mj-lt"/>
              <a:buAutoNum type="arabicPeriod"/>
            </a:pPr>
            <a:r>
              <a:rPr lang="fr-FR" dirty="0"/>
              <a:t>Statistiques</a:t>
            </a:r>
          </a:p>
          <a:p>
            <a:pPr marL="514350" indent="-514350">
              <a:buFont typeface="+mj-lt"/>
              <a:buAutoNum type="arabicPeriod"/>
            </a:pPr>
            <a:r>
              <a:rPr lang="fr-FR" dirty="0"/>
              <a:t>Informatique</a:t>
            </a:r>
          </a:p>
          <a:p>
            <a:pPr marL="514350" indent="-514350">
              <a:buFont typeface="+mj-lt"/>
              <a:buAutoNum type="arabicPeriod"/>
            </a:pPr>
            <a:r>
              <a:rPr lang="fr-FR" dirty="0"/>
              <a:t>Théorie de l’information</a:t>
            </a:r>
          </a:p>
          <a:p>
            <a:pPr marL="514350" indent="-514350">
              <a:buFont typeface="+mj-lt"/>
              <a:buAutoNum type="arabicPeriod"/>
            </a:pPr>
            <a:r>
              <a:rPr lang="fr-FR" dirty="0"/>
              <a:t>Optimisation</a:t>
            </a:r>
          </a:p>
          <a:p>
            <a:pPr marL="514350" indent="-514350">
              <a:buFont typeface="+mj-lt"/>
              <a:buAutoNum type="arabicPeriod"/>
            </a:pPr>
            <a:r>
              <a:rPr lang="fr-FR" dirty="0"/>
              <a:t>Ingénierie des données</a:t>
            </a:r>
          </a:p>
          <a:p>
            <a:pPr marL="514350" indent="-514350">
              <a:buFont typeface="+mj-lt"/>
              <a:buAutoNum type="arabicPeriod"/>
            </a:pPr>
            <a:r>
              <a:rPr lang="fr-FR" dirty="0"/>
              <a:t>Ethique et droit</a:t>
            </a:r>
          </a:p>
        </p:txBody>
      </p:sp>
    </p:spTree>
    <p:extLst>
      <p:ext uri="{BB962C8B-B14F-4D97-AF65-F5344CB8AC3E}">
        <p14:creationId xmlns:p14="http://schemas.microsoft.com/office/powerpoint/2010/main" val="1179453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D0E1-83EA-D529-D664-70C43CBACDE0}"/>
              </a:ext>
            </a:extLst>
          </p:cNvPr>
          <p:cNvSpPr>
            <a:spLocks noGrp="1"/>
          </p:cNvSpPr>
          <p:nvPr>
            <p:ph type="title"/>
          </p:nvPr>
        </p:nvSpPr>
        <p:spPr/>
        <p:txBody>
          <a:bodyPr/>
          <a:lstStyle/>
          <a:p>
            <a:r>
              <a:rPr lang="fr-FR" dirty="0"/>
              <a:t>Le rôle de l’IA</a:t>
            </a:r>
          </a:p>
        </p:txBody>
      </p:sp>
      <p:sp>
        <p:nvSpPr>
          <p:cNvPr id="3" name="Espace réservé du pied de page 2">
            <a:extLst>
              <a:ext uri="{FF2B5EF4-FFF2-40B4-BE49-F238E27FC236}">
                <a16:creationId xmlns:a16="http://schemas.microsoft.com/office/drawing/2014/main" id="{9476DE64-EC1B-C8E1-39D2-682CB0432D4A}"/>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6012A8D0-751C-81E9-D057-4A254D701E18}"/>
              </a:ext>
            </a:extLst>
          </p:cNvPr>
          <p:cNvSpPr>
            <a:spLocks noGrp="1"/>
          </p:cNvSpPr>
          <p:nvPr>
            <p:ph type="sldNum" sz="quarter" idx="12"/>
          </p:nvPr>
        </p:nvSpPr>
        <p:spPr/>
        <p:txBody>
          <a:bodyPr/>
          <a:lstStyle/>
          <a:p>
            <a:fld id="{CF4668DC-857F-487D-BFFA-8C0CA5037977}" type="slidenum">
              <a:rPr lang="fr-BE" smtClean="0"/>
              <a:pPr/>
              <a:t>5</a:t>
            </a:fld>
            <a:endParaRPr lang="fr-BE"/>
          </a:p>
        </p:txBody>
      </p:sp>
      <p:sp>
        <p:nvSpPr>
          <p:cNvPr id="5" name="Espace réservé du contenu 4">
            <a:extLst>
              <a:ext uri="{FF2B5EF4-FFF2-40B4-BE49-F238E27FC236}">
                <a16:creationId xmlns:a16="http://schemas.microsoft.com/office/drawing/2014/main" id="{E0472E8A-5249-7F15-C73E-6A60B4F2A690}"/>
              </a:ext>
            </a:extLst>
          </p:cNvPr>
          <p:cNvSpPr>
            <a:spLocks noGrp="1"/>
          </p:cNvSpPr>
          <p:nvPr>
            <p:ph sz="quarter" idx="1"/>
          </p:nvPr>
        </p:nvSpPr>
        <p:spPr/>
        <p:txBody>
          <a:bodyPr/>
          <a:lstStyle/>
          <a:p>
            <a:r>
              <a:rPr lang="fr-FR" b="0" i="0" dirty="0">
                <a:solidFill>
                  <a:srgbClr val="374151"/>
                </a:solidFill>
                <a:effectLst/>
                <a:latin typeface="Söhne"/>
              </a:rPr>
              <a:t>En tant que pierre angulaire de l'intelligence artificielle, l'apprentissage automatique est le moteur qui propulse les capacités prédictives et adaptatives des systèmes. Il permet aux machines de détecter des modèles complexes, de prendre des décisions informées, et de s'adapter à des situations variables.</a:t>
            </a:r>
            <a:endParaRPr lang="fr-FR" dirty="0"/>
          </a:p>
        </p:txBody>
      </p:sp>
    </p:spTree>
    <p:extLst>
      <p:ext uri="{BB962C8B-B14F-4D97-AF65-F5344CB8AC3E}">
        <p14:creationId xmlns:p14="http://schemas.microsoft.com/office/powerpoint/2010/main" val="279806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9A0B74-9240-0D84-A4E6-64D4222C0F57}"/>
              </a:ext>
            </a:extLst>
          </p:cNvPr>
          <p:cNvSpPr>
            <a:spLocks noGrp="1"/>
          </p:cNvSpPr>
          <p:nvPr>
            <p:ph type="title"/>
          </p:nvPr>
        </p:nvSpPr>
        <p:spPr/>
        <p:txBody>
          <a:bodyPr/>
          <a:lstStyle/>
          <a:p>
            <a:r>
              <a:rPr lang="fr-FR" dirty="0"/>
              <a:t>Domaine d’application</a:t>
            </a:r>
          </a:p>
        </p:txBody>
      </p:sp>
      <p:sp>
        <p:nvSpPr>
          <p:cNvPr id="3" name="Espace réservé du pied de page 2">
            <a:extLst>
              <a:ext uri="{FF2B5EF4-FFF2-40B4-BE49-F238E27FC236}">
                <a16:creationId xmlns:a16="http://schemas.microsoft.com/office/drawing/2014/main" id="{504FE8B2-2867-8E12-FCB2-80EA4B4254C4}"/>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4A4993B1-2090-0361-8B2D-1ECB6D6C5620}"/>
              </a:ext>
            </a:extLst>
          </p:cNvPr>
          <p:cNvSpPr>
            <a:spLocks noGrp="1"/>
          </p:cNvSpPr>
          <p:nvPr>
            <p:ph type="sldNum" sz="quarter" idx="12"/>
          </p:nvPr>
        </p:nvSpPr>
        <p:spPr/>
        <p:txBody>
          <a:bodyPr/>
          <a:lstStyle/>
          <a:p>
            <a:fld id="{CF4668DC-857F-487D-BFFA-8C0CA5037977}" type="slidenum">
              <a:rPr lang="fr-BE" smtClean="0"/>
              <a:pPr/>
              <a:t>6</a:t>
            </a:fld>
            <a:endParaRPr lang="fr-BE"/>
          </a:p>
        </p:txBody>
      </p:sp>
      <p:sp>
        <p:nvSpPr>
          <p:cNvPr id="5" name="Espace réservé du contenu 4">
            <a:extLst>
              <a:ext uri="{FF2B5EF4-FFF2-40B4-BE49-F238E27FC236}">
                <a16:creationId xmlns:a16="http://schemas.microsoft.com/office/drawing/2014/main" id="{4E5754B6-8DD6-10E1-27AD-1D37D26B521C}"/>
              </a:ext>
            </a:extLst>
          </p:cNvPr>
          <p:cNvSpPr>
            <a:spLocks noGrp="1"/>
          </p:cNvSpPr>
          <p:nvPr>
            <p:ph sz="quarter" idx="1"/>
          </p:nvPr>
        </p:nvSpPr>
        <p:spPr/>
        <p:txBody>
          <a:bodyPr>
            <a:normAutofit lnSpcReduction="10000"/>
          </a:bodyPr>
          <a:lstStyle/>
          <a:p>
            <a:pPr algn="l">
              <a:buFont typeface="+mj-lt"/>
              <a:buAutoNum type="arabicPeriod"/>
            </a:pPr>
            <a:r>
              <a:rPr lang="fr-FR" b="1" i="0" dirty="0">
                <a:solidFill>
                  <a:srgbClr val="374151"/>
                </a:solidFill>
                <a:effectLst/>
                <a:latin typeface="Söhne"/>
              </a:rPr>
              <a:t>Vision par ordinateur </a:t>
            </a:r>
          </a:p>
          <a:p>
            <a:pPr algn="l">
              <a:buFont typeface="+mj-lt"/>
              <a:buAutoNum type="arabicPeriod"/>
            </a:pPr>
            <a:r>
              <a:rPr lang="fr-FR" b="1" i="0" dirty="0">
                <a:solidFill>
                  <a:srgbClr val="374151"/>
                </a:solidFill>
                <a:effectLst/>
                <a:latin typeface="Söhne"/>
              </a:rPr>
              <a:t>Traitement du langage naturel (NLP) :</a:t>
            </a:r>
            <a:r>
              <a:rPr lang="fr-FR" b="0" i="0" dirty="0">
                <a:solidFill>
                  <a:srgbClr val="374151"/>
                </a:solidFill>
                <a:effectLst/>
                <a:latin typeface="Söhne"/>
              </a:rPr>
              <a:t> </a:t>
            </a:r>
          </a:p>
          <a:p>
            <a:pPr algn="l">
              <a:buFont typeface="+mj-lt"/>
              <a:buAutoNum type="arabicPeriod"/>
            </a:pPr>
            <a:r>
              <a:rPr lang="fr-FR" b="1" i="0" dirty="0">
                <a:solidFill>
                  <a:srgbClr val="374151"/>
                </a:solidFill>
                <a:effectLst/>
                <a:latin typeface="Söhne"/>
              </a:rPr>
              <a:t>Recommandation de contenu :</a:t>
            </a:r>
            <a:r>
              <a:rPr lang="fr-FR" b="0" i="0" dirty="0">
                <a:solidFill>
                  <a:srgbClr val="374151"/>
                </a:solidFill>
                <a:effectLst/>
                <a:latin typeface="Söhne"/>
              </a:rPr>
              <a:t> </a:t>
            </a:r>
          </a:p>
          <a:p>
            <a:pPr algn="l">
              <a:buFont typeface="+mj-lt"/>
              <a:buAutoNum type="arabicPeriod"/>
            </a:pPr>
            <a:r>
              <a:rPr lang="fr-FR" b="1" i="0" dirty="0">
                <a:solidFill>
                  <a:srgbClr val="374151"/>
                </a:solidFill>
                <a:effectLst/>
                <a:latin typeface="Söhne"/>
              </a:rPr>
              <a:t>Médecine</a:t>
            </a:r>
            <a:endParaRPr lang="fr-FR" b="0" i="0" dirty="0">
              <a:solidFill>
                <a:srgbClr val="374151"/>
              </a:solidFill>
              <a:effectLst/>
              <a:latin typeface="Söhne"/>
            </a:endParaRPr>
          </a:p>
          <a:p>
            <a:pPr algn="l">
              <a:buFont typeface="+mj-lt"/>
              <a:buAutoNum type="arabicPeriod"/>
            </a:pPr>
            <a:r>
              <a:rPr lang="fr-FR" b="1" i="0" dirty="0">
                <a:solidFill>
                  <a:srgbClr val="374151"/>
                </a:solidFill>
                <a:effectLst/>
                <a:latin typeface="Söhne"/>
              </a:rPr>
              <a:t>Finance :</a:t>
            </a:r>
            <a:r>
              <a:rPr lang="fr-FR" b="0" i="0" dirty="0">
                <a:solidFill>
                  <a:srgbClr val="374151"/>
                </a:solidFill>
                <a:effectLst/>
                <a:latin typeface="Söhne"/>
              </a:rPr>
              <a:t> </a:t>
            </a:r>
          </a:p>
          <a:p>
            <a:pPr algn="l">
              <a:buFont typeface="+mj-lt"/>
              <a:buAutoNum type="arabicPeriod"/>
            </a:pPr>
            <a:r>
              <a:rPr lang="fr-FR" b="1" i="0" dirty="0">
                <a:solidFill>
                  <a:srgbClr val="374151"/>
                </a:solidFill>
                <a:effectLst/>
                <a:latin typeface="Söhne"/>
              </a:rPr>
              <a:t>Industrie :</a:t>
            </a:r>
            <a:endParaRPr lang="fr-FR" b="0" i="0" dirty="0">
              <a:solidFill>
                <a:srgbClr val="374151"/>
              </a:solidFill>
              <a:effectLst/>
              <a:latin typeface="Söhne"/>
            </a:endParaRPr>
          </a:p>
          <a:p>
            <a:pPr algn="l">
              <a:buFont typeface="+mj-lt"/>
              <a:buAutoNum type="arabicPeriod"/>
            </a:pPr>
            <a:r>
              <a:rPr lang="fr-FR" b="1" i="0" dirty="0">
                <a:solidFill>
                  <a:srgbClr val="374151"/>
                </a:solidFill>
                <a:effectLst/>
                <a:latin typeface="Söhne"/>
              </a:rPr>
              <a:t>Véhicules autonomes :</a:t>
            </a:r>
            <a:r>
              <a:rPr lang="fr-FR" b="0" i="0" dirty="0">
                <a:solidFill>
                  <a:srgbClr val="374151"/>
                </a:solidFill>
                <a:effectLst/>
                <a:latin typeface="Söhne"/>
              </a:rPr>
              <a:t> </a:t>
            </a:r>
          </a:p>
          <a:p>
            <a:pPr algn="l">
              <a:buFont typeface="+mj-lt"/>
              <a:buAutoNum type="arabicPeriod"/>
            </a:pPr>
            <a:r>
              <a:rPr lang="fr-FR" b="1" i="0" dirty="0">
                <a:solidFill>
                  <a:srgbClr val="374151"/>
                </a:solidFill>
                <a:effectLst/>
                <a:latin typeface="Söhne"/>
              </a:rPr>
              <a:t>Énergie :</a:t>
            </a:r>
            <a:r>
              <a:rPr lang="fr-FR" b="0" i="0" dirty="0">
                <a:solidFill>
                  <a:srgbClr val="374151"/>
                </a:solidFill>
                <a:effectLst/>
                <a:latin typeface="Söhne"/>
              </a:rPr>
              <a:t> </a:t>
            </a:r>
          </a:p>
          <a:p>
            <a:pPr algn="l">
              <a:buFont typeface="+mj-lt"/>
              <a:buAutoNum type="arabicPeriod"/>
            </a:pPr>
            <a:r>
              <a:rPr lang="fr-FR" b="1" i="0" dirty="0">
                <a:solidFill>
                  <a:srgbClr val="374151"/>
                </a:solidFill>
                <a:effectLst/>
                <a:latin typeface="Söhne"/>
              </a:rPr>
              <a:t>Marketing</a:t>
            </a:r>
            <a:endParaRPr lang="fr-FR" b="0" i="0" dirty="0">
              <a:solidFill>
                <a:srgbClr val="374151"/>
              </a:solidFill>
              <a:effectLst/>
              <a:latin typeface="Söhne"/>
            </a:endParaRPr>
          </a:p>
          <a:p>
            <a:pPr algn="l">
              <a:buFont typeface="+mj-lt"/>
              <a:buAutoNum type="arabicPeriod"/>
            </a:pPr>
            <a:r>
              <a:rPr lang="fr-FR" b="1" i="0" dirty="0">
                <a:solidFill>
                  <a:srgbClr val="374151"/>
                </a:solidFill>
                <a:effectLst/>
                <a:latin typeface="Söhne"/>
              </a:rPr>
              <a:t>Jeux :</a:t>
            </a:r>
            <a:endParaRPr lang="fr-FR" dirty="0"/>
          </a:p>
        </p:txBody>
      </p:sp>
    </p:spTree>
    <p:extLst>
      <p:ext uri="{BB962C8B-B14F-4D97-AF65-F5344CB8AC3E}">
        <p14:creationId xmlns:p14="http://schemas.microsoft.com/office/powerpoint/2010/main" val="122274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1E7AF-6824-424E-497A-503F65F7EC07}"/>
              </a:ext>
            </a:extLst>
          </p:cNvPr>
          <p:cNvSpPr>
            <a:spLocks noGrp="1"/>
          </p:cNvSpPr>
          <p:nvPr>
            <p:ph type="title"/>
          </p:nvPr>
        </p:nvSpPr>
        <p:spPr/>
        <p:txBody>
          <a:bodyPr>
            <a:normAutofit fontScale="90000"/>
          </a:bodyPr>
          <a:lstStyle/>
          <a:p>
            <a:r>
              <a:rPr lang="fr-FR" dirty="0"/>
              <a:t>Types de techniques de l’apprentissage automatique</a:t>
            </a:r>
          </a:p>
        </p:txBody>
      </p:sp>
      <p:sp>
        <p:nvSpPr>
          <p:cNvPr id="3" name="Espace réservé du pied de page 2">
            <a:extLst>
              <a:ext uri="{FF2B5EF4-FFF2-40B4-BE49-F238E27FC236}">
                <a16:creationId xmlns:a16="http://schemas.microsoft.com/office/drawing/2014/main" id="{AC1369B2-E13A-A9C8-C25F-BF528FFFCC9E}"/>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0E353730-8C19-9EEF-7277-68C6E208E8D5}"/>
              </a:ext>
            </a:extLst>
          </p:cNvPr>
          <p:cNvSpPr>
            <a:spLocks noGrp="1"/>
          </p:cNvSpPr>
          <p:nvPr>
            <p:ph type="sldNum" sz="quarter" idx="12"/>
          </p:nvPr>
        </p:nvSpPr>
        <p:spPr/>
        <p:txBody>
          <a:bodyPr/>
          <a:lstStyle/>
          <a:p>
            <a:fld id="{CF4668DC-857F-487D-BFFA-8C0CA5037977}" type="slidenum">
              <a:rPr lang="fr-BE" smtClean="0"/>
              <a:pPr/>
              <a:t>7</a:t>
            </a:fld>
            <a:endParaRPr lang="fr-BE"/>
          </a:p>
        </p:txBody>
      </p:sp>
      <p:sp>
        <p:nvSpPr>
          <p:cNvPr id="5" name="Espace réservé du contenu 4">
            <a:extLst>
              <a:ext uri="{FF2B5EF4-FFF2-40B4-BE49-F238E27FC236}">
                <a16:creationId xmlns:a16="http://schemas.microsoft.com/office/drawing/2014/main" id="{3010ECA2-C8E4-C6F3-847C-89509A3D3186}"/>
              </a:ext>
            </a:extLst>
          </p:cNvPr>
          <p:cNvSpPr>
            <a:spLocks noGrp="1"/>
          </p:cNvSpPr>
          <p:nvPr>
            <p:ph sz="quarter" idx="1"/>
          </p:nvPr>
        </p:nvSpPr>
        <p:spPr/>
        <p:txBody>
          <a:bodyPr/>
          <a:lstStyle/>
          <a:p>
            <a:r>
              <a:rPr lang="fr-FR" dirty="0"/>
              <a:t>Il y a trois grandes familles des algorithmes:</a:t>
            </a:r>
          </a:p>
          <a:p>
            <a:pPr marL="514350" indent="-514350">
              <a:buFont typeface="+mj-lt"/>
              <a:buAutoNum type="arabicPeriod"/>
            </a:pPr>
            <a:r>
              <a:rPr lang="fr-FR" dirty="0"/>
              <a:t>Apprentissage supervisé</a:t>
            </a:r>
          </a:p>
          <a:p>
            <a:pPr marL="514350" indent="-514350">
              <a:buFont typeface="+mj-lt"/>
              <a:buAutoNum type="arabicPeriod"/>
            </a:pPr>
            <a:r>
              <a:rPr lang="fr-FR" dirty="0"/>
              <a:t>Apprentissage non supervisé</a:t>
            </a:r>
          </a:p>
          <a:p>
            <a:pPr marL="514350" indent="-514350">
              <a:buFont typeface="+mj-lt"/>
              <a:buAutoNum type="arabicPeriod"/>
            </a:pPr>
            <a:r>
              <a:rPr lang="fr-FR" dirty="0"/>
              <a:t>Apprentissage par renforcement</a:t>
            </a:r>
          </a:p>
        </p:txBody>
      </p:sp>
    </p:spTree>
    <p:extLst>
      <p:ext uri="{BB962C8B-B14F-4D97-AF65-F5344CB8AC3E}">
        <p14:creationId xmlns:p14="http://schemas.microsoft.com/office/powerpoint/2010/main" val="2775831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DC621-1B54-4333-09D8-D5CCE0023C7F}"/>
              </a:ext>
            </a:extLst>
          </p:cNvPr>
          <p:cNvSpPr>
            <a:spLocks noGrp="1"/>
          </p:cNvSpPr>
          <p:nvPr>
            <p:ph type="title"/>
          </p:nvPr>
        </p:nvSpPr>
        <p:spPr/>
        <p:txBody>
          <a:bodyPr/>
          <a:lstStyle/>
          <a:p>
            <a:r>
              <a:rPr lang="fr-FR" dirty="0"/>
              <a:t>Défis actuels</a:t>
            </a:r>
          </a:p>
        </p:txBody>
      </p:sp>
      <p:sp>
        <p:nvSpPr>
          <p:cNvPr id="3" name="Espace réservé du pied de page 2">
            <a:extLst>
              <a:ext uri="{FF2B5EF4-FFF2-40B4-BE49-F238E27FC236}">
                <a16:creationId xmlns:a16="http://schemas.microsoft.com/office/drawing/2014/main" id="{13EAB25E-41DF-A620-1B24-CF6F494007AD}"/>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21F8CA50-C2E5-8C01-23BC-1DAF6ADA2823}"/>
              </a:ext>
            </a:extLst>
          </p:cNvPr>
          <p:cNvSpPr>
            <a:spLocks noGrp="1"/>
          </p:cNvSpPr>
          <p:nvPr>
            <p:ph type="sldNum" sz="quarter" idx="12"/>
          </p:nvPr>
        </p:nvSpPr>
        <p:spPr/>
        <p:txBody>
          <a:bodyPr/>
          <a:lstStyle/>
          <a:p>
            <a:fld id="{CF4668DC-857F-487D-BFFA-8C0CA5037977}" type="slidenum">
              <a:rPr lang="fr-BE" smtClean="0"/>
              <a:pPr/>
              <a:t>8</a:t>
            </a:fld>
            <a:endParaRPr lang="fr-BE"/>
          </a:p>
        </p:txBody>
      </p:sp>
      <p:sp>
        <p:nvSpPr>
          <p:cNvPr id="5" name="Espace réservé du contenu 4">
            <a:extLst>
              <a:ext uri="{FF2B5EF4-FFF2-40B4-BE49-F238E27FC236}">
                <a16:creationId xmlns:a16="http://schemas.microsoft.com/office/drawing/2014/main" id="{6E6B3063-D6FE-4C85-E1D9-C0BD06F21BFB}"/>
              </a:ext>
            </a:extLst>
          </p:cNvPr>
          <p:cNvSpPr>
            <a:spLocks noGrp="1"/>
          </p:cNvSpPr>
          <p:nvPr>
            <p:ph sz="quarter" idx="1"/>
          </p:nvPr>
        </p:nvSpPr>
        <p:spPr/>
        <p:txBody>
          <a:bodyPr>
            <a:normAutofit fontScale="85000" lnSpcReduction="20000"/>
          </a:bodyPr>
          <a:lstStyle/>
          <a:p>
            <a:r>
              <a:rPr lang="fr-FR" b="0" i="0" dirty="0">
                <a:solidFill>
                  <a:srgbClr val="374151"/>
                </a:solidFill>
                <a:effectLst/>
                <a:latin typeface="Söhne"/>
              </a:rPr>
              <a:t>L'apprentissage automatique, bien que prometteur, fait face à plusieurs défis qui nécessitent une attention particulière:</a:t>
            </a:r>
          </a:p>
          <a:p>
            <a:pPr marL="514350" indent="-514350">
              <a:buFont typeface="+mj-lt"/>
              <a:buAutoNum type="arabicPeriod"/>
            </a:pPr>
            <a:r>
              <a:rPr lang="fr-FR" b="1" i="0" dirty="0">
                <a:effectLst/>
                <a:latin typeface="Söhne"/>
              </a:rPr>
              <a:t>Interprétabilité des Modèles : </a:t>
            </a:r>
            <a:r>
              <a:rPr lang="fr-FR" b="0" i="0" dirty="0">
                <a:solidFill>
                  <a:srgbClr val="374151"/>
                </a:solidFill>
                <a:effectLst/>
                <a:latin typeface="Söhne"/>
              </a:rPr>
              <a:t>Les modèles d'apprentissage profond peuvent être complexes et difficiles à interpréter, ce qui soulève des préoccupations en matière de transparence et de compréhension des décisions prises par les algorithmes.</a:t>
            </a:r>
            <a:endParaRPr lang="fr-FR" dirty="0">
              <a:solidFill>
                <a:srgbClr val="374151"/>
              </a:solidFill>
              <a:latin typeface="Söhne"/>
            </a:endParaRPr>
          </a:p>
          <a:p>
            <a:pPr marL="514350" indent="-514350">
              <a:buFont typeface="+mj-lt"/>
              <a:buAutoNum type="arabicPeriod"/>
            </a:pPr>
            <a:r>
              <a:rPr lang="fr-FR" b="1" i="0" dirty="0">
                <a:effectLst/>
                <a:latin typeface="Söhne"/>
              </a:rPr>
              <a:t>Biais Algorithmique : </a:t>
            </a:r>
            <a:r>
              <a:rPr lang="fr-FR" b="0" i="0" dirty="0">
                <a:solidFill>
                  <a:srgbClr val="374151"/>
                </a:solidFill>
                <a:effectLst/>
                <a:latin typeface="Söhne"/>
              </a:rPr>
              <a:t>Les modèles peuvent refléter et amplifier les biais présents dans les données d'entraînement, conduisant à des résultats discriminatoires et injustes.</a:t>
            </a:r>
            <a:endParaRPr lang="fr-FR" b="1" i="0" dirty="0">
              <a:solidFill>
                <a:srgbClr val="374151"/>
              </a:solidFill>
              <a:effectLst/>
              <a:latin typeface="Söhne"/>
            </a:endParaRPr>
          </a:p>
          <a:p>
            <a:pPr marL="514350" indent="-514350">
              <a:buFont typeface="+mj-lt"/>
              <a:buAutoNum type="arabicPeriod"/>
            </a:pPr>
            <a:r>
              <a:rPr lang="fr-FR" b="1" i="0" dirty="0">
                <a:effectLst/>
                <a:latin typeface="Söhne"/>
              </a:rPr>
              <a:t>Éthique dans l'Apprentissage Automatique :</a:t>
            </a:r>
            <a:r>
              <a:rPr lang="fr-FR" b="0" i="0" dirty="0">
                <a:solidFill>
                  <a:srgbClr val="374151"/>
                </a:solidFill>
                <a:effectLst/>
                <a:latin typeface="Söhne"/>
              </a:rPr>
              <a:t>Les questions éthiques liées à la vie privée, à la sécurité et à l'utilisation inappropriée des technologies d'apprentissage automatique</a:t>
            </a:r>
            <a:endParaRPr lang="fr-FR" b="1" dirty="0">
              <a:solidFill>
                <a:srgbClr val="374151"/>
              </a:solidFill>
              <a:latin typeface="Söhne"/>
            </a:endParaRPr>
          </a:p>
          <a:p>
            <a:pPr marL="514350" indent="-514350">
              <a:buFont typeface="+mj-lt"/>
              <a:buAutoNum type="arabicPeriod"/>
            </a:pPr>
            <a:r>
              <a:rPr lang="fr-FR" b="1" i="0" dirty="0">
                <a:effectLst/>
                <a:latin typeface="Söhne"/>
              </a:rPr>
              <a:t>Surdétermination des Modèles :</a:t>
            </a:r>
            <a:r>
              <a:rPr lang="fr-FR" b="0" i="0" dirty="0">
                <a:solidFill>
                  <a:srgbClr val="374151"/>
                </a:solidFill>
                <a:effectLst/>
                <a:latin typeface="Söhne"/>
              </a:rPr>
              <a:t>Certains modèles peuvent trop s'ajuster aux données d'entraînement, perdant ainsi leur capacité à généraliser sur de nouvelles données.</a:t>
            </a:r>
            <a:endParaRPr lang="fr-FR" dirty="0"/>
          </a:p>
        </p:txBody>
      </p:sp>
    </p:spTree>
    <p:extLst>
      <p:ext uri="{BB962C8B-B14F-4D97-AF65-F5344CB8AC3E}">
        <p14:creationId xmlns:p14="http://schemas.microsoft.com/office/powerpoint/2010/main" val="901296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BE"/>
              <a:t>Dr. MARIR Toufik</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9</a:t>
            </a:fld>
            <a:endParaRPr lang="fr-BE"/>
          </a:p>
        </p:txBody>
      </p:sp>
      <p:pic>
        <p:nvPicPr>
          <p:cNvPr id="7" name="Image 6" descr="Point d'interrogation.png"/>
          <p:cNvPicPr>
            <a:picLocks noChangeAspect="1"/>
          </p:cNvPicPr>
          <p:nvPr/>
        </p:nvPicPr>
        <p:blipFill>
          <a:blip r:embed="rId2" cstate="print"/>
          <a:stretch>
            <a:fillRect/>
          </a:stretch>
        </p:blipFill>
        <p:spPr>
          <a:xfrm>
            <a:off x="3286116" y="2428868"/>
            <a:ext cx="2409827" cy="2152650"/>
          </a:xfrm>
          <a:prstGeom prst="ellipse">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2024</TotalTime>
  <Words>466</Words>
  <Application>Microsoft Office PowerPoint</Application>
  <PresentationFormat>Affichage à l'écran (4:3)</PresentationFormat>
  <Paragraphs>59</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Franklin Gothic Book</vt:lpstr>
      <vt:lpstr>Perpetua</vt:lpstr>
      <vt:lpstr>Söhne</vt:lpstr>
      <vt:lpstr>Wingdings 2</vt:lpstr>
      <vt:lpstr>Capitaux</vt:lpstr>
      <vt:lpstr>Chapitre 02 L’apprentissage Automatique</vt:lpstr>
      <vt:lpstr>Introduction à l'Apprentissage Automatique</vt:lpstr>
      <vt:lpstr>Objectif Fondamental : La Généralisation</vt:lpstr>
      <vt:lpstr>Présentation PowerPoint</vt:lpstr>
      <vt:lpstr>Le rôle de l’IA</vt:lpstr>
      <vt:lpstr>Domaine d’application</vt:lpstr>
      <vt:lpstr>Types de techniques de l’apprentissage automatique</vt:lpstr>
      <vt:lpstr>Défis actuels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Systèmes Multi-Agents</dc:title>
  <dc:creator>Marir</dc:creator>
  <cp:lastModifiedBy>Toufik MARIR</cp:lastModifiedBy>
  <cp:revision>180</cp:revision>
  <dcterms:modified xsi:type="dcterms:W3CDTF">2023-12-02T11:10:34Z</dcterms:modified>
</cp:coreProperties>
</file>