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9" r:id="rId5"/>
    <p:sldId id="258" r:id="rId6"/>
    <p:sldId id="259" r:id="rId7"/>
    <p:sldId id="260" r:id="rId8"/>
    <p:sldId id="27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DA30C-9DB9-4EF9-9285-ABA57150F042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D8F1B-6035-4637-81F4-FB79B0DCED7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0085" y="751840"/>
            <a:ext cx="7778115" cy="4690110"/>
          </a:xfrm>
        </p:spPr>
        <p:txBody>
          <a:bodyPr>
            <a:noAutofit/>
          </a:bodyPr>
          <a:lstStyle/>
          <a:p>
            <a:r>
              <a:rPr lang="fr-FR" alt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IV</a:t>
            </a:r>
            <a:br>
              <a:rPr lang="fr-FR" alt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altLang="en-US" sz="5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Populism and The Populist Party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members theorized that a conspiracy of British, Jewish,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Yankee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bankers had deliberately created the depression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1890s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worsening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farmers’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plight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Populists’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1892 presidential candidate was James Weaver,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former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Union army general. He won one million votes and carried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Nevada, Colorado,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Idaho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Kansas.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American two-party system is sensitive to emerging social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political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forces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incorporates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issues. As the Populists began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focus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‘free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silver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Democratic Party took up the issue, too.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1896, the Populists tried to secure the services of William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Jennings Bryan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‘Boy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Orator of the Platte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.’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Bryan was the Democratic Party candidate, whose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‘Cross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Gold’ speech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electrified his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party’s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Chicago convention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Populists met two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later in St. Louis and disputed over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whom 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as their presidential candidate. They also chose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Bryan, meaning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he ran on two tickets.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compromise decision for a Bryan-Watson ticket doomed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electoral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prospects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Republican candidate, William McKinley, won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election over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Democrats and Populists, on behalf of 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‘sound money’ policy.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Populism failed because it was never able to overcome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gulf between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farmers and the industrial workers.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Populist proposals later found their way into the law 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Constitution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not 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Populists’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urging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income tax and the direct election of senators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accomplished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Constitutional amendments (the Sixteenth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Seventeenth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Amendments) of 1913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federal government acquired much closer control over railroads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Hepburn Act of 1906.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of the issues confronting Populist farmers continued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plague their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successors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Tenancy and sharecropping became more common;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farmer ownership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less so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farming was beset by overproduction throughout most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20th century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Southern sharecropping remained widespread,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segregation continued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Farming became less central to national life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percentage of the population working as farmers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shrank steadily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is now barely three percent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Farmers became one of many special-interest lobbies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very successfully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rather than the backbone of the entire population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1920, more than half of all Americans lived in cities.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Western and southern farmers faced severe economic difficulties in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 19th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century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were victims of their own success as producers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Enormous western grain harvests drove down the price of food.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farmers were tempted to plant more corn and wheat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unit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costs fell, but that worsened the overall situation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Southern cotton farmers, mostly sharecroppers, produced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big annual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harvests that had to compete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Egyptian cotton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world market. Their prices too were low.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Farmers were vulnerable to economic trends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amount of money in circulation did not keep pace with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rise 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and productivity, which caused deflation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farmers were heavily in debt for land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machinery purchases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Repayment was particularly difficult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deflationary conditions.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Farmers usually had to sell immediately after harvest, when prices tended to be lowest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they were local monopolies, railroads and grain elevator companies were absolutely necessary but began to seem predatory.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Independent National or ‘Greenback’ Party campaigned for inflationary currency legislation in the 1870s and early 1880s.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Farmers’ alliances in the 1880s organized poor farmers.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Farmers reacted to these difficulties by creating organizations, first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economic, later political, to reform conditions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Granger movement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(1867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brought together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prosperous farmers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mutual social and educational assistance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tried to set up cooperative marketing arrangements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bypass grain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elevator companies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Members campaigned for state laws regulating railroad rates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Meetings took on the character of religious revivals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Black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farmers’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alliances, segregated at first, faced the same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conditions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tried to make common cause with the whites.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Outwitted by their opponents’ economic and legal ‘malicious’ tactics, farmers turned to direct political action in the early 1890s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Party was created in 1892 and held its convention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Omaha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Ignatius Donnelly of Minnesota wrote the party’s platform, which tried, unsuccessfully, to seek the support of urban working-class voters.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platform’s Planks?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4559</Words>
  <Application>WPS Presentation</Application>
  <PresentationFormat>Affichage à l'écran (4:3)</PresentationFormat>
  <Paragraphs>83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Thème Office</vt:lpstr>
      <vt:lpstr>Populism and The Populist Party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Populism and The Populist Party</dc:title>
  <dc:creator>win7</dc:creator>
  <cp:lastModifiedBy>info</cp:lastModifiedBy>
  <cp:revision>14</cp:revision>
  <dcterms:created xsi:type="dcterms:W3CDTF">2022-01-08T20:16:00Z</dcterms:created>
  <dcterms:modified xsi:type="dcterms:W3CDTF">2024-02-24T19:43:25Z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2C65CC412F904839A3AAB6E22070DF36_13</vt:lpwstr>
  </property>
  <property fmtid="{D5CDD505-2E9C-101B-9397-08002B2CF9AE}" pid="3" name="KSOProductBuildVer">
    <vt:lpwstr>1036-12.2.0.13431</vt:lpwstr>
  </property>
</Properties>
</file>