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89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96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16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11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71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1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2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14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24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6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912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1907B-01E0-4EFB-83DD-42E4E6BA3F4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6641E-14A0-42AA-BFC8-09DCCADBC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32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62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05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29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2</cp:revision>
  <dcterms:created xsi:type="dcterms:W3CDTF">2022-12-08T07:17:17Z</dcterms:created>
  <dcterms:modified xsi:type="dcterms:W3CDTF">2024-03-13T23:15:22Z</dcterms:modified>
</cp:coreProperties>
</file>