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0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9763D-8A10-4AF7-9027-F6B11B289E49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D0D6A-A24D-4A61-86DD-5CC5B92D3FB9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Salad bowl and melting pot Multiethnic</a:t>
            </a:r>
            <a:r>
              <a:rPr lang="en-US" baseline="0" dirty="0" smtClean="0"/>
              <a:t> (German, Bohemian, </a:t>
            </a:r>
            <a:r>
              <a:rPr lang="en-US" baseline="0" dirty="0" err="1" smtClean="0"/>
              <a:t>slavs</a:t>
            </a:r>
            <a:r>
              <a:rPr lang="en-US" baseline="0" dirty="0" smtClean="0"/>
              <a:t>) one ethnicity (Norway to Minnesota)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D0D6A-A24D-4A61-86DD-5CC5B92D3FB9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1874 grasshoppers infestation in Minnesota forced many</a:t>
            </a:r>
            <a:r>
              <a:rPr lang="en-US" baseline="0" dirty="0" smtClean="0"/>
              <a:t> farmers to bankruptcy and evacuate their lands altogether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D0D6A-A24D-4A61-86DD-5CC5B92D3FB9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 </a:t>
            </a:r>
            <a:r>
              <a:rPr lang="en-US" dirty="0" err="1" smtClean="0"/>
              <a:t>Hensa</a:t>
            </a:r>
            <a:r>
              <a:rPr lang="en-US" dirty="0" smtClean="0"/>
              <a:t> freezes to death in the midst</a:t>
            </a:r>
            <a:r>
              <a:rPr lang="en-US" baseline="0" dirty="0" smtClean="0"/>
              <a:t> of </a:t>
            </a:r>
            <a:r>
              <a:rPr lang="en-US" dirty="0" smtClean="0"/>
              <a:t>one of his ambitious winter expeditions/ </a:t>
            </a:r>
            <a:r>
              <a:rPr lang="en-US" dirty="0" err="1" smtClean="0"/>
              <a:t>Mr</a:t>
            </a:r>
            <a:r>
              <a:rPr lang="en-US" dirty="0" smtClean="0"/>
              <a:t> </a:t>
            </a:r>
            <a:r>
              <a:rPr lang="en-US" dirty="0" err="1" smtClean="0"/>
              <a:t>Shimerda</a:t>
            </a:r>
            <a:r>
              <a:rPr lang="en-US" dirty="0" smtClean="0"/>
              <a:t> so depressed  </a:t>
            </a:r>
            <a:r>
              <a:rPr lang="en-US" dirty="0" err="1" smtClean="0"/>
              <a:t>commited</a:t>
            </a:r>
            <a:r>
              <a:rPr lang="en-US" dirty="0" smtClean="0"/>
              <a:t> a suicide in </a:t>
            </a:r>
            <a:r>
              <a:rPr lang="en-US" smtClean="0"/>
              <a:t>the middle of the winter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D0D6A-A24D-4A61-86DD-5CC5B92D3FB9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E8065-08ED-4E2A-BFE7-13FC035FC99E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DDC5-C1EB-41D1-B833-4F9B9EE80F84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4714884"/>
            <a:ext cx="7772400" cy="2584459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Westward Expansionism and the Great Plains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win7\Desktop\the-great-plains-facts-and-history_140467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-285776"/>
            <a:ext cx="9080500" cy="71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win7\Desktop\american-plains-indian-earth-house-26176013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28596" y="285729"/>
            <a:ext cx="8358245" cy="3643337"/>
          </a:xfrm>
          <a:prstGeom prst="rect">
            <a:avLst/>
          </a:prstGeom>
          <a:noFill/>
        </p:spPr>
      </p:pic>
      <p:pic>
        <p:nvPicPr>
          <p:cNvPr id="6149" name="Picture 5" descr="C:\Users\win7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786190"/>
            <a:ext cx="8429683" cy="2857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Buffalo chips were an acceptable fuel alternative to wood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Winters were extremely harsh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Ecological upheavals threatened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farmers’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Grasshoppers thrived 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settlers’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crops and sometimes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destroyed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districts.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win7\Desktop\_111104470_c0cd56dc-4d97-4129-a47b-2e6358ee8c56.jpg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214313" y="214290"/>
            <a:ext cx="8715375" cy="6429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7227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Prairie fires regularly swept the Plains, as they had done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generations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5" name="Picture 3" descr="C:\Users\win7\Desktop\images (2)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1785926"/>
            <a:ext cx="8501122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rainfall destroyed farms in marginal areas,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100th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meridian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Settlers’ hopes that " rain follows the plow " were ill-founded, and attempts at "rainmaking" were unreliable.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C:\Users\win7\Desktop\images (3)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5720" y="2643182"/>
            <a:ext cx="8501122" cy="4214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Isolation and loneliness defeated some settlers.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 Rolvaag’s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Giants in the Earth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(1927) depicts a Norwegian farmer’s wife descending into madness from loneliness.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Western historian Wallace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Stegner’s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Beyond the Hundredth Meridian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(1954) evokes the material and psychological hardships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life.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success of Plains farming permanently transformed the conditions of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production in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Abundance of cattle, wheat, and corn drove down prices for American consumers, while improving the quality of their diet.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Refrigerated railroad cars after 1880 also increased working-class people’s access to fresh meat and vegetables.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prices for their products tempted individual farmers to expand their production further but worsened the problem of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overproduction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of a rectangular land survey had always had drawbacks. West of the 100th meridian, these drawbacks were disabling.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Nature itself does not think in squares.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6030" indent="-125603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2.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rainfall made 160 acres insufficient land for a subsistence farm in the High Plains. 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Wesley Powell’s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 on the Arid Regions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(1878) suggested a new approach to land use in the High Plains and Great Basin.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key commodity was water, access to which should be the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indent="-125730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 proposed farms of 2,560 acres, 20 of which should be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intensively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irrigated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en-US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II</a:t>
            </a:r>
            <a:endParaRPr lang="fr-FR" altLang="en-US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Westward Expansionism and the Great Plains</a:t>
            </a:r>
            <a:endParaRPr lang="fr-FR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AutoNum type="romanUcPeriod"/>
            </a:pPr>
            <a:endParaRPr lang="en-US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482600">
              <a:buAutoNum type="romanUcPeriod"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Railroads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other industrial technologies made the settlement of the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 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Plains 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None/>
            </a:pPr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Homestead Act (1862) granted a 160-acre quarter section to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family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occupied and improved the land for five years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families began with subsistence farming but switched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commercial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farming as soon as possible, sending bulk shipments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grain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 East by rail and importing wood, coal, and other necessities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Towns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along the railroads, dominated by great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grain </a:t>
            </a:r>
            <a:r>
              <a:rPr lang="fr-F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elevators</a:t>
            </a:r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smtClean="0"/>
              <a:t>	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improvements in farm machinery made Plains farming possible.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hard steel blade of the John Deere plow enabled farmers to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cut through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dense prairie sod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win7\Desktop\original-john-deere-plow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3571876"/>
            <a:ext cx="9144000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600" dirty="0" smtClean="0"/>
              <a:t>	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McCormick reaper reduced the number of men needed for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harvest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win7\Desktop\images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7158" y="1857364"/>
            <a:ext cx="8572560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and cattle ranchers often competed for land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 cattle trails from Texas to the early railheads, such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Abilene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Kansas, preceded the farmers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technological development, barbed wire (1874),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 important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consequences for the transformation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Plains, spelling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 of the open range.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7\Desktop\61X9EGiYk4L.jpg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214313" y="285728"/>
            <a:ext cx="8715375" cy="6215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Settlers, from back East and from abroad, had to overcome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formidable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hardships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Plains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farming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wood forced newcomers to build sod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houses and dug-out.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thickness contributed to moderating temperature extremes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and doors were often ordered from Sears, Roebuck.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in7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 bwMode="auto">
          <a:xfrm>
            <a:off x="714348" y="214290"/>
            <a:ext cx="7643866" cy="3071834"/>
          </a:xfrm>
          <a:prstGeom prst="rect">
            <a:avLst/>
          </a:prstGeom>
          <a:noFill/>
        </p:spPr>
      </p:pic>
      <p:pic>
        <p:nvPicPr>
          <p:cNvPr id="5123" name="Picture 3" descr="C:\Users\win7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876"/>
            <a:ext cx="7929618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3381</Words>
  <Application>WPS Presentation</Application>
  <PresentationFormat>Affichage à l'écran (4:3)</PresentationFormat>
  <Paragraphs>106</Paragraphs>
  <Slides>18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Thème Office</vt:lpstr>
      <vt:lpstr>Westward Expansionism and the Great Plains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Westward Expansionism and the Great Plains</dc:title>
  <dc:creator>win7</dc:creator>
  <cp:lastModifiedBy>info</cp:lastModifiedBy>
  <cp:revision>18</cp:revision>
  <dcterms:created xsi:type="dcterms:W3CDTF">2023-02-06T08:50:00Z</dcterms:created>
  <dcterms:modified xsi:type="dcterms:W3CDTF">2024-02-24T19:30:44Z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2B2C0C6E54714E5C8023F27F3BB5A470_13</vt:lpwstr>
  </property>
  <property fmtid="{D5CDD505-2E9C-101B-9397-08002B2CF9AE}" pid="3" name="KSOProductBuildVer">
    <vt:lpwstr>1036-12.2.0.13431</vt:lpwstr>
  </property>
</Properties>
</file>