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7"/>
  </p:notesMasterIdLst>
  <p:sldIdLst>
    <p:sldId id="366" r:id="rId2"/>
    <p:sldId id="332" r:id="rId3"/>
    <p:sldId id="365" r:id="rId4"/>
    <p:sldId id="333" r:id="rId5"/>
    <p:sldId id="334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Kulim Park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CC5E8C-8932-4C50-BC92-68B6CE62A92C}">
  <a:tblStyle styleId="{95CC5E8C-8932-4C50-BC92-68B6CE62A92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1A1B0A0-E66D-48AE-B0BC-7214E24B64F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5" autoAdjust="0"/>
    <p:restoredTop sz="94660"/>
  </p:normalViewPr>
  <p:slideViewPr>
    <p:cSldViewPr snapToGrid="0">
      <p:cViewPr varScale="1">
        <p:scale>
          <a:sx n="88" d="100"/>
          <a:sy n="88" d="100"/>
        </p:scale>
        <p:origin x="72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74970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798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858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9874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5079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917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/>
        </p:nvSpPr>
        <p:spPr>
          <a:xfrm>
            <a:off x="6702144" y="6"/>
            <a:ext cx="2441849" cy="5145755"/>
          </a:xfrm>
          <a:custGeom>
            <a:avLst/>
            <a:gdLst/>
            <a:ahLst/>
            <a:cxnLst/>
            <a:rect l="l" t="t" r="r" b="b"/>
            <a:pathLst>
              <a:path w="1196985" h="2522429" extrusionOk="0">
                <a:moveTo>
                  <a:pt x="359680" y="0"/>
                </a:moveTo>
                <a:lnTo>
                  <a:pt x="0" y="2037095"/>
                </a:lnTo>
                <a:lnTo>
                  <a:pt x="263687" y="1931527"/>
                </a:lnTo>
                <a:lnTo>
                  <a:pt x="405224" y="2059283"/>
                </a:lnTo>
                <a:lnTo>
                  <a:pt x="317639" y="2522429"/>
                </a:lnTo>
                <a:lnTo>
                  <a:pt x="1196986" y="2522429"/>
                </a:lnTo>
                <a:lnTo>
                  <a:pt x="11969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" name="Google Shape;48;p7"/>
          <p:cNvGrpSpPr/>
          <p:nvPr/>
        </p:nvGrpSpPr>
        <p:grpSpPr>
          <a:xfrm>
            <a:off x="6327842" y="0"/>
            <a:ext cx="1202103" cy="5143503"/>
            <a:chOff x="3475252" y="0"/>
            <a:chExt cx="1202103" cy="5143503"/>
          </a:xfrm>
        </p:grpSpPr>
        <p:sp>
          <p:nvSpPr>
            <p:cNvPr id="49" name="Google Shape;49;p7"/>
            <p:cNvSpPr/>
            <p:nvPr/>
          </p:nvSpPr>
          <p:spPr>
            <a:xfrm>
              <a:off x="3475252" y="0"/>
              <a:ext cx="1109160" cy="430385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802" y="0"/>
                  </a:moveTo>
                  <a:lnTo>
                    <a:pt x="21600" y="0"/>
                  </a:lnTo>
                  <a:lnTo>
                    <a:pt x="7262" y="2091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7"/>
            <p:cNvSpPr/>
            <p:nvPr/>
          </p:nvSpPr>
          <p:spPr>
            <a:xfrm>
              <a:off x="4150099" y="4199096"/>
              <a:ext cx="527256" cy="94440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6322" y="3115"/>
                  </a:lnTo>
                  <a:lnTo>
                    <a:pt x="21600" y="0"/>
                  </a:lnTo>
                  <a:lnTo>
                    <a:pt x="14283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7"/>
            <p:cNvSpPr/>
            <p:nvPr/>
          </p:nvSpPr>
          <p:spPr>
            <a:xfrm>
              <a:off x="3475252" y="3938588"/>
              <a:ext cx="1202040" cy="6262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2599"/>
                  </a:moveTo>
                  <a:lnTo>
                    <a:pt x="16414" y="0"/>
                  </a:lnTo>
                  <a:lnTo>
                    <a:pt x="21600" y="8985"/>
                  </a:lnTo>
                  <a:lnTo>
                    <a:pt x="5186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626700" y="1430150"/>
            <a:ext cx="2465100" cy="322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3437676" y="1430150"/>
            <a:ext cx="2465100" cy="322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6700" y="1430148"/>
            <a:ext cx="52761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Char char="▸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Char char="▹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Char char="■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●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○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■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●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○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Kulim Park"/>
              <a:buChar char="■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lvl="1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lvl="2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lvl="3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lvl="4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lvl="5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lvl="6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lvl="7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lvl="8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>
            <a:spLocks noGrp="1"/>
          </p:cNvSpPr>
          <p:nvPr>
            <p:ph type="title"/>
          </p:nvPr>
        </p:nvSpPr>
        <p:spPr>
          <a:xfrm>
            <a:off x="416242" y="168783"/>
            <a:ext cx="6790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2800" dirty="0" err="1"/>
              <a:t>Représentation</a:t>
            </a:r>
            <a:r>
              <a:rPr lang="en-US" sz="2800" dirty="0"/>
              <a:t> </a:t>
            </a:r>
            <a:r>
              <a:rPr lang="en-US" sz="2800" dirty="0" err="1"/>
              <a:t>graphique</a:t>
            </a:r>
            <a:r>
              <a:rPr lang="en-US" sz="2800" dirty="0"/>
              <a:t> du MLD</a:t>
            </a:r>
            <a:endParaRPr sz="2800" dirty="0"/>
          </a:p>
        </p:txBody>
      </p:sp>
      <p:sp>
        <p:nvSpPr>
          <p:cNvPr id="173" name="Google Shape;173;p2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73377" y="675809"/>
            <a:ext cx="662704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schemeClr val="tx1"/>
                </a:solidFill>
              </a:rPr>
              <a:t>Transformation du </a:t>
            </a:r>
            <a:r>
              <a:rPr lang="fr-FR" sz="1800" b="1" dirty="0">
                <a:solidFill>
                  <a:schemeClr val="tx1"/>
                </a:solidFill>
              </a:rPr>
              <a:t>modèle MCD au MLD </a:t>
            </a:r>
            <a:r>
              <a:rPr lang="fr-FR" sz="1800" dirty="0">
                <a:solidFill>
                  <a:schemeClr val="tx1"/>
                </a:solidFill>
              </a:rPr>
              <a:t>(Règles de passage)</a:t>
            </a:r>
          </a:p>
          <a:p>
            <a:endParaRPr lang="fr-FR" sz="18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800" b="1" i="1" dirty="0"/>
              <a:t>Transformation des associations</a:t>
            </a:r>
          </a:p>
          <a:p>
            <a:pPr>
              <a:buClr>
                <a:schemeClr val="accent1"/>
              </a:buClr>
            </a:pPr>
            <a:endParaRPr lang="en-US" sz="1800" b="1" i="1" dirty="0"/>
          </a:p>
          <a:p>
            <a:pPr>
              <a:buClr>
                <a:schemeClr val="accent1"/>
              </a:buClr>
            </a:pPr>
            <a:r>
              <a:rPr lang="fr-FR" dirty="0"/>
              <a:t>a) Transformation des associations binaires du type (</a:t>
            </a:r>
            <a:r>
              <a:rPr lang="fr-FR" dirty="0" err="1"/>
              <a:t>x,n</a:t>
            </a:r>
            <a:r>
              <a:rPr lang="fr-FR" dirty="0"/>
              <a:t>)-(x,1) </a:t>
            </a:r>
            <a:endParaRPr lang="" b="1" i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30689" t="37030" r="32528" b="47410"/>
          <a:stretch/>
        </p:blipFill>
        <p:spPr bwMode="auto">
          <a:xfrm>
            <a:off x="1180336" y="2492804"/>
            <a:ext cx="3866052" cy="1336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4704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>
            <a:spLocks noGrp="1"/>
          </p:cNvSpPr>
          <p:nvPr>
            <p:ph type="title"/>
          </p:nvPr>
        </p:nvSpPr>
        <p:spPr>
          <a:xfrm>
            <a:off x="416242" y="168783"/>
            <a:ext cx="6790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2800" dirty="0" err="1"/>
              <a:t>Représentation</a:t>
            </a:r>
            <a:r>
              <a:rPr lang="en-US" sz="2800" dirty="0"/>
              <a:t> </a:t>
            </a:r>
            <a:r>
              <a:rPr lang="en-US" sz="2800" dirty="0" err="1"/>
              <a:t>graphique</a:t>
            </a:r>
            <a:r>
              <a:rPr lang="en-US" sz="2800" dirty="0"/>
              <a:t> du MLD</a:t>
            </a:r>
            <a:endParaRPr sz="2800" dirty="0"/>
          </a:p>
        </p:txBody>
      </p:sp>
      <p:sp>
        <p:nvSpPr>
          <p:cNvPr id="173" name="Google Shape;173;p2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73377" y="675809"/>
            <a:ext cx="662704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schemeClr val="tx1"/>
                </a:solidFill>
              </a:rPr>
              <a:t>Transformation du </a:t>
            </a:r>
            <a:r>
              <a:rPr lang="fr-FR" sz="1800" b="1" dirty="0">
                <a:solidFill>
                  <a:schemeClr val="tx1"/>
                </a:solidFill>
              </a:rPr>
              <a:t>modèle MCD au MLD </a:t>
            </a:r>
            <a:r>
              <a:rPr lang="fr-FR" sz="1800" dirty="0">
                <a:solidFill>
                  <a:schemeClr val="tx1"/>
                </a:solidFill>
              </a:rPr>
              <a:t>(Règles de passage)</a:t>
            </a:r>
          </a:p>
          <a:p>
            <a:endParaRPr lang="fr-FR" sz="18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800" b="1" i="1" dirty="0"/>
              <a:t>Transformation des associations</a:t>
            </a:r>
          </a:p>
          <a:p>
            <a:pPr>
              <a:buClr>
                <a:schemeClr val="accent1"/>
              </a:buClr>
            </a:pPr>
            <a:endParaRPr lang="en-US" sz="1800" b="1" i="1" dirty="0"/>
          </a:p>
          <a:p>
            <a:pPr>
              <a:buClr>
                <a:schemeClr val="accent1"/>
              </a:buClr>
            </a:pPr>
            <a:r>
              <a:rPr lang="fr-FR" dirty="0"/>
              <a:t>b) Transformation des associations binaires du type (x,1)-(x,1) </a:t>
            </a:r>
            <a:endParaRPr lang="" b="1" i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3377" y="2309005"/>
            <a:ext cx="36551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fr-FR" dirty="0"/>
              <a:t>Cas d’une association binaire </a:t>
            </a:r>
            <a:r>
              <a:rPr lang="fr-FR" b="1" dirty="0"/>
              <a:t>(0,1)-(1,1)</a:t>
            </a:r>
            <a:endParaRPr lang="" b="1" dirty="0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21050" t="65590" r="27432" b="14516"/>
          <a:stretch/>
        </p:blipFill>
        <p:spPr bwMode="auto">
          <a:xfrm>
            <a:off x="273377" y="2904217"/>
            <a:ext cx="3986566" cy="14936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13336" y="2309005"/>
            <a:ext cx="36952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fr-FR" dirty="0"/>
              <a:t>Cas d’une association binaire </a:t>
            </a:r>
            <a:r>
              <a:rPr lang="fr-FR" b="1" dirty="0"/>
              <a:t>(0,1) (0,1) </a:t>
            </a:r>
            <a:endParaRPr lang="" b="1" dirty="0"/>
          </a:p>
        </p:txBody>
      </p:sp>
      <p:pic>
        <p:nvPicPr>
          <p:cNvPr id="9" name="Picture 8"/>
          <p:cNvPicPr/>
          <p:nvPr/>
        </p:nvPicPr>
        <p:blipFill rotWithShape="1">
          <a:blip r:embed="rId4"/>
          <a:srcRect l="20607" t="55939" r="25327" b="12349"/>
          <a:stretch/>
        </p:blipFill>
        <p:spPr bwMode="auto">
          <a:xfrm>
            <a:off x="4813336" y="2742747"/>
            <a:ext cx="3735578" cy="17131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843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>
            <a:spLocks noGrp="1"/>
          </p:cNvSpPr>
          <p:nvPr>
            <p:ph type="title"/>
          </p:nvPr>
        </p:nvSpPr>
        <p:spPr>
          <a:xfrm>
            <a:off x="416242" y="168783"/>
            <a:ext cx="6790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2800" dirty="0" err="1"/>
              <a:t>Représentation</a:t>
            </a:r>
            <a:r>
              <a:rPr lang="en-US" sz="2800" dirty="0"/>
              <a:t> </a:t>
            </a:r>
            <a:r>
              <a:rPr lang="en-US" sz="2800" dirty="0" err="1"/>
              <a:t>graphique</a:t>
            </a:r>
            <a:r>
              <a:rPr lang="en-US" sz="2800" dirty="0"/>
              <a:t> du MLD</a:t>
            </a:r>
            <a:endParaRPr sz="2800" dirty="0"/>
          </a:p>
        </p:txBody>
      </p:sp>
      <p:sp>
        <p:nvSpPr>
          <p:cNvPr id="173" name="Google Shape;173;p2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73377" y="675809"/>
            <a:ext cx="662704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schemeClr val="tx1"/>
                </a:solidFill>
              </a:rPr>
              <a:t>Transformation du </a:t>
            </a:r>
            <a:r>
              <a:rPr lang="fr-FR" sz="1800" b="1" dirty="0">
                <a:solidFill>
                  <a:schemeClr val="tx1"/>
                </a:solidFill>
              </a:rPr>
              <a:t>modèle MCD au MLD </a:t>
            </a:r>
            <a:r>
              <a:rPr lang="fr-FR" sz="1800" dirty="0">
                <a:solidFill>
                  <a:schemeClr val="tx1"/>
                </a:solidFill>
              </a:rPr>
              <a:t>(Règles de passage)</a:t>
            </a:r>
          </a:p>
          <a:p>
            <a:endParaRPr lang="fr-FR" sz="18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800" b="1" i="1" dirty="0"/>
              <a:t>Transformation des associations</a:t>
            </a:r>
          </a:p>
          <a:p>
            <a:pPr>
              <a:buClr>
                <a:schemeClr val="accent1"/>
              </a:buClr>
            </a:pPr>
            <a:endParaRPr lang="en-US" sz="1800" b="1" i="1" dirty="0"/>
          </a:p>
          <a:p>
            <a:pPr>
              <a:buClr>
                <a:schemeClr val="accent1"/>
              </a:buClr>
            </a:pPr>
            <a:r>
              <a:rPr lang="fr-FR" dirty="0"/>
              <a:t>b) Transformation des associations binaires du type (x,1)-(x,1) </a:t>
            </a:r>
            <a:endParaRPr lang="" b="1" i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3377" y="2309005"/>
            <a:ext cx="36551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fr-FR" dirty="0"/>
              <a:t>Cas d’une association binaire </a:t>
            </a:r>
            <a:r>
              <a:rPr lang="fr-FR" b="1" dirty="0"/>
              <a:t>(0,1)-(1,1)</a:t>
            </a:r>
            <a:endParaRPr lang="" b="1" dirty="0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21050" t="65590" r="27432" b="14516"/>
          <a:stretch/>
        </p:blipFill>
        <p:spPr bwMode="auto">
          <a:xfrm>
            <a:off x="273377" y="2904217"/>
            <a:ext cx="3986566" cy="14936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13336" y="2309005"/>
            <a:ext cx="36952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fr-FR" dirty="0"/>
              <a:t>Cas d’une association binaire </a:t>
            </a:r>
            <a:r>
              <a:rPr lang="fr-FR" b="1" dirty="0"/>
              <a:t>(0,1) (0,1) </a:t>
            </a:r>
            <a:endParaRPr lang="" b="1" dirty="0"/>
          </a:p>
        </p:txBody>
      </p:sp>
      <p:pic>
        <p:nvPicPr>
          <p:cNvPr id="10" name="Picture 9"/>
          <p:cNvPicPr/>
          <p:nvPr/>
        </p:nvPicPr>
        <p:blipFill rotWithShape="1">
          <a:blip r:embed="rId4"/>
          <a:srcRect l="31908" t="17333" r="31088" b="68682"/>
          <a:stretch/>
        </p:blipFill>
        <p:spPr bwMode="auto">
          <a:xfrm>
            <a:off x="4879713" y="2968940"/>
            <a:ext cx="3524672" cy="11795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364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>
            <a:spLocks noGrp="1"/>
          </p:cNvSpPr>
          <p:nvPr>
            <p:ph type="title"/>
          </p:nvPr>
        </p:nvSpPr>
        <p:spPr>
          <a:xfrm>
            <a:off x="416242" y="168783"/>
            <a:ext cx="6790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2800" dirty="0" err="1"/>
              <a:t>Représentation</a:t>
            </a:r>
            <a:r>
              <a:rPr lang="en-US" sz="2800" dirty="0"/>
              <a:t> </a:t>
            </a:r>
            <a:r>
              <a:rPr lang="en-US" sz="2800" dirty="0" err="1"/>
              <a:t>graphique</a:t>
            </a:r>
            <a:r>
              <a:rPr lang="en-US" sz="2800" dirty="0"/>
              <a:t> du MLD</a:t>
            </a:r>
            <a:endParaRPr sz="2800" dirty="0"/>
          </a:p>
        </p:txBody>
      </p:sp>
      <p:sp>
        <p:nvSpPr>
          <p:cNvPr id="173" name="Google Shape;173;p2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73377" y="675809"/>
            <a:ext cx="662704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schemeClr val="tx1"/>
                </a:solidFill>
              </a:rPr>
              <a:t>Transformation du </a:t>
            </a:r>
            <a:r>
              <a:rPr lang="fr-FR" sz="1800" b="1" dirty="0">
                <a:solidFill>
                  <a:schemeClr val="tx1"/>
                </a:solidFill>
              </a:rPr>
              <a:t>modèle MCD au MLD </a:t>
            </a:r>
            <a:r>
              <a:rPr lang="fr-FR" sz="1800" dirty="0">
                <a:solidFill>
                  <a:schemeClr val="tx1"/>
                </a:solidFill>
              </a:rPr>
              <a:t>(Règles de passage)</a:t>
            </a:r>
          </a:p>
          <a:p>
            <a:endParaRPr lang="fr-FR" sz="18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800" b="1" i="1" dirty="0"/>
              <a:t>Transformation des associations</a:t>
            </a:r>
          </a:p>
          <a:p>
            <a:pPr>
              <a:buClr>
                <a:schemeClr val="accent1"/>
              </a:buClr>
            </a:pPr>
            <a:endParaRPr lang="en-US" sz="1800" b="1" i="1" dirty="0"/>
          </a:p>
          <a:p>
            <a:pPr>
              <a:buClr>
                <a:schemeClr val="accent1"/>
              </a:buClr>
            </a:pPr>
            <a:r>
              <a:rPr lang="fr-FR" dirty="0"/>
              <a:t>c) Transformation des associations de type </a:t>
            </a:r>
            <a:r>
              <a:rPr lang="fr-FR" b="1" dirty="0"/>
              <a:t>(</a:t>
            </a:r>
            <a:r>
              <a:rPr lang="fr-FR" b="1" dirty="0" err="1"/>
              <a:t>x,n</a:t>
            </a:r>
            <a:r>
              <a:rPr lang="fr-FR" b="1" dirty="0"/>
              <a:t>) (</a:t>
            </a:r>
            <a:r>
              <a:rPr lang="fr-FR" b="1" dirty="0" err="1"/>
              <a:t>x,n</a:t>
            </a:r>
            <a:r>
              <a:rPr lang="fr-FR" b="1" dirty="0"/>
              <a:t>)</a:t>
            </a:r>
            <a:r>
              <a:rPr lang="fr-FR" dirty="0"/>
              <a:t> </a:t>
            </a:r>
            <a:endParaRPr lang="" b="1" i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3377" y="2309005"/>
            <a:ext cx="38747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dirty="0"/>
              <a:t>Transformation des associations </a:t>
            </a:r>
            <a:r>
              <a:rPr lang="en-US" dirty="0" err="1"/>
              <a:t>binaires</a:t>
            </a:r>
            <a:r>
              <a:rPr lang="en-US" dirty="0"/>
              <a:t> : </a:t>
            </a:r>
            <a:endParaRPr lang="" b="1" dirty="0"/>
          </a:p>
        </p:txBody>
      </p:sp>
      <p:sp>
        <p:nvSpPr>
          <p:cNvPr id="4" name="Rectangle 3"/>
          <p:cNvSpPr/>
          <p:nvPr/>
        </p:nvSpPr>
        <p:spPr>
          <a:xfrm>
            <a:off x="4813336" y="2309005"/>
            <a:ext cx="36840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/>
              <a:t>Transformation des relations </a:t>
            </a:r>
            <a:r>
              <a:rPr lang="en-US" dirty="0" err="1"/>
              <a:t>ternaires</a:t>
            </a:r>
            <a:r>
              <a:rPr lang="en-US" dirty="0"/>
              <a:t> : </a:t>
            </a:r>
            <a:r>
              <a:rPr lang="fr-FR" b="1" dirty="0"/>
              <a:t> </a:t>
            </a:r>
            <a:endParaRPr lang="" b="1" dirty="0"/>
          </a:p>
        </p:txBody>
      </p:sp>
      <p:pic>
        <p:nvPicPr>
          <p:cNvPr id="10" name="Picture 9"/>
          <p:cNvPicPr/>
          <p:nvPr/>
        </p:nvPicPr>
        <p:blipFill rotWithShape="1">
          <a:blip r:embed="rId3"/>
          <a:srcRect l="17173" t="48257" r="28872" b="33623"/>
          <a:stretch/>
        </p:blipFill>
        <p:spPr bwMode="auto">
          <a:xfrm>
            <a:off x="166460" y="3054847"/>
            <a:ext cx="4456339" cy="13349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4"/>
          <a:srcRect l="19389" t="46288" r="23997" b="19046"/>
          <a:stretch/>
        </p:blipFill>
        <p:spPr bwMode="auto">
          <a:xfrm>
            <a:off x="4920343" y="3041097"/>
            <a:ext cx="3773714" cy="1454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1884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>
            <a:spLocks noGrp="1"/>
          </p:cNvSpPr>
          <p:nvPr>
            <p:ph type="title"/>
          </p:nvPr>
        </p:nvSpPr>
        <p:spPr>
          <a:xfrm>
            <a:off x="416242" y="168783"/>
            <a:ext cx="6790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2800" dirty="0" err="1"/>
              <a:t>Représentation</a:t>
            </a:r>
            <a:r>
              <a:rPr lang="en-US" sz="2800" dirty="0"/>
              <a:t> </a:t>
            </a:r>
            <a:r>
              <a:rPr lang="en-US" sz="2800" dirty="0" err="1"/>
              <a:t>graphique</a:t>
            </a:r>
            <a:r>
              <a:rPr lang="en-US" sz="2800" dirty="0"/>
              <a:t> du MLD</a:t>
            </a:r>
            <a:endParaRPr sz="2800" dirty="0"/>
          </a:p>
        </p:txBody>
      </p:sp>
      <p:sp>
        <p:nvSpPr>
          <p:cNvPr id="173" name="Google Shape;173;p2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73377" y="675809"/>
            <a:ext cx="6627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schemeClr val="tx1"/>
                </a:solidFill>
              </a:rPr>
              <a:t>Transformation du </a:t>
            </a:r>
            <a:r>
              <a:rPr lang="fr-FR" sz="1800" b="1" dirty="0">
                <a:solidFill>
                  <a:schemeClr val="tx1"/>
                </a:solidFill>
              </a:rPr>
              <a:t>modèle MCD au MLD </a:t>
            </a:r>
            <a:r>
              <a:rPr lang="fr-FR" sz="1800" dirty="0">
                <a:solidFill>
                  <a:schemeClr val="tx1"/>
                </a:solidFill>
              </a:rPr>
              <a:t>(Règles de passage)</a:t>
            </a:r>
          </a:p>
          <a:p>
            <a:endParaRPr lang="fr-FR" sz="18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800" b="1" i="1" dirty="0"/>
              <a:t>Transformation des associations</a:t>
            </a:r>
          </a:p>
          <a:p>
            <a:pPr>
              <a:buClr>
                <a:schemeClr val="accent1"/>
              </a:buClr>
            </a:pPr>
            <a:endParaRPr lang="en-US" sz="1800" b="1" i="1" dirty="0"/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l="20718" t="36242" r="25770" b="37748"/>
          <a:stretch/>
        </p:blipFill>
        <p:spPr bwMode="auto">
          <a:xfrm>
            <a:off x="1556815" y="1695011"/>
            <a:ext cx="4508953" cy="1476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34646" y="3531541"/>
            <a:ext cx="42242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Personne (</a:t>
            </a:r>
            <a:r>
              <a:rPr lang="fr-FR" u="sng" dirty="0" err="1"/>
              <a:t>NoPersonne</a:t>
            </a:r>
            <a:r>
              <a:rPr lang="fr-FR" dirty="0"/>
              <a:t>, Nom, Prénom, </a:t>
            </a:r>
            <a:r>
              <a:rPr lang="fr-FR" dirty="0">
                <a:solidFill>
                  <a:srgbClr val="C00000"/>
                </a:solidFill>
              </a:rPr>
              <a:t>#Adresse</a:t>
            </a:r>
            <a:r>
              <a:rPr lang="fr-FR" dirty="0"/>
              <a:t>) </a:t>
            </a:r>
            <a:endParaRPr lang="" dirty="0"/>
          </a:p>
        </p:txBody>
      </p:sp>
      <p:sp>
        <p:nvSpPr>
          <p:cNvPr id="7" name="Rectangle 6"/>
          <p:cNvSpPr/>
          <p:nvPr/>
        </p:nvSpPr>
        <p:spPr>
          <a:xfrm>
            <a:off x="1434646" y="3884454"/>
            <a:ext cx="32015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Maison</a:t>
            </a:r>
            <a:r>
              <a:rPr lang="en-US" dirty="0"/>
              <a:t>(</a:t>
            </a:r>
            <a:r>
              <a:rPr lang="en-US" u="sng" dirty="0" err="1"/>
              <a:t>Adresse</a:t>
            </a:r>
            <a:r>
              <a:rPr lang="en-US" dirty="0"/>
              <a:t>, </a:t>
            </a:r>
            <a:r>
              <a:rPr lang="en-US" dirty="0" err="1"/>
              <a:t>CodePostale</a:t>
            </a:r>
            <a:r>
              <a:rPr lang="en-US" dirty="0"/>
              <a:t>, Ville) </a:t>
            </a:r>
            <a:endParaRPr lang="" dirty="0"/>
          </a:p>
        </p:txBody>
      </p:sp>
      <p:sp>
        <p:nvSpPr>
          <p:cNvPr id="8" name="Rectangle 7"/>
          <p:cNvSpPr/>
          <p:nvPr/>
        </p:nvSpPr>
        <p:spPr>
          <a:xfrm>
            <a:off x="1434646" y="4311977"/>
            <a:ext cx="30508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Possède</a:t>
            </a:r>
            <a:r>
              <a:rPr lang="en-US" dirty="0"/>
              <a:t> (</a:t>
            </a:r>
            <a:r>
              <a:rPr lang="en-US" dirty="0">
                <a:solidFill>
                  <a:srgbClr val="C00000"/>
                </a:solidFill>
              </a:rPr>
              <a:t>#</a:t>
            </a:r>
            <a:r>
              <a:rPr lang="en-US" dirty="0" err="1">
                <a:solidFill>
                  <a:srgbClr val="C00000"/>
                </a:solidFill>
              </a:rPr>
              <a:t>NoPersonne</a:t>
            </a:r>
            <a:r>
              <a:rPr lang="en-US" dirty="0">
                <a:solidFill>
                  <a:srgbClr val="C00000"/>
                </a:solidFill>
              </a:rPr>
              <a:t>, #</a:t>
            </a:r>
            <a:r>
              <a:rPr lang="en-US" dirty="0" err="1">
                <a:solidFill>
                  <a:srgbClr val="C00000"/>
                </a:solidFill>
              </a:rPr>
              <a:t>Adresse</a:t>
            </a:r>
            <a:r>
              <a:rPr lang="en-US" dirty="0"/>
              <a:t>) </a:t>
            </a:r>
            <a:endParaRPr lang="" dirty="0"/>
          </a:p>
        </p:txBody>
      </p:sp>
    </p:spTree>
    <p:extLst>
      <p:ext uri="{BB962C8B-B14F-4D97-AF65-F5344CB8AC3E}">
        <p14:creationId xmlns:p14="http://schemas.microsoft.com/office/powerpoint/2010/main" val="24669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Gregory template">
  <a:themeElements>
    <a:clrScheme name="Custom 347">
      <a:dk1>
        <a:srgbClr val="122431"/>
      </a:dk1>
      <a:lt1>
        <a:srgbClr val="FFFFFF"/>
      </a:lt1>
      <a:dk2>
        <a:srgbClr val="84898D"/>
      </a:dk2>
      <a:lt2>
        <a:srgbClr val="ECEFF3"/>
      </a:lt2>
      <a:accent1>
        <a:srgbClr val="FEC200"/>
      </a:accent1>
      <a:accent2>
        <a:srgbClr val="A2EAE9"/>
      </a:accent2>
      <a:accent3>
        <a:srgbClr val="0B6AB1"/>
      </a:accent3>
      <a:accent4>
        <a:srgbClr val="FF981F"/>
      </a:accent4>
      <a:accent5>
        <a:srgbClr val="FFE03F"/>
      </a:accent5>
      <a:accent6>
        <a:srgbClr val="023E69"/>
      </a:accent6>
      <a:hlink>
        <a:srgbClr val="0B6AB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237</Words>
  <Application>Microsoft Office PowerPoint</Application>
  <PresentationFormat>Affichage à l'écran (16:9)</PresentationFormat>
  <Paragraphs>42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Wingdings</vt:lpstr>
      <vt:lpstr>Kulim Park</vt:lpstr>
      <vt:lpstr>Arial</vt:lpstr>
      <vt:lpstr>Calibri</vt:lpstr>
      <vt:lpstr>Gregory template</vt:lpstr>
      <vt:lpstr>Représentation graphique du MLD</vt:lpstr>
      <vt:lpstr>Représentation graphique du MLD</vt:lpstr>
      <vt:lpstr>Représentation graphique du MLD</vt:lpstr>
      <vt:lpstr>Représentation graphique du MLD</vt:lpstr>
      <vt:lpstr>Représentation graphique du MLD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user</dc:creator>
  <cp:lastModifiedBy>user</cp:lastModifiedBy>
  <cp:revision>118</cp:revision>
  <dcterms:modified xsi:type="dcterms:W3CDTF">2024-01-27T00:47:25Z</dcterms:modified>
</cp:coreProperties>
</file>