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7" r:id="rId4"/>
    <p:sldId id="259" r:id="rId5"/>
    <p:sldId id="260" r:id="rId6"/>
  </p:sldIdLst>
  <p:sldSz cx="12192000" cy="6858000"/>
  <p:notesSz cx="6858000" cy="9144000"/>
  <p:defaultTextStyle>
    <a:defPPr>
      <a:defRPr lang="a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74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8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20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17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7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28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10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9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7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5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7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46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5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5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5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609C50-F0A4-4795-BD75-735F20FC7B56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B233FC-75F3-419A-A3FD-170B05A6D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2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C3D300C-F548-46A7-8E09-0A882436136C}"/>
              </a:ext>
            </a:extLst>
          </p:cNvPr>
          <p:cNvSpPr txBox="1"/>
          <p:nvPr/>
        </p:nvSpPr>
        <p:spPr>
          <a:xfrm>
            <a:off x="2739513" y="0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Préparation du milieu de culture MS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F124EB-BA02-47BD-9634-ACBF09039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12192000" cy="29057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89FA4E-F850-45AC-96C8-35F79AAA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9960"/>
            <a:ext cx="12192000" cy="31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93D324-5AA8-4FCD-9008-80502EC5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302"/>
            <a:ext cx="12192000" cy="26399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FE8F46-3209-4995-9685-B6864BD5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9737"/>
            <a:ext cx="12191999" cy="24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9F488C5-B198-4E5A-A433-9EDAC207253D}"/>
              </a:ext>
            </a:extLst>
          </p:cNvPr>
          <p:cNvSpPr txBox="1"/>
          <p:nvPr/>
        </p:nvSpPr>
        <p:spPr>
          <a:xfrm>
            <a:off x="0" y="3307027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-100" normalizeH="0" baseline="0" noProof="0" dirty="0">
                <a:ln>
                  <a:noFill/>
                </a:ln>
                <a:solidFill>
                  <a:srgbClr val="27537E">
                    <a:satMod val="20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Les conditions de culture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Dans une chambre de culture: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 une photopériode de 16 heures de lumière / 8 heures d’obscurité.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 22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°C.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L’éclairage est assuré par des lampes à néon disposées environ 40 cm au-dessus des tubes. Ceci permet de favoriser le développement végétatif.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9C6B44-A7E5-4ABC-A229-351C15FA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675066"/>
            <a:ext cx="12192000" cy="25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3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4C4E9E8-1BF3-4218-9811-EC658350BF79}"/>
              </a:ext>
            </a:extLst>
          </p:cNvPr>
          <p:cNvSpPr txBox="1"/>
          <p:nvPr/>
        </p:nvSpPr>
        <p:spPr>
          <a:xfrm>
            <a:off x="320038" y="584202"/>
            <a:ext cx="11454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 régulateurs de croissance : Les auxines et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 cytokinines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sont les plus utilisés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L’AUXINE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7D7CEB-40E1-4055-AA29-5EF41CEF379E}"/>
              </a:ext>
            </a:extLst>
          </p:cNvPr>
          <p:cNvSpPr txBox="1"/>
          <p:nvPr/>
        </p:nvSpPr>
        <p:spPr>
          <a:xfrm>
            <a:off x="2999347" y="14151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Les techniques de multiplication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542A7A-43D3-4530-9024-E91EEFD9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" y="2090057"/>
            <a:ext cx="11262362" cy="4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8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0651B1-E61E-4408-AFA6-3A0272C0F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" r="1519"/>
          <a:stretch/>
        </p:blipFill>
        <p:spPr>
          <a:xfrm>
            <a:off x="0" y="827314"/>
            <a:ext cx="12192000" cy="60306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AF8D845-9134-47E0-8890-36B6904D6516}"/>
              </a:ext>
            </a:extLst>
          </p:cNvPr>
          <p:cNvSpPr txBox="1"/>
          <p:nvPr/>
        </p:nvSpPr>
        <p:spPr>
          <a:xfrm>
            <a:off x="4701289" y="137885"/>
            <a:ext cx="2163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31173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Tw Cen MT</vt:lpstr>
      <vt:lpstr>Wingdings</vt:lpstr>
      <vt:lpstr>Ronds dans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RAZZEK</cp:lastModifiedBy>
  <cp:revision>3</cp:revision>
  <dcterms:created xsi:type="dcterms:W3CDTF">2021-01-14T11:15:17Z</dcterms:created>
  <dcterms:modified xsi:type="dcterms:W3CDTF">2021-02-03T20:07:47Z</dcterms:modified>
</cp:coreProperties>
</file>