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810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704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551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52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092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658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64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370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77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149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574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0F878-F789-45B0-A356-3D0840A721D2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5978-F99F-4444-B47D-B675274D07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93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2466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49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7684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102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5108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4495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2</cp:revision>
  <dcterms:created xsi:type="dcterms:W3CDTF">2022-12-08T07:04:58Z</dcterms:created>
  <dcterms:modified xsi:type="dcterms:W3CDTF">2024-03-13T23:14:07Z</dcterms:modified>
</cp:coreProperties>
</file>