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3"/>
  </p:notesMasterIdLst>
  <p:sldIdLst>
    <p:sldId id="256" r:id="rId2"/>
    <p:sldId id="259" r:id="rId3"/>
    <p:sldId id="306" r:id="rId4"/>
    <p:sldId id="262" r:id="rId5"/>
    <p:sldId id="315" r:id="rId6"/>
    <p:sldId id="383" r:id="rId7"/>
    <p:sldId id="386" r:id="rId8"/>
    <p:sldId id="382" r:id="rId9"/>
    <p:sldId id="388" r:id="rId10"/>
    <p:sldId id="268" r:id="rId11"/>
    <p:sldId id="337" r:id="rId12"/>
  </p:sldIdLst>
  <p:sldSz cx="9144000" cy="5143500" type="screen16x9"/>
  <p:notesSz cx="6858000" cy="9144000"/>
  <p:embeddedFontLst>
    <p:embeddedFont>
      <p:font typeface="Livvic" pitchFamily="2" charset="0"/>
      <p:regular r:id="rId14"/>
      <p:bold r:id="rId15"/>
      <p:italic r:id="rId16"/>
      <p:boldItalic r:id="rId17"/>
    </p:embeddedFont>
    <p:embeddedFont>
      <p:font typeface="Merriweather" panose="00000500000000000000" pitchFamily="2" charset="0"/>
      <p:regular r:id="rId18"/>
      <p:bold r:id="rId19"/>
      <p:italic r:id="rId20"/>
      <p:boldItalic r:id="rId21"/>
    </p:embeddedFont>
    <p:embeddedFont>
      <p:font typeface="Nunito Light" pitchFamily="2" charset="0"/>
      <p:regular r:id="rId22"/>
      <p: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78860" autoAdjust="0"/>
  </p:normalViewPr>
  <p:slideViewPr>
    <p:cSldViewPr snapToGrid="0">
      <p:cViewPr varScale="1">
        <p:scale>
          <a:sx n="88" d="100"/>
          <a:sy n="88" d="100"/>
        </p:scale>
        <p:origin x="3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za Laichi" userId="6bc492d1f8b44f4f" providerId="LiveId" clId="{488F6701-9927-4C01-A513-707977E69E68}"/>
    <pc:docChg chg="custSel addSld delSld modSld sldOrd">
      <pc:chgData name="Kenza Laichi" userId="6bc492d1f8b44f4f" providerId="LiveId" clId="{488F6701-9927-4C01-A513-707977E69E68}" dt="2023-12-22T09:01:19.649" v="2441" actId="14100"/>
      <pc:docMkLst>
        <pc:docMk/>
      </pc:docMkLst>
      <pc:sldChg chg="modSp mod">
        <pc:chgData name="Kenza Laichi" userId="6bc492d1f8b44f4f" providerId="LiveId" clId="{488F6701-9927-4C01-A513-707977E69E68}" dt="2023-12-17T20:12:35.404" v="27" actId="20577"/>
        <pc:sldMkLst>
          <pc:docMk/>
          <pc:sldMk cId="0" sldId="256"/>
        </pc:sldMkLst>
        <pc:spChg chg="mod">
          <ac:chgData name="Kenza Laichi" userId="6bc492d1f8b44f4f" providerId="LiveId" clId="{488F6701-9927-4C01-A513-707977E69E68}" dt="2023-12-17T20:12:35.404" v="27" actId="20577"/>
          <ac:spMkLst>
            <pc:docMk/>
            <pc:sldMk cId="0" sldId="256"/>
            <ac:spMk id="3" creationId="{4269488A-828F-DBA7-3964-4CD2ED48EFD1}"/>
          </ac:spMkLst>
        </pc:spChg>
      </pc:sldChg>
      <pc:sldChg chg="modSp mod">
        <pc:chgData name="Kenza Laichi" userId="6bc492d1f8b44f4f" providerId="LiveId" clId="{488F6701-9927-4C01-A513-707977E69E68}" dt="2023-12-22T08:57:07.722" v="2428" actId="20577"/>
        <pc:sldMkLst>
          <pc:docMk/>
          <pc:sldMk cId="3099327000" sldId="306"/>
        </pc:sldMkLst>
        <pc:spChg chg="mod">
          <ac:chgData name="Kenza Laichi" userId="6bc492d1f8b44f4f" providerId="LiveId" clId="{488F6701-9927-4C01-A513-707977E69E68}" dt="2023-12-22T08:57:07.722" v="2428" actId="20577"/>
          <ac:spMkLst>
            <pc:docMk/>
            <pc:sldMk cId="3099327000" sldId="306"/>
            <ac:spMk id="2" creationId="{E5DDCBB8-FDAE-43BD-AD1A-69C8FF8A2632}"/>
          </ac:spMkLst>
        </pc:spChg>
        <pc:spChg chg="mod">
          <ac:chgData name="Kenza Laichi" userId="6bc492d1f8b44f4f" providerId="LiveId" clId="{488F6701-9927-4C01-A513-707977E69E68}" dt="2023-12-22T08:15:13.710" v="458" actId="14100"/>
          <ac:spMkLst>
            <pc:docMk/>
            <pc:sldMk cId="3099327000" sldId="306"/>
            <ac:spMk id="4" creationId="{07CEC244-82E0-FF28-E868-B8420FE560EA}"/>
          </ac:spMkLst>
        </pc:spChg>
      </pc:sldChg>
      <pc:sldChg chg="modSp mod">
        <pc:chgData name="Kenza Laichi" userId="6bc492d1f8b44f4f" providerId="LiveId" clId="{488F6701-9927-4C01-A513-707977E69E68}" dt="2023-12-22T08:57:36.409" v="2430" actId="313"/>
        <pc:sldMkLst>
          <pc:docMk/>
          <pc:sldMk cId="4214818709" sldId="315"/>
        </pc:sldMkLst>
        <pc:spChg chg="mod">
          <ac:chgData name="Kenza Laichi" userId="6bc492d1f8b44f4f" providerId="LiveId" clId="{488F6701-9927-4C01-A513-707977E69E68}" dt="2023-12-22T08:57:36.409" v="2430" actId="313"/>
          <ac:spMkLst>
            <pc:docMk/>
            <pc:sldMk cId="4214818709" sldId="315"/>
            <ac:spMk id="4" creationId="{5AE43822-0A27-4255-90C5-D0470A2E0269}"/>
          </ac:spMkLst>
        </pc:spChg>
      </pc:sldChg>
      <pc:sldChg chg="modSp mod">
        <pc:chgData name="Kenza Laichi" userId="6bc492d1f8b44f4f" providerId="LiveId" clId="{488F6701-9927-4C01-A513-707977E69E68}" dt="2023-12-22T08:58:54.915" v="2436" actId="790"/>
        <pc:sldMkLst>
          <pc:docMk/>
          <pc:sldMk cId="4276352935" sldId="337"/>
        </pc:sldMkLst>
        <pc:spChg chg="mod">
          <ac:chgData name="Kenza Laichi" userId="6bc492d1f8b44f4f" providerId="LiveId" clId="{488F6701-9927-4C01-A513-707977E69E68}" dt="2023-12-22T08:58:54.915" v="2436" actId="790"/>
          <ac:spMkLst>
            <pc:docMk/>
            <pc:sldMk cId="4276352935" sldId="337"/>
            <ac:spMk id="4" creationId="{5AE43822-0A27-4255-90C5-D0470A2E0269}"/>
          </ac:spMkLst>
        </pc:spChg>
      </pc:sldChg>
      <pc:sldChg chg="modSp mod">
        <pc:chgData name="Kenza Laichi" userId="6bc492d1f8b44f4f" providerId="LiveId" clId="{488F6701-9927-4C01-A513-707977E69E68}" dt="2023-12-22T08:48:12.116" v="2029" actId="1076"/>
        <pc:sldMkLst>
          <pc:docMk/>
          <pc:sldMk cId="2867708644" sldId="382"/>
        </pc:sldMkLst>
        <pc:spChg chg="mod">
          <ac:chgData name="Kenza Laichi" userId="6bc492d1f8b44f4f" providerId="LiveId" clId="{488F6701-9927-4C01-A513-707977E69E68}" dt="2023-12-22T08:47:40.930" v="1982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488F6701-9927-4C01-A513-707977E69E68}" dt="2023-12-22T08:48:12.116" v="2029" actId="1076"/>
          <ac:spMkLst>
            <pc:docMk/>
            <pc:sldMk cId="2867708644" sldId="382"/>
            <ac:spMk id="4" creationId="{5AE43822-0A27-4255-90C5-D0470A2E0269}"/>
          </ac:spMkLst>
        </pc:spChg>
      </pc:sldChg>
      <pc:sldChg chg="modSp mod">
        <pc:chgData name="Kenza Laichi" userId="6bc492d1f8b44f4f" providerId="LiveId" clId="{488F6701-9927-4C01-A513-707977E69E68}" dt="2023-12-22T09:00:23.019" v="2438" actId="1076"/>
        <pc:sldMkLst>
          <pc:docMk/>
          <pc:sldMk cId="287426649" sldId="383"/>
        </pc:sldMkLst>
        <pc:spChg chg="mod">
          <ac:chgData name="Kenza Laichi" userId="6bc492d1f8b44f4f" providerId="LiveId" clId="{488F6701-9927-4C01-A513-707977E69E68}" dt="2023-12-22T09:00:23.019" v="2438" actId="1076"/>
          <ac:spMkLst>
            <pc:docMk/>
            <pc:sldMk cId="287426649" sldId="383"/>
            <ac:spMk id="4" creationId="{5AE43822-0A27-4255-90C5-D0470A2E0269}"/>
          </ac:spMkLst>
        </pc:spChg>
      </pc:sldChg>
      <pc:sldChg chg="del">
        <pc:chgData name="Kenza Laichi" userId="6bc492d1f8b44f4f" providerId="LiveId" clId="{488F6701-9927-4C01-A513-707977E69E68}" dt="2023-12-22T08:48:16.626" v="2030" actId="2696"/>
        <pc:sldMkLst>
          <pc:docMk/>
          <pc:sldMk cId="3303971166" sldId="384"/>
        </pc:sldMkLst>
      </pc:sldChg>
      <pc:sldChg chg="del">
        <pc:chgData name="Kenza Laichi" userId="6bc492d1f8b44f4f" providerId="LiveId" clId="{488F6701-9927-4C01-A513-707977E69E68}" dt="2023-12-22T08:56:27.784" v="2402" actId="2696"/>
        <pc:sldMkLst>
          <pc:docMk/>
          <pc:sldMk cId="2345369582" sldId="385"/>
        </pc:sldMkLst>
      </pc:sldChg>
      <pc:sldChg chg="add del">
        <pc:chgData name="Kenza Laichi" userId="6bc492d1f8b44f4f" providerId="LiveId" clId="{488F6701-9927-4C01-A513-707977E69E68}" dt="2023-12-22T08:28:57.530" v="1696" actId="2696"/>
        <pc:sldMkLst>
          <pc:docMk/>
          <pc:sldMk cId="1874129037" sldId="387"/>
        </pc:sldMkLst>
      </pc:sldChg>
      <pc:sldChg chg="modSp add mod ord">
        <pc:chgData name="Kenza Laichi" userId="6bc492d1f8b44f4f" providerId="LiveId" clId="{488F6701-9927-4C01-A513-707977E69E68}" dt="2023-12-22T09:01:19.649" v="2441" actId="14100"/>
        <pc:sldMkLst>
          <pc:docMk/>
          <pc:sldMk cId="3780893694" sldId="388"/>
        </pc:sldMkLst>
        <pc:spChg chg="mod">
          <ac:chgData name="Kenza Laichi" userId="6bc492d1f8b44f4f" providerId="LiveId" clId="{488F6701-9927-4C01-A513-707977E69E68}" dt="2023-12-22T09:01:07.850" v="2440" actId="20577"/>
          <ac:spMkLst>
            <pc:docMk/>
            <pc:sldMk cId="3780893694" sldId="388"/>
            <ac:spMk id="3" creationId="{10511B65-441C-488E-B84F-587232AE4E3B}"/>
          </ac:spMkLst>
        </pc:spChg>
        <pc:spChg chg="mod">
          <ac:chgData name="Kenza Laichi" userId="6bc492d1f8b44f4f" providerId="LiveId" clId="{488F6701-9927-4C01-A513-707977E69E68}" dt="2023-12-22T09:01:19.649" v="2441" actId="14100"/>
          <ac:spMkLst>
            <pc:docMk/>
            <pc:sldMk cId="3780893694" sldId="388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311976D2-30D9-488F-B655-EA96278307E4}"/>
    <pc:docChg chg="undo redo custSel addSld delSld modSld">
      <pc:chgData name="Kenza Laichi" userId="6bc492d1f8b44f4f" providerId="LiveId" clId="{311976D2-30D9-488F-B655-EA96278307E4}" dt="2022-11-22T20:15:58.091" v="1829" actId="2696"/>
      <pc:docMkLst>
        <pc:docMk/>
      </pc:docMkLst>
      <pc:sldChg chg="addSp modSp mod">
        <pc:chgData name="Kenza Laichi" userId="6bc492d1f8b44f4f" providerId="LiveId" clId="{311976D2-30D9-488F-B655-EA96278307E4}" dt="2022-11-22T18:56:36.060" v="1355" actId="20577"/>
        <pc:sldMkLst>
          <pc:docMk/>
          <pc:sldMk cId="0" sldId="256"/>
        </pc:sldMkLst>
        <pc:spChg chg="mod">
          <ac:chgData name="Kenza Laichi" userId="6bc492d1f8b44f4f" providerId="LiveId" clId="{311976D2-30D9-488F-B655-EA96278307E4}" dt="2022-11-22T18:56:36.060" v="1355" actId="20577"/>
          <ac:spMkLst>
            <pc:docMk/>
            <pc:sldMk cId="0" sldId="256"/>
            <ac:spMk id="3" creationId="{4269488A-828F-DBA7-3964-4CD2ED48EFD1}"/>
          </ac:spMkLst>
        </pc:spChg>
        <pc:picChg chg="add mod">
          <ac:chgData name="Kenza Laichi" userId="6bc492d1f8b44f4f" providerId="LiveId" clId="{311976D2-30D9-488F-B655-EA96278307E4}" dt="2022-11-22T17:05:58.721" v="51"/>
          <ac:picMkLst>
            <pc:docMk/>
            <pc:sldMk cId="0" sldId="256"/>
            <ac:picMk id="2" creationId="{4CDE2D12-8E1E-6350-9C81-6B638F4C0DCA}"/>
          </ac:picMkLst>
        </pc:picChg>
      </pc:sldChg>
      <pc:sldChg chg="addSp delSp modSp mod">
        <pc:chgData name="Kenza Laichi" userId="6bc492d1f8b44f4f" providerId="LiveId" clId="{311976D2-30D9-488F-B655-EA96278307E4}" dt="2022-11-22T18:49:50.856" v="1319" actId="14100"/>
        <pc:sldMkLst>
          <pc:docMk/>
          <pc:sldMk cId="3099327000" sldId="306"/>
        </pc:sldMkLst>
        <pc:spChg chg="mod">
          <ac:chgData name="Kenza Laichi" userId="6bc492d1f8b44f4f" providerId="LiveId" clId="{311976D2-30D9-488F-B655-EA96278307E4}" dt="2022-11-22T18:49:50.856" v="1319" actId="14100"/>
          <ac:spMkLst>
            <pc:docMk/>
            <pc:sldMk cId="3099327000" sldId="306"/>
            <ac:spMk id="2" creationId="{E5DDCBB8-FDAE-43BD-AD1A-69C8FF8A2632}"/>
          </ac:spMkLst>
        </pc:spChg>
        <pc:spChg chg="add del mod">
          <ac:chgData name="Kenza Laichi" userId="6bc492d1f8b44f4f" providerId="LiveId" clId="{311976D2-30D9-488F-B655-EA96278307E4}" dt="2022-11-22T17:13:25.548" v="128" actId="478"/>
          <ac:spMkLst>
            <pc:docMk/>
            <pc:sldMk cId="3099327000" sldId="306"/>
            <ac:spMk id="5" creationId="{030E7B27-9C91-923B-CCF9-2C7B6E0F94BC}"/>
          </ac:spMkLst>
        </pc:spChg>
      </pc:sldChg>
      <pc:sldChg chg="modSp mod">
        <pc:chgData name="Kenza Laichi" userId="6bc492d1f8b44f4f" providerId="LiveId" clId="{311976D2-30D9-488F-B655-EA96278307E4}" dt="2022-11-22T18:09:23.477" v="1031" actId="14100"/>
        <pc:sldMkLst>
          <pc:docMk/>
          <pc:sldMk cId="4214818709" sldId="315"/>
        </pc:sldMkLst>
        <pc:spChg chg="mod">
          <ac:chgData name="Kenza Laichi" userId="6bc492d1f8b44f4f" providerId="LiveId" clId="{311976D2-30D9-488F-B655-EA96278307E4}" dt="2022-11-22T17:18:11.620" v="167" actId="790"/>
          <ac:spMkLst>
            <pc:docMk/>
            <pc:sldMk cId="4214818709" sldId="315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9:23.477" v="1031" actId="14100"/>
          <ac:spMkLst>
            <pc:docMk/>
            <pc:sldMk cId="4214818709" sldId="315"/>
            <ac:spMk id="4" creationId="{5AE43822-0A27-4255-90C5-D0470A2E0269}"/>
          </ac:spMkLst>
        </pc:spChg>
      </pc:sldChg>
      <pc:sldChg chg="delSp modSp mod">
        <pc:chgData name="Kenza Laichi" userId="6bc492d1f8b44f4f" providerId="LiveId" clId="{311976D2-30D9-488F-B655-EA96278307E4}" dt="2022-11-22T19:28:03.130" v="1427" actId="20577"/>
        <pc:sldMkLst>
          <pc:docMk/>
          <pc:sldMk cId="4276352935" sldId="337"/>
        </pc:sldMkLst>
        <pc:spChg chg="del">
          <ac:chgData name="Kenza Laichi" userId="6bc492d1f8b44f4f" providerId="LiveId" clId="{311976D2-30D9-488F-B655-EA96278307E4}" dt="2022-11-22T18:55:17.238" v="1321" actId="478"/>
          <ac:spMkLst>
            <pc:docMk/>
            <pc:sldMk cId="4276352935" sldId="337"/>
            <ac:spMk id="2" creationId="{9E7E6557-8D92-454C-89D9-C55D3C0639D5}"/>
          </ac:spMkLst>
        </pc:spChg>
        <pc:spChg chg="del">
          <ac:chgData name="Kenza Laichi" userId="6bc492d1f8b44f4f" providerId="LiveId" clId="{311976D2-30D9-488F-B655-EA96278307E4}" dt="2022-11-22T18:55:15.095" v="1320" actId="478"/>
          <ac:spMkLst>
            <pc:docMk/>
            <pc:sldMk cId="4276352935" sldId="337"/>
            <ac:spMk id="3" creationId="{18759A8F-04FD-BB64-EA77-E909EDA9B991}"/>
          </ac:spMkLst>
        </pc:spChg>
        <pc:spChg chg="mod">
          <ac:chgData name="Kenza Laichi" userId="6bc492d1f8b44f4f" providerId="LiveId" clId="{311976D2-30D9-488F-B655-EA96278307E4}" dt="2022-11-22T19:28:03.130" v="1427" actId="20577"/>
          <ac:spMkLst>
            <pc:docMk/>
            <pc:sldMk cId="4276352935" sldId="337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20:15:58.091" v="1829" actId="2696"/>
        <pc:sldMkLst>
          <pc:docMk/>
          <pc:sldMk cId="2715657966" sldId="338"/>
        </pc:sldMkLst>
      </pc:sldChg>
      <pc:sldChg chg="modSp mod">
        <pc:chgData name="Kenza Laichi" userId="6bc492d1f8b44f4f" providerId="LiveId" clId="{311976D2-30D9-488F-B655-EA96278307E4}" dt="2022-11-22T17:40:24.649" v="708" actId="207"/>
        <pc:sldMkLst>
          <pc:docMk/>
          <pc:sldMk cId="1060448959" sldId="376"/>
        </pc:sldMkLst>
        <pc:spChg chg="mod">
          <ac:chgData name="Kenza Laichi" userId="6bc492d1f8b44f4f" providerId="LiveId" clId="{311976D2-30D9-488F-B655-EA96278307E4}" dt="2022-11-22T17:26:39.623" v="404" actId="255"/>
          <ac:spMkLst>
            <pc:docMk/>
            <pc:sldMk cId="1060448959" sldId="376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7:40:24.649" v="708" actId="207"/>
          <ac:spMkLst>
            <pc:docMk/>
            <pc:sldMk cId="1060448959" sldId="376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4.607" v="138" actId="2696"/>
        <pc:sldMkLst>
          <pc:docMk/>
          <pc:sldMk cId="1704499339" sldId="377"/>
        </pc:sldMkLst>
      </pc:sldChg>
      <pc:sldChg chg="modSp mod">
        <pc:chgData name="Kenza Laichi" userId="6bc492d1f8b44f4f" providerId="LiveId" clId="{311976D2-30D9-488F-B655-EA96278307E4}" dt="2022-11-22T20:14:08.629" v="1828" actId="313"/>
        <pc:sldMkLst>
          <pc:docMk/>
          <pc:sldMk cId="2798922248" sldId="378"/>
        </pc:sldMkLst>
        <pc:spChg chg="mod">
          <ac:chgData name="Kenza Laichi" userId="6bc492d1f8b44f4f" providerId="LiveId" clId="{311976D2-30D9-488F-B655-EA96278307E4}" dt="2022-11-22T20:14:08.629" v="1828" actId="313"/>
          <ac:spMkLst>
            <pc:docMk/>
            <pc:sldMk cId="2798922248" sldId="378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17:46:08.346" v="752" actId="20577"/>
        <pc:sldMkLst>
          <pc:docMk/>
          <pc:sldMk cId="2601875169" sldId="379"/>
        </pc:sldMkLst>
        <pc:spChg chg="mod">
          <ac:chgData name="Kenza Laichi" userId="6bc492d1f8b44f4f" providerId="LiveId" clId="{311976D2-30D9-488F-B655-EA96278307E4}" dt="2022-11-22T17:46:08.346" v="752" actId="20577"/>
          <ac:spMkLst>
            <pc:docMk/>
            <pc:sldMk cId="2601875169" sldId="379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8.430" v="139" actId="2696"/>
        <pc:sldMkLst>
          <pc:docMk/>
          <pc:sldMk cId="3028252861" sldId="379"/>
        </pc:sldMkLst>
      </pc:sldChg>
      <pc:sldChg chg="modSp add mod">
        <pc:chgData name="Kenza Laichi" userId="6bc492d1f8b44f4f" providerId="LiveId" clId="{311976D2-30D9-488F-B655-EA96278307E4}" dt="2022-11-22T18:02:20.570" v="1001" actId="20577"/>
        <pc:sldMkLst>
          <pc:docMk/>
          <pc:sldMk cId="2919646389" sldId="380"/>
        </pc:sldMkLst>
        <pc:spChg chg="mod">
          <ac:chgData name="Kenza Laichi" userId="6bc492d1f8b44f4f" providerId="LiveId" clId="{311976D2-30D9-488F-B655-EA96278307E4}" dt="2022-11-22T17:50:57.676" v="814" actId="20577"/>
          <ac:spMkLst>
            <pc:docMk/>
            <pc:sldMk cId="2919646389" sldId="380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2:20.570" v="1001" actId="20577"/>
          <ac:spMkLst>
            <pc:docMk/>
            <pc:sldMk cId="2919646389" sldId="380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31.594" v="140" actId="2696"/>
        <pc:sldMkLst>
          <pc:docMk/>
          <pc:sldMk cId="3019834107" sldId="380"/>
        </pc:sldMkLst>
      </pc:sldChg>
      <pc:sldChg chg="modSp add mod">
        <pc:chgData name="Kenza Laichi" userId="6bc492d1f8b44f4f" providerId="LiveId" clId="{311976D2-30D9-488F-B655-EA96278307E4}" dt="2022-11-22T18:40:24.170" v="1126" actId="207"/>
        <pc:sldMkLst>
          <pc:docMk/>
          <pc:sldMk cId="1057368310" sldId="381"/>
        </pc:sldMkLst>
        <pc:spChg chg="mod">
          <ac:chgData name="Kenza Laichi" userId="6bc492d1f8b44f4f" providerId="LiveId" clId="{311976D2-30D9-488F-B655-EA96278307E4}" dt="2022-11-22T18:40:24.170" v="1126" actId="207"/>
          <ac:spMkLst>
            <pc:docMk/>
            <pc:sldMk cId="1057368310" sldId="381"/>
            <ac:spMk id="4" creationId="{5AE43822-0A27-4255-90C5-D0470A2E0269}"/>
          </ac:spMkLst>
        </pc:spChg>
      </pc:sldChg>
      <pc:sldChg chg="modSp add del mod">
        <pc:chgData name="Kenza Laichi" userId="6bc492d1f8b44f4f" providerId="LiveId" clId="{311976D2-30D9-488F-B655-EA96278307E4}" dt="2022-11-22T19:28:04.427" v="1428" actId="2696"/>
        <pc:sldMkLst>
          <pc:docMk/>
          <pc:sldMk cId="598056634" sldId="382"/>
        </pc:sldMkLst>
        <pc:spChg chg="mod">
          <ac:chgData name="Kenza Laichi" userId="6bc492d1f8b44f4f" providerId="LiveId" clId="{311976D2-30D9-488F-B655-EA96278307E4}" dt="2022-11-22T18:45:43.508" v="1290" actId="20577"/>
          <ac:spMkLst>
            <pc:docMk/>
            <pc:sldMk cId="598056634" sldId="382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20:12:39.486" v="1724" actId="313"/>
        <pc:sldMkLst>
          <pc:docMk/>
          <pc:sldMk cId="2867708644" sldId="382"/>
        </pc:sldMkLst>
        <pc:spChg chg="mod">
          <ac:chgData name="Kenza Laichi" userId="6bc492d1f8b44f4f" providerId="LiveId" clId="{311976D2-30D9-488F-B655-EA96278307E4}" dt="2022-11-22T19:28:32.568" v="1455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20:12:39.486" v="1724" actId="313"/>
          <ac:spMkLst>
            <pc:docMk/>
            <pc:sldMk cId="2867708644" sldId="382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BEA5682A-83DA-4BAC-9924-B72D0CE7A6B5}"/>
    <pc:docChg chg="undo redo custSel modSld">
      <pc:chgData name="Kenza Laichi" userId="6bc492d1f8b44f4f" providerId="LiveId" clId="{BEA5682A-83DA-4BAC-9924-B72D0CE7A6B5}" dt="2022-11-01T21:02:40.608" v="451" actId="313"/>
      <pc:docMkLst>
        <pc:docMk/>
      </pc:docMkLst>
      <pc:sldChg chg="modSp mod">
        <pc:chgData name="Kenza Laichi" userId="6bc492d1f8b44f4f" providerId="LiveId" clId="{BEA5682A-83DA-4BAC-9924-B72D0CE7A6B5}" dt="2022-11-01T20:57:41.904" v="353" actId="20577"/>
        <pc:sldMkLst>
          <pc:docMk/>
          <pc:sldMk cId="1954033027" sldId="319"/>
        </pc:sldMkLst>
        <pc:spChg chg="mod">
          <ac:chgData name="Kenza Laichi" userId="6bc492d1f8b44f4f" providerId="LiveId" clId="{BEA5682A-83DA-4BAC-9924-B72D0CE7A6B5}" dt="2022-11-01T20:57:41.904" v="353" actId="20577"/>
          <ac:spMkLst>
            <pc:docMk/>
            <pc:sldMk cId="1954033027" sldId="319"/>
            <ac:spMk id="2" creationId="{4B99AF82-6B24-A04F-9B35-D64A3B4FD8C9}"/>
          </ac:spMkLst>
        </pc:spChg>
        <pc:spChg chg="mod">
          <ac:chgData name="Kenza Laichi" userId="6bc492d1f8b44f4f" providerId="LiveId" clId="{BEA5682A-83DA-4BAC-9924-B72D0CE7A6B5}" dt="2022-11-01T20:57:20.433" v="344" actId="14100"/>
          <ac:spMkLst>
            <pc:docMk/>
            <pc:sldMk cId="1954033027" sldId="319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0:42.369" v="448" actId="20577"/>
        <pc:sldMkLst>
          <pc:docMk/>
          <pc:sldMk cId="2715657966" sldId="338"/>
        </pc:sldMkLst>
        <pc:spChg chg="mod">
          <ac:chgData name="Kenza Laichi" userId="6bc492d1f8b44f4f" providerId="LiveId" clId="{BEA5682A-83DA-4BAC-9924-B72D0CE7A6B5}" dt="2022-11-01T21:00:42.369" v="448" actId="20577"/>
          <ac:spMkLst>
            <pc:docMk/>
            <pc:sldMk cId="2715657966" sldId="338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2:40.608" v="451" actId="313"/>
        <pc:sldMkLst>
          <pc:docMk/>
          <pc:sldMk cId="3571367385" sldId="367"/>
        </pc:sldMkLst>
        <pc:spChg chg="mod">
          <ac:chgData name="Kenza Laichi" userId="6bc492d1f8b44f4f" providerId="LiveId" clId="{BEA5682A-83DA-4BAC-9924-B72D0CE7A6B5}" dt="2022-11-01T21:02:40.608" v="451" actId="313"/>
          <ac:spMkLst>
            <pc:docMk/>
            <pc:sldMk cId="3571367385" sldId="367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1:01:46.610" v="450" actId="790"/>
        <pc:sldMkLst>
          <pc:docMk/>
          <pc:sldMk cId="3379270231" sldId="368"/>
        </pc:sldMkLst>
        <pc:spChg chg="mod">
          <ac:chgData name="Kenza Laichi" userId="6bc492d1f8b44f4f" providerId="LiveId" clId="{BEA5682A-83DA-4BAC-9924-B72D0CE7A6B5}" dt="2022-11-01T21:01:46.610" v="450" actId="790"/>
          <ac:spMkLst>
            <pc:docMk/>
            <pc:sldMk cId="3379270231" sldId="368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0:40:34.591" v="229"/>
        <pc:sldMkLst>
          <pc:docMk/>
          <pc:sldMk cId="1503250497" sldId="371"/>
        </pc:sldMkLst>
        <pc:spChg chg="mod">
          <ac:chgData name="Kenza Laichi" userId="6bc492d1f8b44f4f" providerId="LiveId" clId="{BEA5682A-83DA-4BAC-9924-B72D0CE7A6B5}" dt="2022-11-01T20:40:34.591" v="229"/>
          <ac:spMkLst>
            <pc:docMk/>
            <pc:sldMk cId="1503250497" sldId="371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0CE0420A-C349-4D45-8113-605026538603}"/>
    <pc:docChg chg="undo custSel addSld delSld modSld sldOrd">
      <pc:chgData name="Kenza Laichi" userId="6bc492d1f8b44f4f" providerId="LiveId" clId="{0CE0420A-C349-4D45-8113-605026538603}" dt="2023-12-17T20:11:15.538" v="311" actId="20577"/>
      <pc:docMkLst>
        <pc:docMk/>
      </pc:docMkLst>
      <pc:sldChg chg="modSp mod">
        <pc:chgData name="Kenza Laichi" userId="6bc492d1f8b44f4f" providerId="LiveId" clId="{0CE0420A-C349-4D45-8113-605026538603}" dt="2023-12-17T20:05:29.918" v="72" actId="20577"/>
        <pc:sldMkLst>
          <pc:docMk/>
          <pc:sldMk cId="0" sldId="256"/>
        </pc:sldMkLst>
        <pc:spChg chg="mod">
          <ac:chgData name="Kenza Laichi" userId="6bc492d1f8b44f4f" providerId="LiveId" clId="{0CE0420A-C349-4D45-8113-605026538603}" dt="2023-12-17T20:05:29.918" v="72" actId="20577"/>
          <ac:spMkLst>
            <pc:docMk/>
            <pc:sldMk cId="0" sldId="256"/>
            <ac:spMk id="3" creationId="{4269488A-828F-DBA7-3964-4CD2ED48EFD1}"/>
          </ac:spMkLst>
        </pc:spChg>
      </pc:sldChg>
      <pc:sldChg chg="modSp mod">
        <pc:chgData name="Kenza Laichi" userId="6bc492d1f8b44f4f" providerId="LiveId" clId="{0CE0420A-C349-4D45-8113-605026538603}" dt="2023-12-17T20:09:51.853" v="252" actId="20577"/>
        <pc:sldMkLst>
          <pc:docMk/>
          <pc:sldMk cId="0" sldId="268"/>
        </pc:sldMkLst>
        <pc:spChg chg="mod">
          <ac:chgData name="Kenza Laichi" userId="6bc492d1f8b44f4f" providerId="LiveId" clId="{0CE0420A-C349-4D45-8113-605026538603}" dt="2023-12-17T20:09:51.853" v="252" actId="20577"/>
          <ac:spMkLst>
            <pc:docMk/>
            <pc:sldMk cId="0" sldId="268"/>
            <ac:spMk id="10360" creationId="{00000000-0000-0000-0000-000000000000}"/>
          </ac:spMkLst>
        </pc:spChg>
      </pc:sldChg>
      <pc:sldChg chg="modSp mod">
        <pc:chgData name="Kenza Laichi" userId="6bc492d1f8b44f4f" providerId="LiveId" clId="{0CE0420A-C349-4D45-8113-605026538603}" dt="2023-12-17T20:05:59.176" v="195" actId="20577"/>
        <pc:sldMkLst>
          <pc:docMk/>
          <pc:sldMk cId="3099327000" sldId="306"/>
        </pc:sldMkLst>
        <pc:spChg chg="mod">
          <ac:chgData name="Kenza Laichi" userId="6bc492d1f8b44f4f" providerId="LiveId" clId="{0CE0420A-C349-4D45-8113-605026538603}" dt="2023-12-17T20:05:59.176" v="195" actId="20577"/>
          <ac:spMkLst>
            <pc:docMk/>
            <pc:sldMk cId="3099327000" sldId="306"/>
            <ac:spMk id="2" creationId="{E5DDCBB8-FDAE-43BD-AD1A-69C8FF8A2632}"/>
          </ac:spMkLst>
        </pc:spChg>
      </pc:sldChg>
      <pc:sldChg chg="modSp mod">
        <pc:chgData name="Kenza Laichi" userId="6bc492d1f8b44f4f" providerId="LiveId" clId="{0CE0420A-C349-4D45-8113-605026538603}" dt="2023-12-17T20:11:15.538" v="311" actId="20577"/>
        <pc:sldMkLst>
          <pc:docMk/>
          <pc:sldMk cId="4214818709" sldId="315"/>
        </pc:sldMkLst>
        <pc:spChg chg="mod">
          <ac:chgData name="Kenza Laichi" userId="6bc492d1f8b44f4f" providerId="LiveId" clId="{0CE0420A-C349-4D45-8113-605026538603}" dt="2023-12-17T20:11:15.538" v="311" actId="20577"/>
          <ac:spMkLst>
            <pc:docMk/>
            <pc:sldMk cId="4214818709" sldId="315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0:15.757" v="276" actId="5793"/>
        <pc:sldMkLst>
          <pc:docMk/>
          <pc:sldMk cId="4276352935" sldId="337"/>
        </pc:sldMkLst>
        <pc:spChg chg="mod">
          <ac:chgData name="Kenza Laichi" userId="6bc492d1f8b44f4f" providerId="LiveId" clId="{0CE0420A-C349-4D45-8113-605026538603}" dt="2023-12-17T20:10:15.757" v="276" actId="5793"/>
          <ac:spMkLst>
            <pc:docMk/>
            <pc:sldMk cId="4276352935" sldId="337"/>
            <ac:spMk id="4" creationId="{5AE43822-0A27-4255-90C5-D0470A2E0269}"/>
          </ac:spMkLst>
        </pc:spChg>
      </pc:sldChg>
      <pc:sldChg chg="modSp del mod">
        <pc:chgData name="Kenza Laichi" userId="6bc492d1f8b44f4f" providerId="LiveId" clId="{0CE0420A-C349-4D45-8113-605026538603}" dt="2023-12-17T20:10:10.617" v="272" actId="2696"/>
        <pc:sldMkLst>
          <pc:docMk/>
          <pc:sldMk cId="2798922248" sldId="378"/>
        </pc:sldMkLst>
        <pc:spChg chg="mod">
          <ac:chgData name="Kenza Laichi" userId="6bc492d1f8b44f4f" providerId="LiveId" clId="{0CE0420A-C349-4D45-8113-605026538603}" dt="2023-12-17T20:10:02.680" v="271" actId="20577"/>
          <ac:spMkLst>
            <pc:docMk/>
            <pc:sldMk cId="2798922248" sldId="378"/>
            <ac:spMk id="3" creationId="{10511B65-441C-488E-B84F-587232AE4E3B}"/>
          </ac:spMkLst>
        </pc:spChg>
      </pc:sldChg>
      <pc:sldChg chg="modSp mod">
        <pc:chgData name="Kenza Laichi" userId="6bc492d1f8b44f4f" providerId="LiveId" clId="{0CE0420A-C349-4D45-8113-605026538603}" dt="2023-12-17T20:10:33.990" v="291" actId="20577"/>
        <pc:sldMkLst>
          <pc:docMk/>
          <pc:sldMk cId="2867708644" sldId="382"/>
        </pc:sldMkLst>
        <pc:spChg chg="mod">
          <ac:chgData name="Kenza Laichi" userId="6bc492d1f8b44f4f" providerId="LiveId" clId="{0CE0420A-C349-4D45-8113-605026538603}" dt="2023-12-17T20:10:33.990" v="291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0CE0420A-C349-4D45-8113-605026538603}" dt="2023-12-17T20:10:28.412" v="278" actId="5793"/>
          <ac:spMkLst>
            <pc:docMk/>
            <pc:sldMk cId="2867708644" sldId="382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1:10.304" v="310" actId="20577"/>
        <pc:sldMkLst>
          <pc:docMk/>
          <pc:sldMk cId="287426649" sldId="383"/>
        </pc:sldMkLst>
        <pc:spChg chg="mod">
          <ac:chgData name="Kenza Laichi" userId="6bc492d1f8b44f4f" providerId="LiveId" clId="{0CE0420A-C349-4D45-8113-605026538603}" dt="2023-12-17T20:11:10.304" v="310" actId="20577"/>
          <ac:spMkLst>
            <pc:docMk/>
            <pc:sldMk cId="287426649" sldId="383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0:42.322" v="293" actId="5793"/>
        <pc:sldMkLst>
          <pc:docMk/>
          <pc:sldMk cId="3303971166" sldId="384"/>
        </pc:sldMkLst>
        <pc:spChg chg="mod">
          <ac:chgData name="Kenza Laichi" userId="6bc492d1f8b44f4f" providerId="LiveId" clId="{0CE0420A-C349-4D45-8113-605026538603}" dt="2023-12-17T20:10:42.322" v="293" actId="5793"/>
          <ac:spMkLst>
            <pc:docMk/>
            <pc:sldMk cId="3303971166" sldId="384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0:47.447" v="294" actId="20577"/>
        <pc:sldMkLst>
          <pc:docMk/>
          <pc:sldMk cId="2345369582" sldId="385"/>
        </pc:sldMkLst>
        <pc:spChg chg="mod">
          <ac:chgData name="Kenza Laichi" userId="6bc492d1f8b44f4f" providerId="LiveId" clId="{0CE0420A-C349-4D45-8113-605026538603}" dt="2023-12-17T20:10:47.447" v="294" actId="20577"/>
          <ac:spMkLst>
            <pc:docMk/>
            <pc:sldMk cId="2345369582" sldId="385"/>
            <ac:spMk id="4" creationId="{5AE43822-0A27-4255-90C5-D0470A2E0269}"/>
          </ac:spMkLst>
        </pc:spChg>
      </pc:sldChg>
      <pc:sldChg chg="addSp delSp modSp add mod ord">
        <pc:chgData name="Kenza Laichi" userId="6bc492d1f8b44f4f" providerId="LiveId" clId="{0CE0420A-C349-4D45-8113-605026538603}" dt="2023-12-17T20:10:59.836" v="309" actId="20577"/>
        <pc:sldMkLst>
          <pc:docMk/>
          <pc:sldMk cId="2547469756" sldId="386"/>
        </pc:sldMkLst>
        <pc:spChg chg="add del mod">
          <ac:chgData name="Kenza Laichi" userId="6bc492d1f8b44f4f" providerId="LiveId" clId="{0CE0420A-C349-4D45-8113-605026538603}" dt="2023-12-17T20:08:33.995" v="221" actId="767"/>
          <ac:spMkLst>
            <pc:docMk/>
            <pc:sldMk cId="2547469756" sldId="386"/>
            <ac:spMk id="2" creationId="{5BA5CAD7-63B4-5C9C-D0F1-018D1CF7E01F}"/>
          </ac:spMkLst>
        </pc:spChg>
        <pc:spChg chg="add del mod">
          <ac:chgData name="Kenza Laichi" userId="6bc492d1f8b44f4f" providerId="LiveId" clId="{0CE0420A-C349-4D45-8113-605026538603}" dt="2023-12-17T20:09:21.961" v="248"/>
          <ac:spMkLst>
            <pc:docMk/>
            <pc:sldMk cId="2547469756" sldId="386"/>
            <ac:spMk id="3" creationId="{E4594E7D-2193-4B54-9273-63F90E8EBDCC}"/>
          </ac:spMkLst>
        </pc:spChg>
        <pc:spChg chg="add mod">
          <ac:chgData name="Kenza Laichi" userId="6bc492d1f8b44f4f" providerId="LiveId" clId="{0CE0420A-C349-4D45-8113-605026538603}" dt="2023-12-17T20:09:18.290" v="246" actId="20577"/>
          <ac:spMkLst>
            <pc:docMk/>
            <pc:sldMk cId="2547469756" sldId="386"/>
            <ac:spMk id="6" creationId="{E3DB7DA1-C913-AD6A-AABC-9EE88BD1FF1D}"/>
          </ac:spMkLst>
        </pc:spChg>
        <pc:spChg chg="mod">
          <ac:chgData name="Kenza Laichi" userId="6bc492d1f8b44f4f" providerId="LiveId" clId="{0CE0420A-C349-4D45-8113-605026538603}" dt="2023-12-17T20:10:59.836" v="309" actId="20577"/>
          <ac:spMkLst>
            <pc:docMk/>
            <pc:sldMk cId="2547469756" sldId="386"/>
            <ac:spMk id="8692" creationId="{00000000-0000-0000-0000-000000000000}"/>
          </ac:spMkLst>
        </pc:spChg>
        <pc:picChg chg="del">
          <ac:chgData name="Kenza Laichi" userId="6bc492d1f8b44f4f" providerId="LiveId" clId="{0CE0420A-C349-4D45-8113-605026538603}" dt="2023-12-17T20:06:30.455" v="214" actId="478"/>
          <ac:picMkLst>
            <pc:docMk/>
            <pc:sldMk cId="2547469756" sldId="386"/>
            <ac:picMk id="5" creationId="{7634E087-C0C9-409B-8A60-C8F1AF967F2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57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59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218661" y="4179066"/>
            <a:ext cx="8551506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9287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Introduction to African American Criticism </a:t>
            </a:r>
            <a:endParaRPr lang="en-GB" sz="4000" b="1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DE2D12-8E1E-6350-9C81-6B638F4C0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28" y="45827"/>
            <a:ext cx="1476375" cy="148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60625" y="2962540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10360" name="Google Shape;10360;p40"/>
          <p:cNvSpPr txBox="1">
            <a:spLocks noGrp="1"/>
          </p:cNvSpPr>
          <p:nvPr>
            <p:ph type="title" idx="2"/>
          </p:nvPr>
        </p:nvSpPr>
        <p:spPr>
          <a:xfrm>
            <a:off x="713225" y="1329725"/>
            <a:ext cx="3792900" cy="7866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04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770" y="696476"/>
            <a:ext cx="6534023" cy="375054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Fiction (re)maps the African American subject struggle within a racially stratified society.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The text constructs the complexities of African American identities in relation to history, memory and trauma.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The text is a site of intersections. </a:t>
            </a:r>
          </a:p>
        </p:txBody>
      </p:sp>
    </p:spTree>
    <p:extLst>
      <p:ext uri="{BB962C8B-B14F-4D97-AF65-F5344CB8AC3E}">
        <p14:creationId xmlns:p14="http://schemas.microsoft.com/office/powerpoint/2010/main" val="4276352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204" y="368349"/>
            <a:ext cx="8257592" cy="4050679"/>
          </a:xfrm>
        </p:spPr>
        <p:txBody>
          <a:bodyPr/>
          <a:lstStyle/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African American Fiction: </a:t>
            </a:r>
            <a:r>
              <a:rPr lang="en-US" sz="2800" dirty="0">
                <a:latin typeface="Times New Roman" panose="02020603050405020304" pitchFamily="18" charset="0"/>
              </a:rPr>
              <a:t>written by African American authors, it focuses on themes of racial identity, social justice, trauma, slavery and the struggle to achieve equality and recognition. </a:t>
            </a:r>
          </a:p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African American Critics</a:t>
            </a:r>
            <a:r>
              <a:rPr lang="en-US" sz="2800" dirty="0">
                <a:latin typeface="Times New Roman" panose="02020603050405020304" pitchFamily="18" charset="0"/>
              </a:rPr>
              <a:t>: evaluate the contribution of the former to the cultural productions of the African American experience and the American canon.</a:t>
            </a: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0" y="339633"/>
            <a:ext cx="8899297" cy="4803867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Premises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4E087-C0C9-409B-8A60-C8F1AF967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0" y="124035"/>
            <a:ext cx="3725016" cy="2588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35" y="757646"/>
            <a:ext cx="8714792" cy="3927565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The politics of racial location and place.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Response to the marginalization and erasure of Black voices within the American canon.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Understanding the historical and cultural context in which literary works are produced.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Exploring the shades of Black identities and representations in fiction.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Unveiling traumatic experiences and achieving resistance, liberation and empowerment.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Oral traditions and vernacular expressions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604" y="1839374"/>
            <a:ext cx="8714792" cy="2183986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Intersectionality as potential space where fiction meets race, gender and class and how this shapes storytelling, representation and identities. </a:t>
            </a:r>
          </a:p>
        </p:txBody>
      </p:sp>
    </p:spTree>
    <p:extLst>
      <p:ext uri="{BB962C8B-B14F-4D97-AF65-F5344CB8AC3E}">
        <p14:creationId xmlns:p14="http://schemas.microsoft.com/office/powerpoint/2010/main" val="28742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Figures &amp; Key Concepts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DB7DA1-C913-AD6A-AABC-9EE88BD1FF1D}"/>
              </a:ext>
            </a:extLst>
          </p:cNvPr>
          <p:cNvSpPr txBox="1"/>
          <p:nvPr/>
        </p:nvSpPr>
        <p:spPr>
          <a:xfrm>
            <a:off x="1793572" y="1235932"/>
            <a:ext cx="457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03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46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49" y="818789"/>
            <a:ext cx="8444204" cy="420110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Du Bois (1868-1963):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Double Consciousness – Racialized identity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Langston Hughes (1902-1967): Celebrating the African American culture and embracing the everyday experience (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Harlem Renaissance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).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Zora Neale Hurston (1891-1960):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cultural heritage and storytelling traditions of African Americans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Toni Morrison (1931-2019):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Black female subjectivity, memory and trauma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bell hooks [Gloria Jean Watkins] ( 1952-P):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Black feminism &amp; intersectionality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Key Figures &amp; key concepts</a:t>
            </a:r>
          </a:p>
        </p:txBody>
      </p:sp>
    </p:spTree>
    <p:extLst>
      <p:ext uri="{BB962C8B-B14F-4D97-AF65-F5344CB8AC3E}">
        <p14:creationId xmlns:p14="http://schemas.microsoft.com/office/powerpoint/2010/main" val="286770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942392"/>
            <a:ext cx="8444204" cy="355123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>
                <a:solidFill>
                  <a:srgbClr val="FF0000"/>
                </a:solidFill>
                <a:latin typeface="+mj-lt"/>
              </a:rPr>
              <a:t>W.E.B. Du Bois (1868-1963)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“The Souls of Black Folk” (1903)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  <a:latin typeface="+mj-lt"/>
              </a:rPr>
              <a:t>Toni Morrison (1931-2019)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“The Site of Memory” (1984)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“Unspeakable Things Unspoken: The Afro American Presence in American Literature” (1989)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“Playing in the Dark: Whiteness and the Literary Imagination” (1992)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  <a:latin typeface="+mj-lt"/>
              </a:rPr>
              <a:t>bell hooks [Gloria Jean Watkins] ( 1952-P)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“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Ain’t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I a Woman?” (1981)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chemeClr val="tx1"/>
                </a:solidFill>
                <a:latin typeface="+mj-lt"/>
              </a:rPr>
              <a:t>Black Looks: Race and Representation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(1992)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Key Must-read Critical Works </a:t>
            </a:r>
          </a:p>
        </p:txBody>
      </p:sp>
    </p:spTree>
    <p:extLst>
      <p:ext uri="{BB962C8B-B14F-4D97-AF65-F5344CB8AC3E}">
        <p14:creationId xmlns:p14="http://schemas.microsoft.com/office/powerpoint/2010/main" val="3780893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96623</TotalTime>
  <Words>409</Words>
  <Application>Microsoft Office PowerPoint</Application>
  <PresentationFormat>On-screen Show (16:9)</PresentationFormat>
  <Paragraphs>44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Livvic</vt:lpstr>
      <vt:lpstr>Wingdings</vt:lpstr>
      <vt:lpstr>Nunito Light</vt:lpstr>
      <vt:lpstr>Times New Roman</vt:lpstr>
      <vt:lpstr>Arial</vt:lpstr>
      <vt:lpstr>Merriweather</vt:lpstr>
      <vt:lpstr>Writing History Thesis by Slidesgo</vt:lpstr>
      <vt:lpstr>PowerPoint Presentation</vt:lpstr>
      <vt:lpstr>Introduction</vt:lpstr>
      <vt:lpstr> </vt:lpstr>
      <vt:lpstr>Key Premises</vt:lpstr>
      <vt:lpstr>PowerPoint Presentation</vt:lpstr>
      <vt:lpstr>PowerPoint Presentation</vt:lpstr>
      <vt:lpstr>Key Figures &amp; Key Concepts</vt:lpstr>
      <vt:lpstr>Key Figures &amp; key concepts</vt:lpstr>
      <vt:lpstr>Key Must-read Critical Works 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196</cp:revision>
  <dcterms:modified xsi:type="dcterms:W3CDTF">2023-12-22T09:02:04Z</dcterms:modified>
</cp:coreProperties>
</file>