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50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61AC6-98EF-4C00-8527-BBA2AE97E86B}" type="datetimeFigureOut">
              <a:rPr lang="fr-FR" smtClean="0"/>
              <a:pPr/>
              <a:t>09/01/2020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EA4FA-4D3F-4D52-AC41-D5A97D7D8B3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61AC6-98EF-4C00-8527-BBA2AE97E86B}" type="datetimeFigureOut">
              <a:rPr lang="fr-FR" smtClean="0"/>
              <a:pPr/>
              <a:t>09/01/2020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EA4FA-4D3F-4D52-AC41-D5A97D7D8B3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61AC6-98EF-4C00-8527-BBA2AE97E86B}" type="datetimeFigureOut">
              <a:rPr lang="fr-FR" smtClean="0"/>
              <a:pPr/>
              <a:t>09/01/2020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EA4FA-4D3F-4D52-AC41-D5A97D7D8B3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61AC6-98EF-4C00-8527-BBA2AE97E86B}" type="datetimeFigureOut">
              <a:rPr lang="fr-FR" smtClean="0"/>
              <a:pPr/>
              <a:t>09/01/2020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EA4FA-4D3F-4D52-AC41-D5A97D7D8B3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61AC6-98EF-4C00-8527-BBA2AE97E86B}" type="datetimeFigureOut">
              <a:rPr lang="fr-FR" smtClean="0"/>
              <a:pPr/>
              <a:t>09/01/2020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EA4FA-4D3F-4D52-AC41-D5A97D7D8B3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61AC6-98EF-4C00-8527-BBA2AE97E86B}" type="datetimeFigureOut">
              <a:rPr lang="fr-FR" smtClean="0"/>
              <a:pPr/>
              <a:t>09/01/2020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EA4FA-4D3F-4D52-AC41-D5A97D7D8B3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61AC6-98EF-4C00-8527-BBA2AE97E86B}" type="datetimeFigureOut">
              <a:rPr lang="fr-FR" smtClean="0"/>
              <a:pPr/>
              <a:t>09/01/2020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EA4FA-4D3F-4D52-AC41-D5A97D7D8B3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61AC6-98EF-4C00-8527-BBA2AE97E86B}" type="datetimeFigureOut">
              <a:rPr lang="fr-FR" smtClean="0"/>
              <a:pPr/>
              <a:t>09/01/2020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EA4FA-4D3F-4D52-AC41-D5A97D7D8B3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61AC6-98EF-4C00-8527-BBA2AE97E86B}" type="datetimeFigureOut">
              <a:rPr lang="fr-FR" smtClean="0"/>
              <a:pPr/>
              <a:t>09/01/2020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EA4FA-4D3F-4D52-AC41-D5A97D7D8B3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61AC6-98EF-4C00-8527-BBA2AE97E86B}" type="datetimeFigureOut">
              <a:rPr lang="fr-FR" smtClean="0"/>
              <a:pPr/>
              <a:t>09/01/2020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EA4FA-4D3F-4D52-AC41-D5A97D7D8B3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61AC6-98EF-4C00-8527-BBA2AE97E86B}" type="datetimeFigureOut">
              <a:rPr lang="fr-FR" smtClean="0"/>
              <a:pPr/>
              <a:t>09/01/2020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EA4FA-4D3F-4D52-AC41-D5A97D7D8B3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A61AC6-98EF-4C00-8527-BBA2AE97E86B}" type="datetimeFigureOut">
              <a:rPr lang="fr-FR" smtClean="0"/>
              <a:pPr/>
              <a:t>09/01/2020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AEA4FA-4D3F-4D52-AC41-D5A97D7D8B3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571736" y="142852"/>
            <a:ext cx="3429024" cy="928693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fr-FR" dirty="0" smtClean="0"/>
              <a:t>TD/TP5</a:t>
            </a:r>
            <a:endParaRPr lang="fr-FR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71868" y="2071678"/>
            <a:ext cx="2127940" cy="714380"/>
          </a:xfrm>
          <a:prstGeom prst="rect">
            <a:avLst/>
          </a:prstGeom>
          <a:noFill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14876" y="4429132"/>
            <a:ext cx="2091185" cy="285752"/>
          </a:xfrm>
          <a:prstGeom prst="rect">
            <a:avLst/>
          </a:prstGeom>
          <a:noFill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85917" y="4429132"/>
            <a:ext cx="1190633" cy="285752"/>
          </a:xfrm>
          <a:prstGeom prst="rect">
            <a:avLst/>
          </a:prstGeom>
          <a:noFill/>
        </p:spPr>
      </p:pic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286644" y="4786322"/>
            <a:ext cx="1320687" cy="500066"/>
          </a:xfrm>
          <a:prstGeom prst="rect">
            <a:avLst/>
          </a:prstGeom>
          <a:noFill/>
        </p:spPr>
      </p:pic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571472" y="1357298"/>
            <a:ext cx="8572528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L’énergie W stockée pendant la période [0, T/2] par un condensateur est donnée par la formule suivante :</a:t>
            </a:r>
            <a:endParaRPr kumimoji="0" lang="fr-F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142844" y="3429000"/>
            <a:ext cx="871543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Calculer numériquement l’énergie emmagasinée dans un condensateur de 0,82 µF quand elle est chargée sous une tension sinusoïdale v pendant un demi période.</a:t>
            </a:r>
            <a:endParaRPr kumimoji="0" lang="fr-F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1114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,         </a:t>
            </a: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357158" y="4857760"/>
            <a:ext cx="699101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Comparer le résultat de calcul avec celui donné analytiquement, tel que</a:t>
            </a: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 :</a:t>
            </a:r>
            <a:endParaRPr kumimoji="0" lang="fr-F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1714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71472" y="3000372"/>
            <a:ext cx="74295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Où C est la capacité, T est la période et v est la tension appliquée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/>
          </p:cNvSpPr>
          <p:nvPr/>
        </p:nvSpPr>
        <p:spPr>
          <a:xfrm>
            <a:off x="5714976" y="0"/>
            <a:ext cx="3429024" cy="92869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</a:t>
            </a:r>
          </a:p>
        </p:txBody>
      </p:sp>
      <p:sp>
        <p:nvSpPr>
          <p:cNvPr id="3" name="Rectangle 2"/>
          <p:cNvSpPr/>
          <p:nvPr/>
        </p:nvSpPr>
        <p:spPr>
          <a:xfrm>
            <a:off x="1428728" y="0"/>
            <a:ext cx="6500858" cy="70480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 smtClean="0"/>
              <a:t>                  </a:t>
            </a:r>
            <a:r>
              <a:rPr lang="fr-FR" sz="1400" dirty="0" smtClean="0"/>
              <a:t>program td5</a:t>
            </a:r>
          </a:p>
          <a:p>
            <a:r>
              <a:rPr lang="fr-FR" sz="1400" dirty="0" smtClean="0"/>
              <a:t>	open(1,file='td5.dat')</a:t>
            </a:r>
          </a:p>
          <a:p>
            <a:r>
              <a:rPr lang="fr-FR" sz="1400" dirty="0" smtClean="0"/>
              <a:t>	c=0.82E-6</a:t>
            </a:r>
          </a:p>
          <a:p>
            <a:r>
              <a:rPr lang="fr-FR" sz="1400" dirty="0" smtClean="0"/>
              <a:t>	</a:t>
            </a:r>
            <a:r>
              <a:rPr lang="fr-FR" sz="1400" dirty="0" err="1" smtClean="0"/>
              <a:t>vmax</a:t>
            </a:r>
            <a:r>
              <a:rPr lang="fr-FR" sz="1400" dirty="0" smtClean="0"/>
              <a:t>=220*</a:t>
            </a:r>
            <a:r>
              <a:rPr lang="fr-FR" sz="1400" dirty="0" err="1" smtClean="0"/>
              <a:t>sqrt</a:t>
            </a:r>
            <a:r>
              <a:rPr lang="fr-FR" sz="1400" dirty="0" smtClean="0"/>
              <a:t>(2.)</a:t>
            </a:r>
          </a:p>
          <a:p>
            <a:r>
              <a:rPr lang="fr-FR" sz="1400" dirty="0" smtClean="0"/>
              <a:t>	pi=3.14</a:t>
            </a:r>
          </a:p>
          <a:p>
            <a:r>
              <a:rPr lang="fr-FR" sz="1400" dirty="0" smtClean="0"/>
              <a:t>	</a:t>
            </a:r>
            <a:r>
              <a:rPr lang="fr-FR" sz="1400" dirty="0" err="1" smtClean="0"/>
              <a:t>omiga</a:t>
            </a:r>
            <a:r>
              <a:rPr lang="fr-FR" sz="1400" dirty="0" smtClean="0"/>
              <a:t>=100*pi</a:t>
            </a:r>
          </a:p>
          <a:p>
            <a:r>
              <a:rPr lang="fr-FR" sz="1400" dirty="0" smtClean="0"/>
              <a:t>	tt=(2*pi)/</a:t>
            </a:r>
            <a:r>
              <a:rPr lang="fr-FR" sz="1400" dirty="0" err="1" smtClean="0"/>
              <a:t>omiga</a:t>
            </a:r>
            <a:endParaRPr lang="fr-FR" sz="1400" dirty="0" smtClean="0"/>
          </a:p>
          <a:p>
            <a:r>
              <a:rPr lang="fr-FR" sz="1400" dirty="0" smtClean="0"/>
              <a:t>	n=10000</a:t>
            </a:r>
          </a:p>
          <a:p>
            <a:r>
              <a:rPr lang="fr-FR" sz="1400" dirty="0" smtClean="0"/>
              <a:t>	m=5*n</a:t>
            </a:r>
          </a:p>
          <a:p>
            <a:r>
              <a:rPr lang="fr-FR" sz="1400" dirty="0" smtClean="0"/>
              <a:t>	a=0</a:t>
            </a:r>
          </a:p>
          <a:p>
            <a:r>
              <a:rPr lang="fr-FR" sz="1400" dirty="0" smtClean="0"/>
              <a:t>	b=tt/4</a:t>
            </a:r>
          </a:p>
          <a:p>
            <a:r>
              <a:rPr lang="fr-FR" sz="1400" dirty="0" smtClean="0"/>
              <a:t>                       t=a</a:t>
            </a:r>
          </a:p>
          <a:p>
            <a:r>
              <a:rPr lang="fr-FR" sz="1400" dirty="0" smtClean="0"/>
              <a:t>	</a:t>
            </a:r>
            <a:r>
              <a:rPr lang="fr-FR" sz="1400" dirty="0" err="1" smtClean="0"/>
              <a:t>enr</a:t>
            </a:r>
            <a:r>
              <a:rPr lang="fr-FR" sz="1400" dirty="0" smtClean="0"/>
              <a:t>=0</a:t>
            </a:r>
          </a:p>
          <a:p>
            <a:r>
              <a:rPr lang="fr-FR" sz="1400" dirty="0" smtClean="0"/>
              <a:t>	h=(b-a)/n</a:t>
            </a:r>
          </a:p>
          <a:p>
            <a:r>
              <a:rPr lang="fr-FR" sz="1400" dirty="0" smtClean="0"/>
              <a:t>                        term1=c*</a:t>
            </a:r>
            <a:r>
              <a:rPr lang="fr-FR" sz="1400" dirty="0" err="1" smtClean="0"/>
              <a:t>vmax</a:t>
            </a:r>
            <a:r>
              <a:rPr lang="fr-FR" sz="1400" dirty="0" smtClean="0"/>
              <a:t>*</a:t>
            </a:r>
            <a:r>
              <a:rPr lang="fr-FR" sz="1400" dirty="0" err="1" smtClean="0"/>
              <a:t>vmax</a:t>
            </a:r>
            <a:r>
              <a:rPr lang="fr-FR" sz="1400" dirty="0" smtClean="0"/>
              <a:t>*</a:t>
            </a:r>
            <a:r>
              <a:rPr lang="fr-FR" sz="1400" dirty="0" err="1" smtClean="0"/>
              <a:t>omiga</a:t>
            </a:r>
            <a:endParaRPr lang="fr-FR" sz="1400" dirty="0" smtClean="0"/>
          </a:p>
          <a:p>
            <a:r>
              <a:rPr lang="fr-FR" sz="1400" dirty="0" smtClean="0"/>
              <a:t>	do 10 i=0,m</a:t>
            </a:r>
          </a:p>
          <a:p>
            <a:r>
              <a:rPr lang="fr-FR" sz="1400" dirty="0" smtClean="0"/>
              <a:t>	t1=</a:t>
            </a:r>
            <a:r>
              <a:rPr lang="fr-FR" sz="1400" dirty="0" err="1" smtClean="0"/>
              <a:t>omiga</a:t>
            </a:r>
            <a:r>
              <a:rPr lang="fr-FR" sz="1400" dirty="0" smtClean="0"/>
              <a:t>*(t)</a:t>
            </a:r>
          </a:p>
          <a:p>
            <a:r>
              <a:rPr lang="fr-FR" sz="1400" dirty="0" smtClean="0"/>
              <a:t>	haut=sin(t1)*cos(t1)</a:t>
            </a:r>
          </a:p>
          <a:p>
            <a:r>
              <a:rPr lang="fr-FR" sz="1400" dirty="0" smtClean="0"/>
              <a:t>	haut1=sin(t1)</a:t>
            </a:r>
          </a:p>
          <a:p>
            <a:r>
              <a:rPr lang="fr-FR" sz="1400" dirty="0" smtClean="0"/>
              <a:t>	haut2=cos(t1)</a:t>
            </a:r>
          </a:p>
          <a:p>
            <a:r>
              <a:rPr lang="fr-FR" sz="1400" dirty="0" smtClean="0"/>
              <a:t>	</a:t>
            </a:r>
            <a:r>
              <a:rPr lang="fr-FR" sz="1400" dirty="0" err="1" smtClean="0"/>
              <a:t>enr</a:t>
            </a:r>
            <a:r>
              <a:rPr lang="fr-FR" sz="1400" dirty="0" smtClean="0"/>
              <a:t>=</a:t>
            </a:r>
            <a:r>
              <a:rPr lang="fr-FR" sz="1400" dirty="0" err="1" smtClean="0"/>
              <a:t>enr</a:t>
            </a:r>
            <a:r>
              <a:rPr lang="fr-FR" sz="1400" dirty="0" smtClean="0"/>
              <a:t>+(haut*h)</a:t>
            </a:r>
          </a:p>
          <a:p>
            <a:r>
              <a:rPr lang="fr-FR" sz="1400" dirty="0" smtClean="0"/>
              <a:t>	t=t+h</a:t>
            </a:r>
          </a:p>
          <a:p>
            <a:r>
              <a:rPr lang="fr-FR" sz="1400" dirty="0" smtClean="0"/>
              <a:t>	</a:t>
            </a:r>
            <a:r>
              <a:rPr lang="fr-FR" sz="1400" dirty="0" err="1" smtClean="0"/>
              <a:t>write</a:t>
            </a:r>
            <a:r>
              <a:rPr lang="fr-FR" sz="1400" dirty="0" smtClean="0"/>
              <a:t>(1,*)t,haut1,haut2,haut</a:t>
            </a:r>
          </a:p>
          <a:p>
            <a:r>
              <a:rPr lang="fr-FR" sz="1400" dirty="0" smtClean="0"/>
              <a:t> 10                   continue</a:t>
            </a:r>
          </a:p>
          <a:p>
            <a:r>
              <a:rPr lang="fr-FR" sz="1400" dirty="0" smtClean="0"/>
              <a:t>                        </a:t>
            </a:r>
            <a:r>
              <a:rPr lang="fr-FR" sz="1400" dirty="0" err="1" smtClean="0"/>
              <a:t>enr</a:t>
            </a:r>
            <a:r>
              <a:rPr lang="fr-FR" sz="1400" dirty="0" smtClean="0"/>
              <a:t>=term1*</a:t>
            </a:r>
            <a:r>
              <a:rPr lang="fr-FR" sz="1400" dirty="0" err="1" smtClean="0"/>
              <a:t>enr</a:t>
            </a:r>
            <a:endParaRPr lang="fr-FR" sz="1400" dirty="0" smtClean="0"/>
          </a:p>
          <a:p>
            <a:r>
              <a:rPr lang="fr-FR" sz="1400" dirty="0" smtClean="0"/>
              <a:t>                         </a:t>
            </a:r>
            <a:r>
              <a:rPr lang="fr-FR" sz="1400" dirty="0" err="1" smtClean="0"/>
              <a:t>ener</a:t>
            </a:r>
            <a:r>
              <a:rPr lang="fr-FR" sz="1400" dirty="0" smtClean="0"/>
              <a:t>=(0.5)*c*</a:t>
            </a:r>
            <a:r>
              <a:rPr lang="fr-FR" sz="1400" dirty="0" err="1" smtClean="0"/>
              <a:t>vmax</a:t>
            </a:r>
            <a:r>
              <a:rPr lang="fr-FR" sz="1400" dirty="0" smtClean="0"/>
              <a:t>*</a:t>
            </a:r>
            <a:r>
              <a:rPr lang="fr-FR" sz="1400" dirty="0" err="1" smtClean="0"/>
              <a:t>vmax</a:t>
            </a:r>
            <a:endParaRPr lang="fr-FR" sz="1400" dirty="0" smtClean="0"/>
          </a:p>
          <a:p>
            <a:r>
              <a:rPr lang="fr-FR" sz="1400" dirty="0" smtClean="0"/>
              <a:t>	</a:t>
            </a:r>
            <a:r>
              <a:rPr lang="fr-FR" sz="1400" dirty="0" err="1" smtClean="0"/>
              <a:t>write</a:t>
            </a:r>
            <a:r>
              <a:rPr lang="fr-FR" sz="1400" dirty="0" smtClean="0"/>
              <a:t>(*,20)</a:t>
            </a:r>
            <a:r>
              <a:rPr lang="fr-FR" sz="1400" smtClean="0"/>
              <a:t>ener</a:t>
            </a:r>
            <a:endParaRPr lang="fr-FR" sz="1400" dirty="0" smtClean="0"/>
          </a:p>
          <a:p>
            <a:r>
              <a:rPr lang="fr-FR" sz="1400" dirty="0" smtClean="0"/>
              <a:t>                        </a:t>
            </a:r>
            <a:r>
              <a:rPr lang="fr-FR" sz="1400" dirty="0" err="1" smtClean="0"/>
              <a:t>write</a:t>
            </a:r>
            <a:r>
              <a:rPr lang="fr-FR" sz="1400" dirty="0" smtClean="0"/>
              <a:t>(*,20)</a:t>
            </a:r>
            <a:r>
              <a:rPr lang="fr-FR" sz="1400" dirty="0" err="1" smtClean="0"/>
              <a:t>enr</a:t>
            </a:r>
            <a:endParaRPr lang="fr-FR" sz="1400" dirty="0" smtClean="0"/>
          </a:p>
          <a:p>
            <a:r>
              <a:rPr lang="fr-FR" sz="1400" dirty="0" smtClean="0"/>
              <a:t>20                format(F6.4)</a:t>
            </a:r>
          </a:p>
          <a:p>
            <a:r>
              <a:rPr lang="fr-FR" sz="1400" dirty="0" smtClean="0"/>
              <a:t> </a:t>
            </a:r>
          </a:p>
          <a:p>
            <a:r>
              <a:rPr lang="fr-FR" sz="1400" dirty="0" smtClean="0"/>
              <a:t>	stop</a:t>
            </a:r>
          </a:p>
          <a:p>
            <a:r>
              <a:rPr lang="fr-FR" sz="1400" dirty="0" smtClean="0"/>
              <a:t>	end</a:t>
            </a:r>
            <a:endParaRPr lang="fr-FR" sz="1400" dirty="0"/>
          </a:p>
        </p:txBody>
      </p:sp>
      <p:sp>
        <p:nvSpPr>
          <p:cNvPr id="4" name="Rectangle 3"/>
          <p:cNvSpPr/>
          <p:nvPr/>
        </p:nvSpPr>
        <p:spPr>
          <a:xfrm>
            <a:off x="2214546" y="0"/>
            <a:ext cx="71438" cy="6715148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286512" y="1571612"/>
            <a:ext cx="2127940" cy="714380"/>
          </a:xfrm>
          <a:prstGeom prst="rect">
            <a:avLst/>
          </a:prstGeom>
          <a:noFill/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286512" y="2571744"/>
            <a:ext cx="2091185" cy="285752"/>
          </a:xfrm>
          <a:prstGeom prst="rect">
            <a:avLst/>
          </a:prstGeom>
          <a:noFill/>
        </p:spPr>
      </p:pic>
      <p:pic>
        <p:nvPicPr>
          <p:cNvPr id="7" name="Picture 1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72330" y="3214686"/>
            <a:ext cx="1320687" cy="50006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e 8"/>
          <p:cNvGrpSpPr/>
          <p:nvPr/>
        </p:nvGrpSpPr>
        <p:grpSpPr>
          <a:xfrm>
            <a:off x="1643042" y="2000240"/>
            <a:ext cx="2857520" cy="1571636"/>
            <a:chOff x="0" y="457200"/>
            <a:chExt cx="1257300" cy="828675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0" y="457200"/>
              <a:ext cx="828675" cy="276225"/>
            </a:xfrm>
            <a:prstGeom prst="rect">
              <a:avLst/>
            </a:prstGeom>
            <a:noFill/>
          </p:spPr>
        </p:pic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0" y="733425"/>
              <a:ext cx="1257300" cy="276225"/>
            </a:xfrm>
            <a:prstGeom prst="rect">
              <a:avLst/>
            </a:prstGeom>
            <a:noFill/>
          </p:spPr>
        </p:pic>
        <p:pic>
          <p:nvPicPr>
            <p:cNvPr id="1025" name="Picture 1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0" y="1009650"/>
              <a:ext cx="904875" cy="276225"/>
            </a:xfrm>
            <a:prstGeom prst="rect">
              <a:avLst/>
            </a:prstGeom>
            <a:noFill/>
          </p:spPr>
        </p:pic>
      </p:grp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214282" y="714356"/>
            <a:ext cx="8703921" cy="892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Exercice 2</a:t>
            </a:r>
            <a:r>
              <a:rPr kumimoji="0" lang="fr-FR" sz="20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 </a:t>
            </a:r>
            <a:r>
              <a:rPr kumimoji="0" lang="fr-FR" sz="20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Calculer numériquement par la méthode des rectangles les intégrales suivantes :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                 </a:t>
            </a: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733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            ,         </a:t>
            </a: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10096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   ,     </a:t>
            </a: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357158" y="4000504"/>
            <a:ext cx="814393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Faire la même chose en utilisant la méthode des trapèzes.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Comparer les deux résultats avec la solution analytique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0" y="335846"/>
            <a:ext cx="4572000" cy="618630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>		     program td5</a:t>
            </a:r>
          </a:p>
          <a:p>
            <a:r>
              <a:rPr lang="en-US" dirty="0" smtClean="0"/>
              <a:t>	open(1,file=</a:t>
            </a:r>
            <a:r>
              <a:rPr lang="en-US" dirty="0" smtClean="0"/>
              <a:t>'td5-2.dat</a:t>
            </a:r>
            <a:r>
              <a:rPr lang="en-US" dirty="0" smtClean="0"/>
              <a:t>')</a:t>
            </a:r>
          </a:p>
          <a:p>
            <a:r>
              <a:rPr lang="en-US" dirty="0" smtClean="0"/>
              <a:t>	n=10000</a:t>
            </a:r>
          </a:p>
          <a:p>
            <a:r>
              <a:rPr lang="en-US" dirty="0" smtClean="0"/>
              <a:t>	m=5*n</a:t>
            </a:r>
          </a:p>
          <a:p>
            <a:r>
              <a:rPr lang="en-US" dirty="0" smtClean="0"/>
              <a:t>	mm=m-1</a:t>
            </a:r>
          </a:p>
          <a:p>
            <a:r>
              <a:rPr lang="en-US" dirty="0" smtClean="0"/>
              <a:t>	a=0</a:t>
            </a:r>
          </a:p>
          <a:p>
            <a:r>
              <a:rPr lang="en-US" dirty="0" smtClean="0"/>
              <a:t>     </a:t>
            </a:r>
            <a:r>
              <a:rPr lang="en-US" dirty="0" smtClean="0"/>
              <a:t>            </a:t>
            </a:r>
            <a:r>
              <a:rPr lang="en-US" dirty="0" smtClean="0"/>
              <a:t>b=1</a:t>
            </a:r>
          </a:p>
          <a:p>
            <a:r>
              <a:rPr lang="en-US" dirty="0" smtClean="0"/>
              <a:t>     </a:t>
            </a:r>
            <a:r>
              <a:rPr lang="en-US" dirty="0" smtClean="0"/>
              <a:t>            </a:t>
            </a:r>
            <a:r>
              <a:rPr lang="en-US" dirty="0" smtClean="0"/>
              <a:t>x=a</a:t>
            </a:r>
          </a:p>
          <a:p>
            <a:r>
              <a:rPr lang="en-US" dirty="0" smtClean="0"/>
              <a:t>	CC=0</a:t>
            </a:r>
          </a:p>
          <a:p>
            <a:r>
              <a:rPr lang="en-US" dirty="0" smtClean="0"/>
              <a:t>	h=(b-a)/mm</a:t>
            </a:r>
          </a:p>
          <a:p>
            <a:r>
              <a:rPr lang="en-US" dirty="0" smtClean="0"/>
              <a:t>     </a:t>
            </a:r>
            <a:r>
              <a:rPr lang="en-US" dirty="0" smtClean="0"/>
              <a:t>            </a:t>
            </a:r>
            <a:r>
              <a:rPr lang="en-US" dirty="0" smtClean="0"/>
              <a:t>do 10 </a:t>
            </a:r>
            <a:r>
              <a:rPr lang="en-US" dirty="0" err="1" smtClean="0"/>
              <a:t>i</a:t>
            </a:r>
            <a:r>
              <a:rPr lang="en-US" dirty="0" smtClean="0"/>
              <a:t>=0,mm</a:t>
            </a:r>
          </a:p>
          <a:p>
            <a:r>
              <a:rPr lang="en-US" dirty="0" smtClean="0"/>
              <a:t>	</a:t>
            </a:r>
            <a:r>
              <a:rPr lang="en-US" dirty="0" err="1" smtClean="0"/>
              <a:t>fonction</a:t>
            </a:r>
            <a:r>
              <a:rPr lang="en-US" dirty="0" smtClean="0"/>
              <a:t>=exp(-x)</a:t>
            </a:r>
          </a:p>
          <a:p>
            <a:r>
              <a:rPr lang="en-US" dirty="0" smtClean="0"/>
              <a:t>	CC=CC+(</a:t>
            </a:r>
            <a:r>
              <a:rPr lang="en-US" dirty="0" err="1" smtClean="0"/>
              <a:t>fonction</a:t>
            </a:r>
            <a:r>
              <a:rPr lang="en-US" dirty="0" smtClean="0"/>
              <a:t>*h)</a:t>
            </a:r>
          </a:p>
          <a:p>
            <a:r>
              <a:rPr lang="en-US" dirty="0" smtClean="0"/>
              <a:t>	x=</a:t>
            </a:r>
            <a:r>
              <a:rPr lang="en-US" dirty="0" err="1" smtClean="0"/>
              <a:t>x+h</a:t>
            </a:r>
            <a:endParaRPr lang="en-US" dirty="0" smtClean="0"/>
          </a:p>
          <a:p>
            <a:r>
              <a:rPr lang="en-US" dirty="0" smtClean="0"/>
              <a:t>	write(1,*)</a:t>
            </a:r>
            <a:r>
              <a:rPr lang="en-US" smtClean="0"/>
              <a:t>x,fonction</a:t>
            </a:r>
            <a:endParaRPr lang="en-US" dirty="0" smtClean="0"/>
          </a:p>
          <a:p>
            <a:r>
              <a:rPr lang="en-US" dirty="0" smtClean="0"/>
              <a:t> 10  </a:t>
            </a:r>
            <a:r>
              <a:rPr lang="en-US" dirty="0" smtClean="0"/>
              <a:t>          </a:t>
            </a:r>
            <a:r>
              <a:rPr lang="en-US" dirty="0" smtClean="0"/>
              <a:t>continue</a:t>
            </a:r>
          </a:p>
          <a:p>
            <a:r>
              <a:rPr lang="en-US" dirty="0" smtClean="0"/>
              <a:t>      </a:t>
            </a:r>
            <a:r>
              <a:rPr lang="en-US" dirty="0" smtClean="0"/>
              <a:t>            </a:t>
            </a:r>
            <a:r>
              <a:rPr lang="en-US" dirty="0" err="1" smtClean="0"/>
              <a:t>CCth</a:t>
            </a:r>
            <a:r>
              <a:rPr lang="en-US" dirty="0" smtClean="0"/>
              <a:t>=-exp(-1.)+1</a:t>
            </a:r>
          </a:p>
          <a:p>
            <a:r>
              <a:rPr lang="en-US" dirty="0" smtClean="0"/>
              <a:t>	write</a:t>
            </a:r>
            <a:r>
              <a:rPr lang="en-US" dirty="0" smtClean="0"/>
              <a:t>(*,20)’Surface </a:t>
            </a:r>
            <a:r>
              <a:rPr lang="en-US" dirty="0" err="1" smtClean="0"/>
              <a:t>theorique</a:t>
            </a:r>
            <a:r>
              <a:rPr lang="en-US" dirty="0" smtClean="0"/>
              <a:t>=‘,</a:t>
            </a:r>
            <a:r>
              <a:rPr lang="en-US" dirty="0" err="1" smtClean="0"/>
              <a:t>CCth</a:t>
            </a:r>
            <a:endParaRPr lang="en-US" dirty="0" smtClean="0"/>
          </a:p>
          <a:p>
            <a:r>
              <a:rPr lang="en-US" dirty="0" smtClean="0"/>
              <a:t>	write(*,20)'Surface </a:t>
            </a:r>
            <a:r>
              <a:rPr lang="en-US" dirty="0" err="1" smtClean="0"/>
              <a:t>calcule</a:t>
            </a:r>
            <a:r>
              <a:rPr lang="en-US" dirty="0" smtClean="0"/>
              <a:t>=',</a:t>
            </a:r>
            <a:r>
              <a:rPr lang="en-US" dirty="0" smtClean="0"/>
              <a:t>CC</a:t>
            </a:r>
          </a:p>
          <a:p>
            <a:r>
              <a:rPr lang="en-US" dirty="0" smtClean="0"/>
              <a:t> 20   format(a20,f10.2</a:t>
            </a:r>
            <a:r>
              <a:rPr lang="en-US" dirty="0" smtClean="0"/>
              <a:t>)</a:t>
            </a:r>
          </a:p>
          <a:p>
            <a:r>
              <a:rPr lang="en-US" dirty="0" smtClean="0"/>
              <a:t>	stop</a:t>
            </a:r>
          </a:p>
          <a:p>
            <a:r>
              <a:rPr lang="en-US" dirty="0" smtClean="0"/>
              <a:t>	end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1318</TotalTime>
  <Words>103</Words>
  <Application>Microsoft Office PowerPoint</Application>
  <PresentationFormat>Affichage à l'écran (4:3)</PresentationFormat>
  <Paragraphs>68</Paragraphs>
  <Slides>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Thème Office</vt:lpstr>
      <vt:lpstr>TD/TP5</vt:lpstr>
      <vt:lpstr>Diapositive 2</vt:lpstr>
      <vt:lpstr>Diapositive 3</vt:lpstr>
      <vt:lpstr>Diapositive 4</vt:lpstr>
    </vt:vector>
  </TitlesOfParts>
  <Company>Conseil FSESNV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TD4Ex2</dc:title>
  <dc:creator>Nouiri</dc:creator>
  <cp:lastModifiedBy>nouiri</cp:lastModifiedBy>
  <cp:revision>25</cp:revision>
  <dcterms:created xsi:type="dcterms:W3CDTF">2012-01-09T07:58:51Z</dcterms:created>
  <dcterms:modified xsi:type="dcterms:W3CDTF">2020-01-09T13:43:33Z</dcterms:modified>
</cp:coreProperties>
</file>