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9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Excavation avec Blindage et Terrass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97536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400">
                <a:solidFill>
                  <a:srgbClr val="000000"/>
                </a:solidFill>
              </a:defRPr>
            </a:pPr>
            <a:r>
              <a:t>L’excavation par blindage est une technique utilisée pour stabiliser les parois des fouilles pendant les travaux de terrassement. Elle permet d’éviter les éboulements et d’assurer la sécurité des travailleurs.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Objectifs du blindage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400">
                <a:solidFill>
                  <a:srgbClr val="000000"/>
                </a:solidFill>
              </a:defRPr>
            </a:pPr>
            <a:r>
              <a:t>- Prévenir les effondrements des parois.</a:t>
            </a:r>
            <a:br/>
            <a:r>
              <a:t>- Garantir la sécurité du personnel et du matériel.</a:t>
            </a:r>
            <a:br/>
            <a:r>
              <a:t>- Maintenir la stabilité du sol adjacent.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3. Types de blindage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400">
                <a:solidFill>
                  <a:srgbClr val="000000"/>
                </a:solidFill>
              </a:defRPr>
            </a:pPr>
            <a:r>
              <a:t>- Blindage à panneaux coulissants.</a:t>
            </a:r>
            <a:br/>
            <a:r>
              <a:t>- Blindage à vérins hydrauliques.</a:t>
            </a:r>
            <a:br/>
            <a:r>
              <a:t>- Blindage à palplanches métalliques.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4. Étapes d’exécution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400">
                <a:solidFill>
                  <a:srgbClr val="000000"/>
                </a:solidFill>
              </a:defRPr>
            </a:pPr>
            <a:r>
              <a:t>1. Repérage et implantation du chantier.</a:t>
            </a:r>
            <a:br/>
            <a:r>
              <a:t>2. Excavation progressive par couches.</a:t>
            </a:r>
            <a:br/>
            <a:r>
              <a:t>3. Mise en place du blindage à mesure de l’avancement.</a:t>
            </a:r>
            <a:br/>
            <a:r>
              <a:t>4. Contrôle de la stabilité et de la verticalité.</a:t>
            </a:r>
            <a:br/>
            <a:r>
              <a:t>5. Remblaiement et démontage du blindage.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5. Sécurité sur chantier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400">
                <a:solidFill>
                  <a:srgbClr val="000000"/>
                </a:solidFill>
              </a:defRPr>
            </a:pPr>
            <a:r>
              <a:t>- Vérifier la conformité du blindage avant chaque utilisation.</a:t>
            </a:r>
            <a:br/>
            <a:r>
              <a:t>- Interdiction de travailler sans blindage au-delà de 1,30 m.</a:t>
            </a:r>
            <a:br/>
            <a:r>
              <a:t>- Port obligatoire des EPI.</a:t>
            </a:r>
            <a:br/>
            <a:r>
              <a:t>- Surveillance constante des mouvements de terrain.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 Quiz de révision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400">
                <a:solidFill>
                  <a:srgbClr val="000000"/>
                </a:solidFill>
              </a:defRPr>
            </a:pPr>
            <a:r>
              <a:t>1. Quelle est la fonction principale du blindage ?</a:t>
            </a:r>
            <a:br/>
            <a:r>
              <a:t>2. À partir de quelle profondeur devient-il obligatoire ?</a:t>
            </a:r>
            <a:br/>
            <a:r>
              <a:t>3. Différence entre blindage coulissant et hydraulique ?</a:t>
            </a:r>
            <a:br/>
            <a:r>
              <a:t>4. Quelles sont les étapes d’une excavation sécurisée ?</a:t>
            </a:r>
            <a:br/>
            <a:r>
              <a:t>5. Quelle norme européenne encadre les blindages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1. Introduction</vt:lpstr>
      <vt:lpstr>2. Objectifs du blindage</vt:lpstr>
      <vt:lpstr>3. Types de blindage</vt:lpstr>
      <vt:lpstr>4. Étapes d’exécution</vt:lpstr>
      <vt:lpstr>5. Sécurité sur chantier</vt:lpstr>
      <vt:lpstr>6. Quiz de révision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HP</cp:lastModifiedBy>
  <cp:revision>2</cp:revision>
  <dcterms:created xsi:type="dcterms:W3CDTF">2013-01-27T09:14:16Z</dcterms:created>
  <dcterms:modified xsi:type="dcterms:W3CDTF">2025-10-19T08:52:17Z</dcterms:modified>
  <cp:category/>
</cp:coreProperties>
</file>