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00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010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002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205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155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7014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7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1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7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9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1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6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6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  <p:sldLayoutId id="214748383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269941" y="1221782"/>
            <a:ext cx="64219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الفصل الثاني: </a:t>
            </a:r>
            <a:r>
              <a:rPr kumimoji="0" lang="ar-DZ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قياس مستوى النشاط الإقتصادي</a:t>
            </a:r>
            <a:endParaRPr kumimoji="0" lang="ar-SA" alt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35355" y="2230388"/>
            <a:ext cx="8144134" cy="3436316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DZ" dirty="0" smtClean="0">
                <a:solidFill>
                  <a:schemeClr val="tx1"/>
                </a:solidFill>
              </a:rPr>
              <a:t>التدفق الدائري للنشاط الاقتصادي :</a:t>
            </a:r>
            <a:endParaRPr lang="ar-DZ" sz="3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DZ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 مفهوم التدفق يستند إلى مفهوم القطاعات الإقتصادية والتي يمكن تقسيمها إلى (04) أربعة قطاعات وهي</a:t>
            </a:r>
            <a:r>
              <a:rPr lang="ar-DZ" sz="3000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just" rtl="1"/>
            <a:r>
              <a:rPr lang="ar-DZ" sz="3000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القطاع العائلي </a:t>
            </a:r>
          </a:p>
          <a:p>
            <a:pPr algn="just" rtl="1"/>
            <a:r>
              <a:rPr lang="ar-DZ" sz="3000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قطاع الأعمال ( الإنتاج)</a:t>
            </a:r>
          </a:p>
          <a:p>
            <a:pPr algn="just" rtl="1"/>
            <a:r>
              <a:rPr lang="ar-DZ" sz="3000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القطاع الحكومي </a:t>
            </a:r>
          </a:p>
          <a:p>
            <a:pPr algn="just" rtl="1"/>
            <a:r>
              <a:rPr lang="ar-DZ" sz="3000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قطاع العالم الخارجي </a:t>
            </a:r>
          </a:p>
          <a:p>
            <a:pPr rtl="1"/>
            <a:endParaRPr lang="ar-DZ" dirty="0" smtClean="0">
              <a:solidFill>
                <a:schemeClr val="tx1"/>
              </a:solidFill>
            </a:endParaRPr>
          </a:p>
          <a:p>
            <a:pPr rtl="1"/>
            <a:endParaRPr lang="fr-F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altLang="fr-F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الفصل الثاني: بعض المفاهيم والمجاميع الخاصة بالإقتصاد الكلي</a:t>
            </a:r>
            <a:endParaRPr kumimoji="0" lang="ar-SA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355" y="3757849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5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ولتوضيح العلاقات المتبادلة بين مختلف القطاعات هناك عدة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إفتراضات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منها: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1996225"/>
            <a:ext cx="9613861" cy="5009882"/>
          </a:xfrm>
        </p:spPr>
        <p:txBody>
          <a:bodyPr/>
          <a:lstStyle/>
          <a:p>
            <a:pPr algn="just" rtl="1"/>
            <a:r>
              <a:rPr lang="ar-DZ" b="1" dirty="0"/>
              <a:t>-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التدفق الدائري لنموذج </a:t>
            </a:r>
            <a:r>
              <a:rPr lang="ar-DZ" sz="32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إقتصادي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مكون من قطاعين</a:t>
            </a:r>
            <a:r>
              <a:rPr lang="ar-DZ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sz="3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fr-FR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DZ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-1- 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</a:t>
            </a:r>
            <a:r>
              <a:rPr lang="ar-DZ" sz="32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إقتصادي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مكون من قطاعين وليس به مدخرات</a:t>
            </a:r>
            <a:r>
              <a:rPr lang="ar-DZ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sz="3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fr-FR" sz="3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fr-FR" dirty="0"/>
          </a:p>
          <a:p>
            <a:pPr algn="r" rtl="1"/>
            <a:endParaRPr lang="fr-FR" dirty="0"/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72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6" y="2086377"/>
            <a:ext cx="7959144" cy="3933423"/>
          </a:xfrm>
        </p:spPr>
      </p:pic>
    </p:spTree>
    <p:extLst>
      <p:ext uri="{BB962C8B-B14F-4D97-AF65-F5344CB8AC3E}">
        <p14:creationId xmlns:p14="http://schemas.microsoft.com/office/powerpoint/2010/main" val="310344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DZ" sz="3200" b="1" dirty="0"/>
              <a:t>-2- نموذج </a:t>
            </a:r>
            <a:r>
              <a:rPr lang="ar-DZ" sz="3200" b="1" dirty="0" err="1"/>
              <a:t>إقتصادي</a:t>
            </a:r>
            <a:r>
              <a:rPr lang="ar-DZ" sz="3200" b="1" dirty="0"/>
              <a:t> مكون من قطاعين وبه مدخرات</a:t>
            </a:r>
            <a:r>
              <a:rPr lang="ar-DZ" b="1" dirty="0"/>
              <a:t>: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8" y="2228045"/>
            <a:ext cx="7843234" cy="3791755"/>
          </a:xfrm>
        </p:spPr>
      </p:pic>
    </p:spTree>
    <p:extLst>
      <p:ext uri="{BB962C8B-B14F-4D97-AF65-F5344CB8AC3E}">
        <p14:creationId xmlns:p14="http://schemas.microsoft.com/office/powerpoint/2010/main" val="150030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-2- التدفق الدائري لنموذج </a:t>
            </a:r>
            <a:r>
              <a:rPr lang="ar-DZ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إقتصادي</a:t>
            </a: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مكون من ثلاث (03) قطاعات:</a:t>
            </a:r>
            <a:r>
              <a:rPr lang="fr-FR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fr-FR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05" y="2603500"/>
            <a:ext cx="4742802" cy="3416300"/>
          </a:xfrm>
        </p:spPr>
      </p:pic>
    </p:spTree>
    <p:extLst>
      <p:ext uri="{BB962C8B-B14F-4D97-AF65-F5344CB8AC3E}">
        <p14:creationId xmlns:p14="http://schemas.microsoft.com/office/powerpoint/2010/main" val="268728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/>
              <a:t>-</a:t>
            </a: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DZ" b="1" dirty="0"/>
              <a:t>- </a:t>
            </a: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التدفق الدائري لنموذج </a:t>
            </a:r>
            <a:r>
              <a:rPr lang="ar-DZ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إقتصادي</a:t>
            </a: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مكون من أربع (04) قطاعات: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786" y="2603500"/>
            <a:ext cx="6057213" cy="3416300"/>
          </a:xfrm>
        </p:spPr>
      </p:pic>
    </p:spTree>
    <p:extLst>
      <p:ext uri="{BB962C8B-B14F-4D97-AF65-F5344CB8AC3E}">
        <p14:creationId xmlns:p14="http://schemas.microsoft.com/office/powerpoint/2010/main" val="618649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Direction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544</TotalTime>
  <Words>126</Words>
  <Application>Microsoft Office PowerPoint</Application>
  <PresentationFormat>Personnalisé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Direction Ion</vt:lpstr>
      <vt:lpstr>الفصل الثاني: قياس مستوى النشاط الإقتصادي</vt:lpstr>
      <vt:lpstr>ولتوضيح العلاقات المتبادلة بين مختلف القطاعات هناك عدة إفتراضات منها:</vt:lpstr>
      <vt:lpstr>Présentation PowerPoint</vt:lpstr>
      <vt:lpstr>-2- نموذج إقتصادي مكون من قطاعين وبه مدخرات:</vt:lpstr>
      <vt:lpstr>-2- التدفق الدائري لنموذج إقتصادي مكون من ثلاث (03) قطاعات: </vt:lpstr>
      <vt:lpstr>-3- التدفق الدائري لنموذج إقتصادي مكون من أربع (04) قطاعات: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الثاني: بعض المفاهيم والمجاميع الخاصة بالإقتصاد الكلي</dc:title>
  <dc:creator>Utilisateur Windows</dc:creator>
  <cp:lastModifiedBy>PC</cp:lastModifiedBy>
  <cp:revision>23</cp:revision>
  <dcterms:created xsi:type="dcterms:W3CDTF">2023-10-04T13:34:06Z</dcterms:created>
  <dcterms:modified xsi:type="dcterms:W3CDTF">2024-01-05T18:16:47Z</dcterms:modified>
</cp:coreProperties>
</file>