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9" r:id="rId3"/>
    <p:sldId id="399" r:id="rId4"/>
    <p:sldId id="306" r:id="rId5"/>
    <p:sldId id="262" r:id="rId6"/>
    <p:sldId id="397" r:id="rId7"/>
    <p:sldId id="398" r:id="rId8"/>
    <p:sldId id="402" r:id="rId9"/>
    <p:sldId id="400" r:id="rId10"/>
    <p:sldId id="401" r:id="rId11"/>
    <p:sldId id="405" r:id="rId12"/>
    <p:sldId id="406" r:id="rId13"/>
    <p:sldId id="403" r:id="rId14"/>
    <p:sldId id="407" r:id="rId15"/>
    <p:sldId id="376" r:id="rId16"/>
    <p:sldId id="421" r:id="rId17"/>
  </p:sldIdLst>
  <p:sldSz cx="9144000" cy="5143500" type="screen16x9"/>
  <p:notesSz cx="6858000" cy="9144000"/>
  <p:embeddedFontLst>
    <p:embeddedFont>
      <p:font typeface="Livvic" pitchFamily="2" charset="0"/>
      <p:regular r:id="rId19"/>
      <p:bold r:id="rId20"/>
      <p:italic r:id="rId21"/>
      <p:boldItalic r:id="rId22"/>
    </p:embeddedFon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Nunito Light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DA8889-4E32-42C1-BF95-809C2DD56890}">
          <p14:sldIdLst>
            <p14:sldId id="256"/>
            <p14:sldId id="259"/>
            <p14:sldId id="399"/>
            <p14:sldId id="306"/>
            <p14:sldId id="262"/>
            <p14:sldId id="397"/>
            <p14:sldId id="398"/>
            <p14:sldId id="402"/>
            <p14:sldId id="400"/>
            <p14:sldId id="401"/>
            <p14:sldId id="405"/>
            <p14:sldId id="406"/>
            <p14:sldId id="403"/>
            <p14:sldId id="407"/>
            <p14:sldId id="376"/>
            <p14:sldId id="421"/>
          </p14:sldIdLst>
        </p14:section>
        <p14:section name="Untitled Section" id="{7A4C8EB6-BBE5-4567-A6B3-15DDA1C269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78860" autoAdjust="0"/>
  </p:normalViewPr>
  <p:slideViewPr>
    <p:cSldViewPr snapToGrid="0">
      <p:cViewPr varScale="1">
        <p:scale>
          <a:sx n="82" d="100"/>
          <a:sy n="8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Laichi" userId="6bc492d1f8b44f4f" providerId="LiveId" clId="{145007C0-76A2-44C5-B3B2-2D25D5AE8668}"/>
    <pc:docChg chg="undo custSel addSld modSld modSection">
      <pc:chgData name="Kenza Laichi" userId="6bc492d1f8b44f4f" providerId="LiveId" clId="{145007C0-76A2-44C5-B3B2-2D25D5AE8668}" dt="2023-01-27T19:51:11.381" v="164" actId="115"/>
      <pc:docMkLst>
        <pc:docMk/>
      </pc:docMkLst>
      <pc:sldChg chg="modSp mod">
        <pc:chgData name="Kenza Laichi" userId="6bc492d1f8b44f4f" providerId="LiveId" clId="{145007C0-76A2-44C5-B3B2-2D25D5AE8668}" dt="2023-01-27T19:36:44.654" v="4" actId="790"/>
        <pc:sldMkLst>
          <pc:docMk/>
          <pc:sldMk cId="3099327000" sldId="306"/>
        </pc:sldMkLst>
        <pc:spChg chg="mod">
          <ac:chgData name="Kenza Laichi" userId="6bc492d1f8b44f4f" providerId="LiveId" clId="{145007C0-76A2-44C5-B3B2-2D25D5AE8668}" dt="2023-01-27T19:36:44.654" v="4" actId="790"/>
          <ac:spMkLst>
            <pc:docMk/>
            <pc:sldMk cId="3099327000" sldId="306"/>
            <ac:spMk id="7" creationId="{015BA368-5FC1-898B-63F4-34EF08E3E0D1}"/>
          </ac:spMkLst>
        </pc:spChg>
      </pc:sldChg>
      <pc:sldChg chg="modSp mod">
        <pc:chgData name="Kenza Laichi" userId="6bc492d1f8b44f4f" providerId="LiveId" clId="{145007C0-76A2-44C5-B3B2-2D25D5AE8668}" dt="2023-01-27T19:38:30.054" v="7" actId="20577"/>
        <pc:sldMkLst>
          <pc:docMk/>
          <pc:sldMk cId="3258913170" sldId="376"/>
        </pc:sldMkLst>
        <pc:spChg chg="mod">
          <ac:chgData name="Kenza Laichi" userId="6bc492d1f8b44f4f" providerId="LiveId" clId="{145007C0-76A2-44C5-B3B2-2D25D5AE8668}" dt="2023-01-27T19:38:30.054" v="7" actId="20577"/>
          <ac:spMkLst>
            <pc:docMk/>
            <pc:sldMk cId="3258913170" sldId="376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7:19.287" v="5" actId="20577"/>
        <pc:sldMkLst>
          <pc:docMk/>
          <pc:sldMk cId="2437632891" sldId="386"/>
        </pc:sldMkLst>
        <pc:spChg chg="mod">
          <ac:chgData name="Kenza Laichi" userId="6bc492d1f8b44f4f" providerId="LiveId" clId="{145007C0-76A2-44C5-B3B2-2D25D5AE8668}" dt="2023-01-27T19:37:19.287" v="5" actId="20577"/>
          <ac:spMkLst>
            <pc:docMk/>
            <pc:sldMk cId="2437632891" sldId="386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43:52.361" v="9" actId="20577"/>
        <pc:sldMkLst>
          <pc:docMk/>
          <pc:sldMk cId="1878604358" sldId="387"/>
        </pc:sldMkLst>
        <pc:spChg chg="mod">
          <ac:chgData name="Kenza Laichi" userId="6bc492d1f8b44f4f" providerId="LiveId" clId="{145007C0-76A2-44C5-B3B2-2D25D5AE8668}" dt="2023-01-27T19:43:52.361" v="9" actId="20577"/>
          <ac:spMkLst>
            <pc:docMk/>
            <pc:sldMk cId="1878604358" sldId="387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39:06.294" v="8" actId="790"/>
        <pc:sldMkLst>
          <pc:docMk/>
          <pc:sldMk cId="2392051487" sldId="391"/>
        </pc:sldMkLst>
        <pc:spChg chg="mod">
          <ac:chgData name="Kenza Laichi" userId="6bc492d1f8b44f4f" providerId="LiveId" clId="{145007C0-76A2-44C5-B3B2-2D25D5AE8668}" dt="2023-01-27T19:39:06.294" v="8" actId="790"/>
          <ac:spMkLst>
            <pc:docMk/>
            <pc:sldMk cId="2392051487" sldId="391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5:47.707" v="2" actId="20577"/>
        <pc:sldMkLst>
          <pc:docMk/>
          <pc:sldMk cId="2727957277" sldId="397"/>
        </pc:sldMkLst>
        <pc:spChg chg="mod">
          <ac:chgData name="Kenza Laichi" userId="6bc492d1f8b44f4f" providerId="LiveId" clId="{145007C0-76A2-44C5-B3B2-2D25D5AE8668}" dt="2023-01-27T19:35:47.707" v="2" actId="20577"/>
          <ac:spMkLst>
            <pc:docMk/>
            <pc:sldMk cId="2727957277" sldId="397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6:13.040" v="3" actId="790"/>
        <pc:sldMkLst>
          <pc:docMk/>
          <pc:sldMk cId="3301613608" sldId="399"/>
        </pc:sldMkLst>
        <pc:spChg chg="mod">
          <ac:chgData name="Kenza Laichi" userId="6bc492d1f8b44f4f" providerId="LiveId" clId="{145007C0-76A2-44C5-B3B2-2D25D5AE8668}" dt="2023-01-27T19:36:13.040" v="3" actId="790"/>
          <ac:spMkLst>
            <pc:docMk/>
            <pc:sldMk cId="3301613608" sldId="399"/>
            <ac:spMk id="7" creationId="{015BA368-5FC1-898B-63F4-34EF08E3E0D1}"/>
          </ac:spMkLst>
        </pc:spChg>
      </pc:sldChg>
      <pc:sldChg chg="delSp modSp add mod">
        <pc:chgData name="Kenza Laichi" userId="6bc492d1f8b44f4f" providerId="LiveId" clId="{145007C0-76A2-44C5-B3B2-2D25D5AE8668}" dt="2023-01-27T19:51:11.381" v="164" actId="115"/>
        <pc:sldMkLst>
          <pc:docMk/>
          <pc:sldMk cId="4053432555" sldId="421"/>
        </pc:sldMkLst>
        <pc:spChg chg="del">
          <ac:chgData name="Kenza Laichi" userId="6bc492d1f8b44f4f" providerId="LiveId" clId="{145007C0-76A2-44C5-B3B2-2D25D5AE8668}" dt="2023-01-27T19:45:41.286" v="14" actId="478"/>
          <ac:spMkLst>
            <pc:docMk/>
            <pc:sldMk cId="4053432555" sldId="421"/>
            <ac:spMk id="2" creationId="{89E66673-1B2D-55CF-8656-F91DC18C0234}"/>
          </ac:spMkLst>
        </pc:spChg>
        <pc:spChg chg="mod">
          <ac:chgData name="Kenza Laichi" userId="6bc492d1f8b44f4f" providerId="LiveId" clId="{145007C0-76A2-44C5-B3B2-2D25D5AE8668}" dt="2023-01-27T19:51:11.381" v="164" actId="115"/>
          <ac:spMkLst>
            <pc:docMk/>
            <pc:sldMk cId="4053432555" sldId="421"/>
            <ac:spMk id="4" creationId="{5AE43822-0A27-4255-90C5-D0470A2E02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08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2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7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65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rsabercrombie/native-american-literature-3087773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El Bouaghi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344DD37-115C-48CA-A87E-0F5D28D8A2FE}"/>
              </a:ext>
            </a:extLst>
          </p:cNvPr>
          <p:cNvSpPr txBox="1"/>
          <p:nvPr/>
        </p:nvSpPr>
        <p:spPr>
          <a:xfrm>
            <a:off x="183964" y="4179066"/>
            <a:ext cx="855150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by: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Salah Eddine AAID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77314" y="2060509"/>
            <a:ext cx="66098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Colonial Beginnings &amp; the Birth of a National Literature in America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BD172-E0F7-3BBD-B2D1-90A0AF83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807112"/>
            <a:ext cx="63339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1B43D-D96A-0263-8CF2-5B6C2EA6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723900"/>
            <a:ext cx="667789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E04EC-E407-7916-F444-C06A86DA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7" y="795337"/>
            <a:ext cx="6179128" cy="36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0F41B-5312-469B-4F18-B47DF9EF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" y="847505"/>
            <a:ext cx="8211127" cy="36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0"/>
            <a:ext cx="6869837" cy="3788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4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28F6E-FFD4-D333-6BD3-994DE829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4" y="466506"/>
            <a:ext cx="581291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Englishmen describing exploration and the settlement in the New World: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Facts &amp; fantasy are fused: advertisement, travel guides, adventure and excitement.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1-Thomas Hariot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+mj-lt"/>
              </a:rPr>
              <a:t>Breife and True Report of the New Found  Land Virginia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(1588)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2- William Wood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/ Lions in Massachusetts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1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79490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600" u="sng" dirty="0">
                <a:solidFill>
                  <a:schemeClr val="tx1"/>
                </a:solidFill>
                <a:latin typeface="+mj-lt"/>
              </a:rPr>
              <a:t>References</a:t>
            </a:r>
          </a:p>
          <a:p>
            <a:pPr marL="177800" indent="0" algn="ctr">
              <a:buNone/>
            </a:pPr>
            <a:endParaRPr lang="en-US" sz="2600" u="sng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High, Peter B.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An Outline of American Literature.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Longman, 1986.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Native American Literature, FA 2013, </a:t>
            </a:r>
            <a:r>
              <a:rPr lang="en-US" sz="26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https://www.slideshare.net/mrsabercrombie/native-american-literature-30877737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43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/>
          <p:nvPr/>
        </p:nvSpPr>
        <p:spPr>
          <a:xfrm rot="537707">
            <a:off x="590537" y="1612530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1"/>
          <p:cNvSpPr/>
          <p:nvPr/>
        </p:nvSpPr>
        <p:spPr>
          <a:xfrm rot="1143741">
            <a:off x="3632648" y="4558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j-lt"/>
              </a:rPr>
              <a:t>Introduction</a:t>
            </a:r>
            <a:endParaRPr sz="4400" dirty="0">
              <a:latin typeface="+mj-lt"/>
            </a:endParaRPr>
          </a:p>
        </p:txBody>
      </p:sp>
      <p:sp>
        <p:nvSpPr>
          <p:cNvPr id="482" name="Google Shape;482;p31"/>
          <p:cNvSpPr/>
          <p:nvPr/>
        </p:nvSpPr>
        <p:spPr>
          <a:xfrm rot="537707">
            <a:off x="590537" y="1537493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1"/>
          <p:cNvSpPr/>
          <p:nvPr/>
        </p:nvSpPr>
        <p:spPr>
          <a:xfrm rot="1143741">
            <a:off x="3632648" y="380813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546411"/>
            <a:ext cx="8780181" cy="4190006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 </a:t>
            </a: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sp>
        <p:nvSpPr>
          <p:cNvPr id="4" name="Google Shape;4581;p32">
            <a:extLst>
              <a:ext uri="{FF2B5EF4-FFF2-40B4-BE49-F238E27FC236}">
                <a16:creationId xmlns:a16="http://schemas.microsoft.com/office/drawing/2014/main" id="{07CEC244-82E0-FF28-E868-B8420FE560EA}"/>
              </a:ext>
            </a:extLst>
          </p:cNvPr>
          <p:cNvSpPr/>
          <p:nvPr/>
        </p:nvSpPr>
        <p:spPr>
          <a:xfrm>
            <a:off x="265470" y="546410"/>
            <a:ext cx="8756373" cy="436012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BA368-5FC1-898B-63F4-34EF08E3E0D1}"/>
              </a:ext>
            </a:extLst>
          </p:cNvPr>
          <p:cNvSpPr txBox="1"/>
          <p:nvPr/>
        </p:nvSpPr>
        <p:spPr>
          <a:xfrm>
            <a:off x="617411" y="774633"/>
            <a:ext cx="8284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Before it all </a:t>
            </a:r>
            <a:r>
              <a:rPr lang="en-GB" sz="2800" b="1" dirty="0">
                <a:latin typeface="+mj-lt"/>
              </a:rPr>
              <a:t>began</a:t>
            </a:r>
            <a:r>
              <a:rPr lang="en-US" sz="2800" b="1" dirty="0">
                <a:latin typeface="+mj-lt"/>
              </a:rPr>
              <a:t>, </a:t>
            </a:r>
            <a:endParaRPr lang="en-GB" sz="28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6E0FA-8BD9-2E21-2916-6081D7561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8" y="1559463"/>
            <a:ext cx="6755615" cy="31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546411"/>
            <a:ext cx="8780181" cy="4190006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 </a:t>
            </a: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sp>
        <p:nvSpPr>
          <p:cNvPr id="4" name="Google Shape;4581;p32">
            <a:extLst>
              <a:ext uri="{FF2B5EF4-FFF2-40B4-BE49-F238E27FC236}">
                <a16:creationId xmlns:a16="http://schemas.microsoft.com/office/drawing/2014/main" id="{07CEC244-82E0-FF28-E868-B8420FE560EA}"/>
              </a:ext>
            </a:extLst>
          </p:cNvPr>
          <p:cNvSpPr/>
          <p:nvPr/>
        </p:nvSpPr>
        <p:spPr>
          <a:xfrm>
            <a:off x="265470" y="546410"/>
            <a:ext cx="8756373" cy="436012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BA368-5FC1-898B-63F4-34EF08E3E0D1}"/>
              </a:ext>
            </a:extLst>
          </p:cNvPr>
          <p:cNvSpPr txBox="1"/>
          <p:nvPr/>
        </p:nvSpPr>
        <p:spPr>
          <a:xfrm>
            <a:off x="593603" y="1036243"/>
            <a:ext cx="8284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The Era of </a:t>
            </a:r>
            <a:r>
              <a:rPr lang="en-GB" sz="2800" b="1" dirty="0">
                <a:latin typeface="+mj-lt"/>
              </a:rPr>
              <a:t>Exploration</a:t>
            </a:r>
            <a:r>
              <a:rPr lang="en-US" sz="2800" b="1" dirty="0">
                <a:latin typeface="+mj-lt"/>
              </a:rPr>
              <a:t>, 15</a:t>
            </a:r>
            <a:r>
              <a:rPr lang="en-US" sz="2800" b="1" baseline="30000" dirty="0">
                <a:latin typeface="+mj-lt"/>
              </a:rPr>
              <a:t>th</a:t>
            </a:r>
            <a:r>
              <a:rPr lang="en-US" sz="2800" b="1" dirty="0">
                <a:latin typeface="+mj-lt"/>
              </a:rPr>
              <a:t> &amp; 16</a:t>
            </a:r>
            <a:r>
              <a:rPr lang="en-US" sz="2800" b="1" baseline="30000" dirty="0">
                <a:latin typeface="+mj-lt"/>
              </a:rPr>
              <a:t>th</a:t>
            </a:r>
            <a:r>
              <a:rPr lang="en-US" sz="2800" b="1" dirty="0">
                <a:latin typeface="+mj-lt"/>
              </a:rPr>
              <a:t> centuries</a:t>
            </a:r>
            <a:endParaRPr lang="en-GB" sz="28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AD503-7560-6841-70BB-4ADAE5E3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3" y="1539564"/>
            <a:ext cx="4295775" cy="3057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7C931-85D6-52D8-9BB6-EB3588B9B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80" y="1774142"/>
            <a:ext cx="2952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154982" y="934915"/>
            <a:ext cx="6966850" cy="2893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I. Native American Traditions </a:t>
            </a:r>
            <a:endParaRPr lang="fr-FR" sz="40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Pre1600S: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Oral tradition and the art of performance (The Sacred).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Cultural information, historical accounts, moral lessons and creations stories, religious beliefs, blessings.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</a:rPr>
              <a:t>Common themes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Humans &amp; Animals, Respect for Mother Earth &amp; Nature, Land as source of power for people, tribe as sovereign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+mj-lt"/>
              </a:rPr>
              <a:t>Trickster Tales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Rule-breaker, malicious, cunning , foolish, chaos causing</a:t>
            </a:r>
          </a:p>
          <a:p>
            <a:pPr marL="177800" indent="0" algn="just">
              <a:buNone/>
            </a:pP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95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The trickster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Kokopelli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This flute-wielding fertility god is </a:t>
            </a:r>
          </a:p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a prehistoric deity with Native </a:t>
            </a:r>
          </a:p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American roots.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2B7B4-FE64-F404-A58C-11FB46C9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82" y="771837"/>
            <a:ext cx="3376936" cy="4042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1B471-E3B4-D645-160C-8F260AE6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7" y="2940194"/>
            <a:ext cx="46482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3BE46-DC35-E67B-AE66-6D149BF2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3" y="415636"/>
            <a:ext cx="4764738" cy="43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D1007-48A1-3C69-393D-BB83DF23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859499"/>
            <a:ext cx="5818909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8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95819</TotalTime>
  <Words>255</Words>
  <Application>Microsoft Office PowerPoint</Application>
  <PresentationFormat>On-screen Show (16:9)</PresentationFormat>
  <Paragraphs>46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Nunito Light</vt:lpstr>
      <vt:lpstr>Times New Roman</vt:lpstr>
      <vt:lpstr>Arial</vt:lpstr>
      <vt:lpstr>Merriweather</vt:lpstr>
      <vt:lpstr>Livvic</vt:lpstr>
      <vt:lpstr>Wingdings</vt:lpstr>
      <vt:lpstr>Writing History Thesis by Slidesgo</vt:lpstr>
      <vt:lpstr>PowerPoint Presentation</vt:lpstr>
      <vt:lpstr>Introduction</vt:lpstr>
      <vt:lpstr> </vt:lpstr>
      <vt:lpstr> </vt:lpstr>
      <vt:lpstr>I. Native American Traditions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193</cp:revision>
  <dcterms:modified xsi:type="dcterms:W3CDTF">2023-02-17T23:23:52Z</dcterms:modified>
</cp:coreProperties>
</file>