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636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DZ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4CED0669-B9BD-40F8-9AD8-FEA11317A363}" type="datetimeFigureOut">
              <a:rPr lang="ar-DZ" smtClean="0"/>
              <a:pPr/>
              <a:t>21-05-1441</a:t>
            </a:fld>
            <a:endParaRPr lang="ar-DZ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DZ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DZ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D38A5DA6-C0EA-436B-B3AB-2C7F4F0BE903}" type="slidenum">
              <a:rPr lang="ar-DZ" smtClean="0"/>
              <a:pPr/>
              <a:t>‹N°›</a:t>
            </a:fld>
            <a:endParaRPr lang="ar-D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DZ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8A5DA6-C0EA-436B-B3AB-2C7F4F0BE903}" type="slidenum">
              <a:rPr lang="ar-DZ" smtClean="0"/>
              <a:pPr/>
              <a:t>1</a:t>
            </a:fld>
            <a:endParaRPr lang="ar-D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D7215-15BF-44E5-964B-DF08104809E6}" type="datetimeFigureOut">
              <a:rPr lang="fr-FR" smtClean="0"/>
              <a:pPr/>
              <a:t>16/01/2020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CC61E-90A4-412A-BB8E-0326ADF1AA6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D7215-15BF-44E5-964B-DF08104809E6}" type="datetimeFigureOut">
              <a:rPr lang="fr-FR" smtClean="0"/>
              <a:pPr/>
              <a:t>16/01/2020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CC61E-90A4-412A-BB8E-0326ADF1AA6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D7215-15BF-44E5-964B-DF08104809E6}" type="datetimeFigureOut">
              <a:rPr lang="fr-FR" smtClean="0"/>
              <a:pPr/>
              <a:t>16/01/2020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CC61E-90A4-412A-BB8E-0326ADF1AA6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D7215-15BF-44E5-964B-DF08104809E6}" type="datetimeFigureOut">
              <a:rPr lang="fr-FR" smtClean="0"/>
              <a:pPr/>
              <a:t>16/01/2020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CC61E-90A4-412A-BB8E-0326ADF1AA6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D7215-15BF-44E5-964B-DF08104809E6}" type="datetimeFigureOut">
              <a:rPr lang="fr-FR" smtClean="0"/>
              <a:pPr/>
              <a:t>16/01/2020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CC61E-90A4-412A-BB8E-0326ADF1AA6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D7215-15BF-44E5-964B-DF08104809E6}" type="datetimeFigureOut">
              <a:rPr lang="fr-FR" smtClean="0"/>
              <a:pPr/>
              <a:t>16/01/2020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CC61E-90A4-412A-BB8E-0326ADF1AA6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D7215-15BF-44E5-964B-DF08104809E6}" type="datetimeFigureOut">
              <a:rPr lang="fr-FR" smtClean="0"/>
              <a:pPr/>
              <a:t>16/01/2020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CC61E-90A4-412A-BB8E-0326ADF1AA6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D7215-15BF-44E5-964B-DF08104809E6}" type="datetimeFigureOut">
              <a:rPr lang="fr-FR" smtClean="0"/>
              <a:pPr/>
              <a:t>16/01/2020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CC61E-90A4-412A-BB8E-0326ADF1AA6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D7215-15BF-44E5-964B-DF08104809E6}" type="datetimeFigureOut">
              <a:rPr lang="fr-FR" smtClean="0"/>
              <a:pPr/>
              <a:t>16/01/2020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CC61E-90A4-412A-BB8E-0326ADF1AA6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D7215-15BF-44E5-964B-DF08104809E6}" type="datetimeFigureOut">
              <a:rPr lang="fr-FR" smtClean="0"/>
              <a:pPr/>
              <a:t>16/01/2020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CC61E-90A4-412A-BB8E-0326ADF1AA6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D7215-15BF-44E5-964B-DF08104809E6}" type="datetimeFigureOut">
              <a:rPr lang="fr-FR" smtClean="0"/>
              <a:pPr/>
              <a:t>16/01/2020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CC61E-90A4-412A-BB8E-0326ADF1AA6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6D7215-15BF-44E5-964B-DF08104809E6}" type="datetimeFigureOut">
              <a:rPr lang="fr-FR" smtClean="0"/>
              <a:pPr/>
              <a:t>16/01/2020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9CC61E-90A4-412A-BB8E-0326ADF1AA6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2.bin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928794" y="1500174"/>
            <a:ext cx="642942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smtClean="0"/>
              <a:t>	 program TDTP6</a:t>
            </a:r>
          </a:p>
          <a:p>
            <a:r>
              <a:rPr lang="fr-FR" dirty="0" smtClean="0"/>
              <a:t>	open(1,file=‘restd6ex1.dat’</a:t>
            </a:r>
          </a:p>
          <a:p>
            <a:r>
              <a:rPr lang="fr-FR" dirty="0" smtClean="0"/>
              <a:t>               </a:t>
            </a:r>
            <a:r>
              <a:rPr lang="fr-FR" dirty="0" err="1" smtClean="0"/>
              <a:t>write</a:t>
            </a:r>
            <a:r>
              <a:rPr lang="fr-FR" dirty="0" smtClean="0"/>
              <a:t>(*,*)’Donne moi la valeur initiale de x’</a:t>
            </a:r>
          </a:p>
          <a:p>
            <a:r>
              <a:rPr lang="fr-FR" dirty="0" smtClean="0"/>
              <a:t>                </a:t>
            </a:r>
            <a:r>
              <a:rPr lang="fr-FR" dirty="0" err="1" smtClean="0"/>
              <a:t>read</a:t>
            </a:r>
            <a:r>
              <a:rPr lang="fr-FR" dirty="0" smtClean="0"/>
              <a:t>(*,*)x</a:t>
            </a:r>
          </a:p>
          <a:p>
            <a:r>
              <a:rPr lang="fr-FR" dirty="0" smtClean="0"/>
              <a:t>	</a:t>
            </a:r>
            <a:r>
              <a:rPr lang="fr-FR" dirty="0" err="1" smtClean="0"/>
              <a:t>pr</a:t>
            </a:r>
            <a:r>
              <a:rPr lang="fr-FR" dirty="0" smtClean="0"/>
              <a:t>=1.0E-5</a:t>
            </a:r>
          </a:p>
          <a:p>
            <a:r>
              <a:rPr lang="fr-FR" dirty="0" smtClean="0"/>
              <a:t>	n=10000</a:t>
            </a:r>
          </a:p>
          <a:p>
            <a:r>
              <a:rPr lang="fr-FR" dirty="0" smtClean="0"/>
              <a:t>	do 10 j=0,n</a:t>
            </a:r>
          </a:p>
          <a:p>
            <a:r>
              <a:rPr lang="fr-FR" dirty="0" smtClean="0"/>
              <a:t>                f1=x</a:t>
            </a:r>
          </a:p>
          <a:p>
            <a:r>
              <a:rPr lang="fr-FR" dirty="0" smtClean="0"/>
              <a:t>	f2=</a:t>
            </a:r>
            <a:r>
              <a:rPr lang="fr-FR" dirty="0" err="1" smtClean="0"/>
              <a:t>exp</a:t>
            </a:r>
            <a:r>
              <a:rPr lang="fr-FR" dirty="0" smtClean="0"/>
              <a:t>(-x)</a:t>
            </a:r>
          </a:p>
          <a:p>
            <a:r>
              <a:rPr lang="fr-FR" dirty="0" smtClean="0"/>
              <a:t>                  </a:t>
            </a:r>
            <a:r>
              <a:rPr lang="fr-FR" dirty="0" err="1" smtClean="0"/>
              <a:t>write</a:t>
            </a:r>
            <a:r>
              <a:rPr lang="fr-FR" dirty="0" smtClean="0"/>
              <a:t>(1,*) f1, f2</a:t>
            </a:r>
          </a:p>
          <a:p>
            <a:r>
              <a:rPr lang="fr-FR" dirty="0" smtClean="0"/>
              <a:t>                   </a:t>
            </a:r>
            <a:r>
              <a:rPr lang="fr-FR" dirty="0" err="1" smtClean="0"/>
              <a:t>write</a:t>
            </a:r>
            <a:r>
              <a:rPr lang="fr-FR" dirty="0" smtClean="0"/>
              <a:t>(*,*)f1,f2</a:t>
            </a:r>
          </a:p>
          <a:p>
            <a:r>
              <a:rPr lang="fr-FR" dirty="0" smtClean="0"/>
              <a:t>	x=f2</a:t>
            </a:r>
          </a:p>
          <a:p>
            <a:r>
              <a:rPr lang="fr-FR" dirty="0" smtClean="0"/>
              <a:t>	delta=abs(f1-x)</a:t>
            </a:r>
          </a:p>
          <a:p>
            <a:r>
              <a:rPr lang="fr-FR" dirty="0" smtClean="0"/>
              <a:t>	if(delta.lt.pr) </a:t>
            </a:r>
            <a:r>
              <a:rPr lang="fr-FR" dirty="0" err="1" smtClean="0"/>
              <a:t>goto</a:t>
            </a:r>
            <a:r>
              <a:rPr lang="fr-FR" dirty="0" smtClean="0"/>
              <a:t> 20</a:t>
            </a:r>
          </a:p>
          <a:p>
            <a:r>
              <a:rPr lang="fr-FR" dirty="0" smtClean="0"/>
              <a:t>   10           continue</a:t>
            </a:r>
          </a:p>
          <a:p>
            <a:r>
              <a:rPr lang="fr-FR" dirty="0" smtClean="0"/>
              <a:t>    20          </a:t>
            </a:r>
            <a:r>
              <a:rPr lang="fr-FR" dirty="0" err="1" smtClean="0"/>
              <a:t>write</a:t>
            </a:r>
            <a:r>
              <a:rPr lang="fr-FR" dirty="0" smtClean="0"/>
              <a:t>(*,*)'x=',x</a:t>
            </a:r>
          </a:p>
          <a:p>
            <a:r>
              <a:rPr lang="fr-FR" dirty="0" smtClean="0"/>
              <a:t>	stop</a:t>
            </a:r>
          </a:p>
          <a:p>
            <a:r>
              <a:rPr lang="fr-FR" dirty="0" smtClean="0"/>
              <a:t>	end</a:t>
            </a:r>
            <a:endParaRPr lang="fr-FR" dirty="0"/>
          </a:p>
        </p:txBody>
      </p:sp>
      <p:sp>
        <p:nvSpPr>
          <p:cNvPr id="5" name="Rectangle 4"/>
          <p:cNvSpPr/>
          <p:nvPr/>
        </p:nvSpPr>
        <p:spPr>
          <a:xfrm>
            <a:off x="2643174" y="1571612"/>
            <a:ext cx="71438" cy="5000636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/>
          <p:cNvSpPr txBox="1"/>
          <p:nvPr/>
        </p:nvSpPr>
        <p:spPr>
          <a:xfrm>
            <a:off x="571472" y="214290"/>
            <a:ext cx="82868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dirty="0" smtClean="0">
                <a:solidFill>
                  <a:srgbClr val="FF0000"/>
                </a:solidFill>
              </a:rPr>
              <a:t>TD/TP6</a:t>
            </a:r>
          </a:p>
          <a:p>
            <a:pPr algn="ctr"/>
            <a:r>
              <a:rPr lang="fr-FR" sz="3200" dirty="0" smtClean="0">
                <a:solidFill>
                  <a:srgbClr val="FF0000"/>
                </a:solidFill>
              </a:rPr>
              <a:t>La méthode itérative (substitutions successives)</a:t>
            </a:r>
            <a:endParaRPr lang="fr-FR" sz="32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4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4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-285784" y="285728"/>
          <a:ext cx="7072362" cy="5802625"/>
        </p:xfrm>
        <a:graphic>
          <a:graphicData uri="http://schemas.openxmlformats.org/presentationml/2006/ole">
            <p:oleObj spid="_x0000_s1026" name="Graph" r:id="rId3" imgW="3538080" imgH="2773440" progId="">
              <p:embed/>
            </p:oleObj>
          </a:graphicData>
        </a:graphic>
      </p:graphicFrame>
      <p:graphicFrame>
        <p:nvGraphicFramePr>
          <p:cNvPr id="1029" name="Object 5"/>
          <p:cNvGraphicFramePr>
            <a:graphicFrameLocks noChangeAspect="1"/>
          </p:cNvGraphicFramePr>
          <p:nvPr/>
        </p:nvGraphicFramePr>
        <p:xfrm>
          <a:off x="-285784" y="-214338"/>
          <a:ext cx="7143800" cy="6286545"/>
        </p:xfrm>
        <a:graphic>
          <a:graphicData uri="http://schemas.openxmlformats.org/presentationml/2006/ole">
            <p:oleObj spid="_x0000_s1029" name="Graph" r:id="rId4" imgW="3672000" imgH="3098880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928662" y="357166"/>
            <a:ext cx="5929354" cy="594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	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program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TDTP6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	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open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(1, file='restd6ex2.dat')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           </a:t>
            </a:r>
            <a:r>
              <a:rPr kumimoji="0" lang="fr-FR" sz="2000" b="0" i="0" u="none" strike="noStrike" cap="none" normalizeH="0" baseline="0" dirty="0" err="1" smtClean="0">
                <a:ln>
                  <a:noFill/>
                </a:ln>
                <a:solidFill>
                  <a:srgbClr val="00B0F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write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(*,*)'Donne moi la valeur initiale de x'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	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read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(*,*)x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	pr=1.0E-5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	n=10000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	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do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10 j=0,n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           f=(x*x)-x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	ff=(2*x)-1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	 xx=x-(f/ff)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	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write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(1,*) x, f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           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write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(*,*)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x,xx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	delta=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abs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(xx-x)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	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if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(delta.lt.pr)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B0F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goto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20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	x=xx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10      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continue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rgbClr val="00B0F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20      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write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(*,*)'x=',x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sz="2000" dirty="0" smtClean="0">
                <a:latin typeface="Calibri" pitchFamily="34" charset="0"/>
                <a:cs typeface="Arial" pitchFamily="34" charset="0"/>
              </a:rPr>
              <a:t>                </a:t>
            </a:r>
            <a:r>
              <a:rPr lang="fr-FR" sz="2000" dirty="0" smtClean="0">
                <a:solidFill>
                  <a:srgbClr val="00B0F0"/>
                </a:solidFill>
                <a:latin typeface="Calibri" pitchFamily="34" charset="0"/>
                <a:cs typeface="Arial" pitchFamily="34" charset="0"/>
              </a:rPr>
              <a:t>stop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                 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Calibri" pitchFamily="34" charset="0"/>
                <a:cs typeface="Arial" pitchFamily="34" charset="0"/>
              </a:rPr>
              <a:t>end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rgbClr val="00B0F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Connecteur droit 5"/>
          <p:cNvCxnSpPr/>
          <p:nvPr/>
        </p:nvCxnSpPr>
        <p:spPr>
          <a:xfrm rot="16200000" flipH="1">
            <a:off x="-1147521" y="3353082"/>
            <a:ext cx="5724000" cy="0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3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3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3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3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3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3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3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3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3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3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36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36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36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536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536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536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536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536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536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536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536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536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536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536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536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536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536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536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536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536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536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536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1536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1536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15362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15362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15362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15362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601090"/>
            <a:ext cx="7416189" cy="51853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71472" y="-284651"/>
            <a:ext cx="8143932" cy="75713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	program TDTP6</a:t>
            </a:r>
          </a:p>
          <a:p>
            <a:r>
              <a:rPr lang="en-US" dirty="0" smtClean="0"/>
              <a:t>	open(1, file='restd6ex2.dat')</a:t>
            </a:r>
          </a:p>
          <a:p>
            <a:r>
              <a:rPr lang="en-US" dirty="0" smtClean="0"/>
              <a:t>                 write(*,*)'Donne </a:t>
            </a:r>
            <a:r>
              <a:rPr lang="en-US" dirty="0" err="1" smtClean="0"/>
              <a:t>moi</a:t>
            </a:r>
            <a:r>
              <a:rPr lang="en-US" dirty="0" smtClean="0"/>
              <a:t> la </a:t>
            </a:r>
            <a:r>
              <a:rPr lang="en-US" dirty="0" err="1" smtClean="0"/>
              <a:t>valeur</a:t>
            </a:r>
            <a:r>
              <a:rPr lang="en-US" dirty="0" smtClean="0"/>
              <a:t> </a:t>
            </a:r>
            <a:r>
              <a:rPr lang="en-US" dirty="0" err="1" smtClean="0"/>
              <a:t>initiale</a:t>
            </a:r>
            <a:r>
              <a:rPr lang="en-US" dirty="0" smtClean="0"/>
              <a:t> de </a:t>
            </a:r>
            <a:r>
              <a:rPr lang="en-US" dirty="0" smtClean="0">
                <a:solidFill>
                  <a:srgbClr val="FF0000"/>
                </a:solidFill>
              </a:rPr>
              <a:t>x0</a:t>
            </a:r>
            <a:r>
              <a:rPr lang="en-US" dirty="0" smtClean="0"/>
              <a:t>'</a:t>
            </a:r>
          </a:p>
          <a:p>
            <a:r>
              <a:rPr lang="en-US" dirty="0" smtClean="0"/>
              <a:t>	read(*,*)</a:t>
            </a:r>
            <a:r>
              <a:rPr lang="en-US" dirty="0" smtClean="0">
                <a:solidFill>
                  <a:srgbClr val="FF0000"/>
                </a:solidFill>
              </a:rPr>
              <a:t>x0</a:t>
            </a:r>
          </a:p>
          <a:p>
            <a:r>
              <a:rPr lang="en-US" dirty="0" smtClean="0"/>
              <a:t>	</a:t>
            </a:r>
            <a:r>
              <a:rPr lang="en-US" dirty="0" smtClean="0">
                <a:solidFill>
                  <a:srgbClr val="FF0000"/>
                </a:solidFill>
              </a:rPr>
              <a:t>x=x0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	k=0</a:t>
            </a:r>
          </a:p>
          <a:p>
            <a:r>
              <a:rPr lang="en-US" dirty="0" smtClean="0"/>
              <a:t>	pr=1.0E-5</a:t>
            </a:r>
          </a:p>
          <a:p>
            <a:r>
              <a:rPr lang="en-US" dirty="0" smtClean="0"/>
              <a:t>	n=10000</a:t>
            </a:r>
          </a:p>
          <a:p>
            <a:r>
              <a:rPr lang="en-US" dirty="0" smtClean="0"/>
              <a:t> </a:t>
            </a:r>
            <a:r>
              <a:rPr lang="en-US" dirty="0" smtClean="0">
                <a:solidFill>
                  <a:srgbClr val="FF0000"/>
                </a:solidFill>
              </a:rPr>
              <a:t>5	k=k+1</a:t>
            </a:r>
          </a:p>
          <a:p>
            <a:r>
              <a:rPr lang="en-US" dirty="0" smtClean="0"/>
              <a:t> 	do 10 j=0,n</a:t>
            </a:r>
          </a:p>
          <a:p>
            <a:r>
              <a:rPr lang="en-US" dirty="0" smtClean="0"/>
              <a:t>                  f=(x*x)-x</a:t>
            </a:r>
          </a:p>
          <a:p>
            <a:r>
              <a:rPr lang="en-US" dirty="0" smtClean="0"/>
              <a:t>	ff=(2*x)-1</a:t>
            </a:r>
          </a:p>
          <a:p>
            <a:r>
              <a:rPr lang="en-US" dirty="0" smtClean="0"/>
              <a:t>	 xx=x-(f/ff)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c</a:t>
            </a:r>
            <a:r>
              <a:rPr lang="en-US" dirty="0" smtClean="0"/>
              <a:t>	write(1,*) x, f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c  </a:t>
            </a:r>
            <a:r>
              <a:rPr lang="en-US" dirty="0" smtClean="0"/>
              <a:t>             write(*,*)</a:t>
            </a:r>
            <a:r>
              <a:rPr lang="en-US" dirty="0" err="1" smtClean="0"/>
              <a:t>x,xx</a:t>
            </a:r>
            <a:endParaRPr lang="en-US" dirty="0" smtClean="0"/>
          </a:p>
          <a:p>
            <a:r>
              <a:rPr lang="en-US" dirty="0" smtClean="0"/>
              <a:t>	delta=abs(xx-x)</a:t>
            </a:r>
          </a:p>
          <a:p>
            <a:r>
              <a:rPr lang="en-US" dirty="0" smtClean="0"/>
              <a:t>	if(delta.lt.pr) </a:t>
            </a:r>
            <a:r>
              <a:rPr lang="en-US" dirty="0" err="1" smtClean="0"/>
              <a:t>goto</a:t>
            </a:r>
            <a:r>
              <a:rPr lang="en-US" dirty="0" smtClean="0"/>
              <a:t> 20</a:t>
            </a:r>
          </a:p>
          <a:p>
            <a:r>
              <a:rPr lang="en-US" dirty="0" smtClean="0"/>
              <a:t>	x=xx</a:t>
            </a:r>
          </a:p>
          <a:p>
            <a:r>
              <a:rPr lang="en-US" dirty="0" smtClean="0"/>
              <a:t>  10          continue</a:t>
            </a:r>
          </a:p>
          <a:p>
            <a:r>
              <a:rPr lang="en-US" dirty="0" smtClean="0"/>
              <a:t>  20           write(*,</a:t>
            </a:r>
            <a:r>
              <a:rPr lang="en-US" dirty="0" smtClean="0">
                <a:solidFill>
                  <a:srgbClr val="FF0000"/>
                </a:solidFill>
              </a:rPr>
              <a:t>40</a:t>
            </a:r>
            <a:r>
              <a:rPr lang="en-US" dirty="0" smtClean="0"/>
              <a:t>)'x=',x</a:t>
            </a:r>
          </a:p>
          <a:p>
            <a:r>
              <a:rPr lang="en-US" dirty="0" smtClean="0"/>
              <a:t>  </a:t>
            </a:r>
            <a:r>
              <a:rPr lang="en-US" dirty="0" smtClean="0">
                <a:solidFill>
                  <a:srgbClr val="FF0000"/>
                </a:solidFill>
              </a:rPr>
              <a:t>40          format(a10,f6.2)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               if(k.eq.2)</a:t>
            </a:r>
            <a:r>
              <a:rPr lang="en-US" dirty="0" err="1" smtClean="0">
                <a:solidFill>
                  <a:srgbClr val="FF0000"/>
                </a:solidFill>
              </a:rPr>
              <a:t>goto</a:t>
            </a:r>
            <a:r>
              <a:rPr lang="en-US" dirty="0" smtClean="0">
                <a:solidFill>
                  <a:srgbClr val="FF0000"/>
                </a:solidFill>
              </a:rPr>
              <a:t> 30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	x =-x0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     	</a:t>
            </a:r>
            <a:r>
              <a:rPr lang="en-US" dirty="0" err="1" smtClean="0">
                <a:solidFill>
                  <a:srgbClr val="FF0000"/>
                </a:solidFill>
              </a:rPr>
              <a:t>goto</a:t>
            </a:r>
            <a:r>
              <a:rPr lang="en-US" dirty="0" smtClean="0">
                <a:solidFill>
                  <a:srgbClr val="FF0000"/>
                </a:solidFill>
              </a:rPr>
              <a:t> 5</a:t>
            </a:r>
          </a:p>
          <a:p>
            <a:r>
              <a:rPr lang="en-US" dirty="0" smtClean="0"/>
              <a:t>  </a:t>
            </a:r>
            <a:r>
              <a:rPr lang="en-US" smtClean="0">
                <a:solidFill>
                  <a:srgbClr val="FF0000"/>
                </a:solidFill>
              </a:rPr>
              <a:t>30        </a:t>
            </a:r>
            <a:r>
              <a:rPr lang="en-US" smtClean="0"/>
              <a:t>  </a:t>
            </a:r>
            <a:r>
              <a:rPr lang="en-US" dirty="0" smtClean="0"/>
              <a:t>stop</a:t>
            </a:r>
          </a:p>
          <a:p>
            <a:r>
              <a:rPr lang="en-US" dirty="0" smtClean="0"/>
              <a:t>	end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210</TotalTime>
  <Words>9</Words>
  <Application>Microsoft Office PowerPoint</Application>
  <PresentationFormat>Affichage à l'écran (4:3)</PresentationFormat>
  <Paragraphs>66</Paragraphs>
  <Slides>5</Slides>
  <Notes>1</Notes>
  <HiddenSlides>0</HiddenSlides>
  <MMClips>0</MMClips>
  <ScaleCrop>false</ScaleCrop>
  <HeadingPairs>
    <vt:vector size="6" baseType="variant"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7" baseType="lpstr">
      <vt:lpstr>Thème Office</vt:lpstr>
      <vt:lpstr>Graph</vt:lpstr>
      <vt:lpstr>Diapositive 1</vt:lpstr>
      <vt:lpstr>Diapositive 2</vt:lpstr>
      <vt:lpstr>Diapositive 3</vt:lpstr>
      <vt:lpstr>Diapositive 4</vt:lpstr>
      <vt:lpstr>Diapositive 5</vt:lpstr>
    </vt:vector>
  </TitlesOfParts>
  <Company>Conseil FSESNV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Nouiri</dc:creator>
  <cp:lastModifiedBy>nouiri</cp:lastModifiedBy>
  <cp:revision>21</cp:revision>
  <dcterms:created xsi:type="dcterms:W3CDTF">2011-11-28T08:00:26Z</dcterms:created>
  <dcterms:modified xsi:type="dcterms:W3CDTF">2020-01-16T12:03:01Z</dcterms:modified>
</cp:coreProperties>
</file>