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ED0669-B9BD-40F8-9AD8-FEA11317A363}" type="datetimeFigureOut">
              <a:rPr lang="ar-DZ" smtClean="0"/>
              <a:pPr/>
              <a:t>21-05-1441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38A5DA6-C0EA-436B-B3AB-2C7F4F0BE903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A5DA6-C0EA-436B-B3AB-2C7F4F0BE903}" type="slidenum">
              <a:rPr lang="ar-DZ" smtClean="0"/>
              <a:pPr/>
              <a:t>1</a:t>
            </a:fld>
            <a:endParaRPr lang="ar-D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D7215-15BF-44E5-964B-DF08104809E6}" type="datetimeFigureOut">
              <a:rPr lang="fr-FR" smtClean="0"/>
              <a:pPr/>
              <a:t>16/01/2020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CC61E-90A4-412A-BB8E-0326ADF1AA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8794" y="1500174"/>
            <a:ext cx="64294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	 program TDTP6</a:t>
            </a:r>
          </a:p>
          <a:p>
            <a:r>
              <a:rPr lang="fr-FR" dirty="0" smtClean="0"/>
              <a:t>	open(1,file=‘restd6ex1.dat’</a:t>
            </a:r>
          </a:p>
          <a:p>
            <a:r>
              <a:rPr lang="fr-FR" dirty="0" smtClean="0"/>
              <a:t>               </a:t>
            </a:r>
            <a:r>
              <a:rPr lang="fr-FR" dirty="0" err="1" smtClean="0"/>
              <a:t>write</a:t>
            </a:r>
            <a:r>
              <a:rPr lang="fr-FR" dirty="0" smtClean="0"/>
              <a:t>(*,*)’Donne moi la valeur initiale de x’</a:t>
            </a:r>
          </a:p>
          <a:p>
            <a:r>
              <a:rPr lang="fr-FR" dirty="0" smtClean="0"/>
              <a:t>                </a:t>
            </a:r>
            <a:r>
              <a:rPr lang="fr-FR" dirty="0" err="1" smtClean="0"/>
              <a:t>read</a:t>
            </a:r>
            <a:r>
              <a:rPr lang="fr-FR" dirty="0" smtClean="0"/>
              <a:t>(*,*)x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pr</a:t>
            </a:r>
            <a:r>
              <a:rPr lang="fr-FR" dirty="0" smtClean="0"/>
              <a:t>=1.0E-5</a:t>
            </a:r>
          </a:p>
          <a:p>
            <a:r>
              <a:rPr lang="fr-FR" dirty="0" smtClean="0"/>
              <a:t>	n=10000</a:t>
            </a:r>
          </a:p>
          <a:p>
            <a:r>
              <a:rPr lang="fr-FR" dirty="0" smtClean="0"/>
              <a:t>	do 10 j=0,n</a:t>
            </a:r>
          </a:p>
          <a:p>
            <a:r>
              <a:rPr lang="fr-FR" dirty="0" smtClean="0"/>
              <a:t>                f1=x</a:t>
            </a:r>
          </a:p>
          <a:p>
            <a:r>
              <a:rPr lang="fr-FR" dirty="0" smtClean="0"/>
              <a:t>	f2=</a:t>
            </a:r>
            <a:r>
              <a:rPr lang="fr-FR" dirty="0" err="1" smtClean="0"/>
              <a:t>exp</a:t>
            </a:r>
            <a:r>
              <a:rPr lang="fr-FR" dirty="0" smtClean="0"/>
              <a:t>(-x)</a:t>
            </a:r>
          </a:p>
          <a:p>
            <a:r>
              <a:rPr lang="fr-FR" dirty="0" smtClean="0"/>
              <a:t>                  </a:t>
            </a:r>
            <a:r>
              <a:rPr lang="fr-FR" dirty="0" err="1" smtClean="0"/>
              <a:t>write</a:t>
            </a:r>
            <a:r>
              <a:rPr lang="fr-FR" dirty="0" smtClean="0"/>
              <a:t>(1,*) f1, f2</a:t>
            </a:r>
          </a:p>
          <a:p>
            <a:r>
              <a:rPr lang="fr-FR" dirty="0" smtClean="0"/>
              <a:t>                   </a:t>
            </a:r>
            <a:r>
              <a:rPr lang="fr-FR" dirty="0" err="1" smtClean="0"/>
              <a:t>write</a:t>
            </a:r>
            <a:r>
              <a:rPr lang="fr-FR" dirty="0" smtClean="0"/>
              <a:t>(*,*)f1,f2</a:t>
            </a:r>
          </a:p>
          <a:p>
            <a:r>
              <a:rPr lang="fr-FR" dirty="0" smtClean="0"/>
              <a:t>	x=f2</a:t>
            </a:r>
          </a:p>
          <a:p>
            <a:r>
              <a:rPr lang="fr-FR" dirty="0" smtClean="0"/>
              <a:t>	delta=abs(f1-x)</a:t>
            </a:r>
          </a:p>
          <a:p>
            <a:r>
              <a:rPr lang="fr-FR" dirty="0" smtClean="0"/>
              <a:t>	if(delta.lt.pr) </a:t>
            </a:r>
            <a:r>
              <a:rPr lang="fr-FR" dirty="0" err="1" smtClean="0"/>
              <a:t>goto</a:t>
            </a:r>
            <a:r>
              <a:rPr lang="fr-FR" dirty="0" smtClean="0"/>
              <a:t> 20</a:t>
            </a:r>
          </a:p>
          <a:p>
            <a:r>
              <a:rPr lang="fr-FR" dirty="0" smtClean="0"/>
              <a:t>   10           continue</a:t>
            </a:r>
          </a:p>
          <a:p>
            <a:r>
              <a:rPr lang="fr-FR" dirty="0" smtClean="0"/>
              <a:t>    20          </a:t>
            </a:r>
            <a:r>
              <a:rPr lang="fr-FR" dirty="0" err="1" smtClean="0"/>
              <a:t>write</a:t>
            </a:r>
            <a:r>
              <a:rPr lang="fr-FR" dirty="0" smtClean="0"/>
              <a:t>(*,*)'x=',x</a:t>
            </a:r>
          </a:p>
          <a:p>
            <a:r>
              <a:rPr lang="fr-FR" dirty="0" smtClean="0"/>
              <a:t>	stop</a:t>
            </a:r>
          </a:p>
          <a:p>
            <a:r>
              <a:rPr lang="fr-FR" dirty="0" smtClean="0"/>
              <a:t>	end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643174" y="1571612"/>
            <a:ext cx="71438" cy="50006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71472" y="214290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</a:rPr>
              <a:t>TD/TP6</a:t>
            </a:r>
          </a:p>
          <a:p>
            <a:pPr algn="ctr"/>
            <a:r>
              <a:rPr lang="fr-FR" sz="3200" dirty="0" smtClean="0">
                <a:solidFill>
                  <a:srgbClr val="FF0000"/>
                </a:solidFill>
              </a:rPr>
              <a:t>La méthode itérative (substitutions successives)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285784" y="285728"/>
          <a:ext cx="7072362" cy="5802625"/>
        </p:xfrm>
        <a:graphic>
          <a:graphicData uri="http://schemas.openxmlformats.org/presentationml/2006/ole">
            <p:oleObj spid="_x0000_s1026" name="Graph" r:id="rId3" imgW="3538080" imgH="277344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-285784" y="-214338"/>
          <a:ext cx="7143800" cy="6286545"/>
        </p:xfrm>
        <a:graphic>
          <a:graphicData uri="http://schemas.openxmlformats.org/presentationml/2006/ole">
            <p:oleObj spid="_x0000_s1029" name="Graph" r:id="rId4" imgW="3672000" imgH="3098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28662" y="357166"/>
            <a:ext cx="5929354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program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TDTP6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open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(1, file='restd6ex2.dat')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write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(*,*)'Donne moi la valeur initiale de x'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read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(*,*)x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pr=1.0E-5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n=10000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10 j=0,n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f=(x*x)-x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ff=(2*x)-1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 xx=x-(f/ff)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write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(1,*) x, f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write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(*,*)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x,xx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delta=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abs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(xx-x)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(delta.lt.pr)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goto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20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x=xx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10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continue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20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write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(*,*)'x=',x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alibri" pitchFamily="34" charset="0"/>
                <a:cs typeface="Arial" pitchFamily="34" charset="0"/>
              </a:rPr>
              <a:t>                </a:t>
            </a:r>
            <a:r>
              <a:rPr lang="fr-FR" sz="2000" dirty="0" smtClean="0">
                <a:solidFill>
                  <a:srgbClr val="00B0F0"/>
                </a:solidFill>
                <a:latin typeface="Calibri" pitchFamily="34" charset="0"/>
                <a:cs typeface="Arial" pitchFamily="34" charset="0"/>
              </a:rPr>
              <a:t>stop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cs typeface="Arial" pitchFamily="34" charset="0"/>
              </a:rPr>
              <a:t>end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16200000" flipH="1">
            <a:off x="-1147521" y="3353082"/>
            <a:ext cx="572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3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3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3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3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3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3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3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3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36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36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601090"/>
            <a:ext cx="7416189" cy="5185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-284651"/>
            <a:ext cx="814393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program TDTP6</a:t>
            </a:r>
          </a:p>
          <a:p>
            <a:r>
              <a:rPr lang="en-US" dirty="0" smtClean="0"/>
              <a:t>	open(1, file='restd6ex2.dat')</a:t>
            </a:r>
          </a:p>
          <a:p>
            <a:r>
              <a:rPr lang="en-US" dirty="0" smtClean="0"/>
              <a:t>                 write(*,*)'Donne </a:t>
            </a:r>
            <a:r>
              <a:rPr lang="en-US" dirty="0" err="1" smtClean="0"/>
              <a:t>moi</a:t>
            </a:r>
            <a:r>
              <a:rPr lang="en-US" dirty="0" smtClean="0"/>
              <a:t> la </a:t>
            </a:r>
            <a:r>
              <a:rPr lang="en-US" dirty="0" err="1" smtClean="0"/>
              <a:t>valeur</a:t>
            </a:r>
            <a:r>
              <a:rPr lang="en-US" dirty="0" smtClean="0"/>
              <a:t> </a:t>
            </a:r>
            <a:r>
              <a:rPr lang="en-US" dirty="0" err="1" smtClean="0"/>
              <a:t>initiale</a:t>
            </a:r>
            <a:r>
              <a:rPr lang="en-US" dirty="0" smtClean="0"/>
              <a:t> de </a:t>
            </a:r>
            <a:r>
              <a:rPr lang="en-US" dirty="0" smtClean="0">
                <a:solidFill>
                  <a:srgbClr val="FF0000"/>
                </a:solidFill>
              </a:rPr>
              <a:t>x0</a:t>
            </a:r>
            <a:r>
              <a:rPr lang="en-US" dirty="0" smtClean="0"/>
              <a:t>'</a:t>
            </a:r>
          </a:p>
          <a:p>
            <a:r>
              <a:rPr lang="en-US" dirty="0" smtClean="0"/>
              <a:t>	read(*,*)</a:t>
            </a:r>
            <a:r>
              <a:rPr lang="en-US" dirty="0" smtClean="0">
                <a:solidFill>
                  <a:srgbClr val="FF0000"/>
                </a:solidFill>
              </a:rPr>
              <a:t>x0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x=x0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k=0</a:t>
            </a:r>
          </a:p>
          <a:p>
            <a:r>
              <a:rPr lang="en-US" dirty="0" smtClean="0"/>
              <a:t>	pr=1.0E-5</a:t>
            </a:r>
          </a:p>
          <a:p>
            <a:r>
              <a:rPr lang="en-US" dirty="0" smtClean="0"/>
              <a:t>	n=10000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5	k=k+1</a:t>
            </a:r>
          </a:p>
          <a:p>
            <a:r>
              <a:rPr lang="en-US" dirty="0" smtClean="0"/>
              <a:t> 	do 10 j=0,n</a:t>
            </a:r>
          </a:p>
          <a:p>
            <a:r>
              <a:rPr lang="en-US" dirty="0" smtClean="0"/>
              <a:t>                  f=(x*x)-x</a:t>
            </a:r>
          </a:p>
          <a:p>
            <a:r>
              <a:rPr lang="en-US" dirty="0" smtClean="0"/>
              <a:t>	ff=(2*x)-1</a:t>
            </a:r>
          </a:p>
          <a:p>
            <a:r>
              <a:rPr lang="en-US" dirty="0" smtClean="0"/>
              <a:t>	 xx=x-(f/ff)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	write(1,*) x, f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  </a:t>
            </a:r>
            <a:r>
              <a:rPr lang="en-US" dirty="0" smtClean="0"/>
              <a:t>             write(*,*)</a:t>
            </a:r>
            <a:r>
              <a:rPr lang="en-US" dirty="0" err="1" smtClean="0"/>
              <a:t>x,xx</a:t>
            </a:r>
            <a:endParaRPr lang="en-US" dirty="0" smtClean="0"/>
          </a:p>
          <a:p>
            <a:r>
              <a:rPr lang="en-US" dirty="0" smtClean="0"/>
              <a:t>	delta=abs(xx-x)</a:t>
            </a:r>
          </a:p>
          <a:p>
            <a:r>
              <a:rPr lang="en-US" dirty="0" smtClean="0"/>
              <a:t>	if(delta.lt.pr) </a:t>
            </a:r>
            <a:r>
              <a:rPr lang="en-US" dirty="0" err="1" smtClean="0"/>
              <a:t>goto</a:t>
            </a:r>
            <a:r>
              <a:rPr lang="en-US" dirty="0" smtClean="0"/>
              <a:t> 20</a:t>
            </a:r>
          </a:p>
          <a:p>
            <a:r>
              <a:rPr lang="en-US" dirty="0" smtClean="0"/>
              <a:t>	x=xx</a:t>
            </a:r>
          </a:p>
          <a:p>
            <a:r>
              <a:rPr lang="en-US" dirty="0" smtClean="0"/>
              <a:t>  10          continue</a:t>
            </a:r>
          </a:p>
          <a:p>
            <a:r>
              <a:rPr lang="en-US" dirty="0" smtClean="0"/>
              <a:t>  20           write(*,</a:t>
            </a:r>
            <a:r>
              <a:rPr lang="en-US" dirty="0" smtClean="0">
                <a:solidFill>
                  <a:srgbClr val="FF0000"/>
                </a:solidFill>
              </a:rPr>
              <a:t>40</a:t>
            </a:r>
            <a:r>
              <a:rPr lang="en-US" dirty="0" smtClean="0"/>
              <a:t>)'x=',x</a:t>
            </a:r>
          </a:p>
          <a:p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40          format(a10,f6.2)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if(k.eq.2)</a:t>
            </a:r>
            <a:r>
              <a:rPr lang="en-US" dirty="0" err="1" smtClean="0">
                <a:solidFill>
                  <a:srgbClr val="FF0000"/>
                </a:solidFill>
              </a:rPr>
              <a:t>goto</a:t>
            </a:r>
            <a:r>
              <a:rPr lang="en-US" dirty="0" smtClean="0">
                <a:solidFill>
                  <a:srgbClr val="FF0000"/>
                </a:solidFill>
              </a:rPr>
              <a:t> 30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x =-x0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	</a:t>
            </a:r>
            <a:r>
              <a:rPr lang="en-US" dirty="0" err="1" smtClean="0">
                <a:solidFill>
                  <a:srgbClr val="FF0000"/>
                </a:solidFill>
              </a:rPr>
              <a:t>goto</a:t>
            </a:r>
            <a:r>
              <a:rPr lang="en-US" dirty="0" smtClean="0">
                <a:solidFill>
                  <a:srgbClr val="FF0000"/>
                </a:solidFill>
              </a:rPr>
              <a:t> 5</a:t>
            </a:r>
          </a:p>
          <a:p>
            <a:r>
              <a:rPr lang="en-US" dirty="0" smtClean="0"/>
              <a:t>  </a:t>
            </a:r>
            <a:r>
              <a:rPr lang="en-US" smtClean="0">
                <a:solidFill>
                  <a:srgbClr val="FF0000"/>
                </a:solidFill>
              </a:rPr>
              <a:t>30        </a:t>
            </a:r>
            <a:r>
              <a:rPr lang="en-US" smtClean="0"/>
              <a:t>  </a:t>
            </a:r>
            <a:r>
              <a:rPr lang="en-US" dirty="0" smtClean="0"/>
              <a:t>stop</a:t>
            </a:r>
          </a:p>
          <a:p>
            <a:r>
              <a:rPr lang="en-US" dirty="0" smtClean="0"/>
              <a:t>	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</Words>
  <Application>Microsoft Office PowerPoint</Application>
  <PresentationFormat>Affichage à l'écran (4:3)</PresentationFormat>
  <Paragraphs>66</Paragraphs>
  <Slides>5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Thème Office</vt:lpstr>
      <vt:lpstr>Graph</vt:lpstr>
      <vt:lpstr>Diapositive 1</vt:lpstr>
      <vt:lpstr>Diapositive 2</vt:lpstr>
      <vt:lpstr>Diapositive 3</vt:lpstr>
      <vt:lpstr>Diapositive 4</vt:lpstr>
      <vt:lpstr>Diapositive 5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21</cp:revision>
  <dcterms:created xsi:type="dcterms:W3CDTF">2011-11-28T08:00:26Z</dcterms:created>
  <dcterms:modified xsi:type="dcterms:W3CDTF">2020-01-16T12:03:01Z</dcterms:modified>
</cp:coreProperties>
</file>