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28"/>
  </p:notesMasterIdLst>
  <p:sldIdLst>
    <p:sldId id="256" r:id="rId2"/>
    <p:sldId id="257" r:id="rId3"/>
    <p:sldId id="258" r:id="rId4"/>
    <p:sldId id="259" r:id="rId5"/>
    <p:sldId id="260" r:id="rId6"/>
    <p:sldId id="261" r:id="rId7"/>
    <p:sldId id="264" r:id="rId8"/>
    <p:sldId id="262" r:id="rId9"/>
    <p:sldId id="276" r:id="rId10"/>
    <p:sldId id="269" r:id="rId11"/>
    <p:sldId id="279" r:id="rId12"/>
    <p:sldId id="280" r:id="rId13"/>
    <p:sldId id="283" r:id="rId14"/>
    <p:sldId id="284" r:id="rId15"/>
    <p:sldId id="285" r:id="rId16"/>
    <p:sldId id="287" r:id="rId17"/>
    <p:sldId id="288" r:id="rId18"/>
    <p:sldId id="289" r:id="rId19"/>
    <p:sldId id="290" r:id="rId20"/>
    <p:sldId id="268" r:id="rId21"/>
    <p:sldId id="281" r:id="rId22"/>
    <p:sldId id="282" r:id="rId23"/>
    <p:sldId id="266" r:id="rId24"/>
    <p:sldId id="273" r:id="rId25"/>
    <p:sldId id="286" r:id="rId26"/>
    <p:sldId id="274" r:id="rId27"/>
  </p:sldIdLst>
  <p:sldSz cx="12192000" cy="6858000"/>
  <p:notesSz cx="6858000" cy="9144000"/>
  <p:embeddedFontLst>
    <p:embeddedFont>
      <p:font typeface="Poppins Light" panose="020B0604020202020204" charset="0"/>
      <p:regular r:id="rId29"/>
      <p:bold r:id="rId30"/>
      <p:italic r:id="rId31"/>
      <p:boldItalic r:id="rId32"/>
    </p:embeddedFont>
    <p:embeddedFont>
      <p:font typeface="Calibri" panose="020F0502020204030204" pitchFamily="34" charset="0"/>
      <p:regular r:id="rId33"/>
      <p:bold r:id="rId34"/>
      <p:italic r:id="rId35"/>
      <p:boldItalic r:id="rId36"/>
    </p:embeddedFont>
    <p:embeddedFont>
      <p:font typeface="Yeseva One" panose="020B0604020202020204" charset="0"/>
      <p:regular r:id="rId37"/>
    </p:embeddedFont>
    <p:embeddedFont>
      <p:font typeface="Abril Fatface" panose="020B0604020202020204"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snapToGrid="0">
      <p:cViewPr varScale="1">
        <p:scale>
          <a:sx n="68" d="100"/>
          <a:sy n="68" d="100"/>
        </p:scale>
        <p:origin x="79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7b839050b1_0_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27b839050b1_0_5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27b839050b1_0_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27b839050b1_0_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a073618e60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a073618e60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111c3728c19_2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111c3728c19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111c3728c19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111c3728c19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a073618e60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a073618e60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txBox="1">
            <a:spLocks noGrp="1"/>
          </p:cNvSpPr>
          <p:nvPr>
            <p:ph type="subTitle" idx="1"/>
          </p:nvPr>
        </p:nvSpPr>
        <p:spPr>
          <a:xfrm>
            <a:off x="477375" y="4358175"/>
            <a:ext cx="7047900" cy="586500"/>
          </a:xfrm>
          <a:prstGeom prst="rect">
            <a:avLst/>
          </a:prstGeom>
          <a:solidFill>
            <a:schemeClr val="accent1"/>
          </a:solidFill>
        </p:spPr>
        <p:txBody>
          <a:bodyPr spcFirstLastPara="1" wrap="square" lIns="121900" tIns="121900" rIns="121900" bIns="121900" anchor="ctr"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spcBef>
                <a:spcPts val="0"/>
              </a:spcBef>
              <a:spcAft>
                <a:spcPts val="0"/>
              </a:spcAft>
              <a:buClr>
                <a:schemeClr val="lt1"/>
              </a:buClr>
              <a:buSzPts val="1800"/>
              <a:buNone/>
              <a:defRPr>
                <a:solidFill>
                  <a:schemeClr val="lt1"/>
                </a:solidFill>
              </a:defRPr>
            </a:lvl2pPr>
            <a:lvl3pPr lvl="2">
              <a:spcBef>
                <a:spcPts val="2100"/>
              </a:spcBef>
              <a:spcAft>
                <a:spcPts val="0"/>
              </a:spcAft>
              <a:buClr>
                <a:schemeClr val="lt1"/>
              </a:buClr>
              <a:buSzPts val="1800"/>
              <a:buNone/>
              <a:defRPr>
                <a:solidFill>
                  <a:schemeClr val="lt1"/>
                </a:solidFill>
              </a:defRPr>
            </a:lvl3pPr>
            <a:lvl4pPr lvl="3">
              <a:spcBef>
                <a:spcPts val="2100"/>
              </a:spcBef>
              <a:spcAft>
                <a:spcPts val="0"/>
              </a:spcAft>
              <a:buClr>
                <a:schemeClr val="lt1"/>
              </a:buClr>
              <a:buSzPts val="1800"/>
              <a:buNone/>
              <a:defRPr>
                <a:solidFill>
                  <a:schemeClr val="lt1"/>
                </a:solidFill>
              </a:defRPr>
            </a:lvl4pPr>
            <a:lvl5pPr lvl="4">
              <a:spcBef>
                <a:spcPts val="2100"/>
              </a:spcBef>
              <a:spcAft>
                <a:spcPts val="0"/>
              </a:spcAft>
              <a:buClr>
                <a:schemeClr val="lt1"/>
              </a:buClr>
              <a:buSzPts val="1800"/>
              <a:buNone/>
              <a:defRPr>
                <a:solidFill>
                  <a:schemeClr val="lt1"/>
                </a:solidFill>
              </a:defRPr>
            </a:lvl5pPr>
            <a:lvl6pPr lvl="5">
              <a:spcBef>
                <a:spcPts val="2100"/>
              </a:spcBef>
              <a:spcAft>
                <a:spcPts val="0"/>
              </a:spcAft>
              <a:buClr>
                <a:schemeClr val="lt1"/>
              </a:buClr>
              <a:buSzPts val="1800"/>
              <a:buNone/>
              <a:defRPr>
                <a:solidFill>
                  <a:schemeClr val="lt1"/>
                </a:solidFill>
              </a:defRPr>
            </a:lvl6pPr>
            <a:lvl7pPr lvl="6">
              <a:spcBef>
                <a:spcPts val="2100"/>
              </a:spcBef>
              <a:spcAft>
                <a:spcPts val="0"/>
              </a:spcAft>
              <a:buClr>
                <a:schemeClr val="lt1"/>
              </a:buClr>
              <a:buSzPts val="1800"/>
              <a:buNone/>
              <a:defRPr>
                <a:solidFill>
                  <a:schemeClr val="lt1"/>
                </a:solidFill>
              </a:defRPr>
            </a:lvl7pPr>
            <a:lvl8pPr lvl="7">
              <a:spcBef>
                <a:spcPts val="2100"/>
              </a:spcBef>
              <a:spcAft>
                <a:spcPts val="0"/>
              </a:spcAft>
              <a:buClr>
                <a:schemeClr val="lt1"/>
              </a:buClr>
              <a:buSzPts val="1800"/>
              <a:buNone/>
              <a:defRPr>
                <a:solidFill>
                  <a:schemeClr val="lt1"/>
                </a:solidFill>
              </a:defRPr>
            </a:lvl8pPr>
            <a:lvl9pPr lvl="8">
              <a:spcBef>
                <a:spcPts val="2100"/>
              </a:spcBef>
              <a:spcAft>
                <a:spcPts val="2100"/>
              </a:spcAft>
              <a:buClr>
                <a:schemeClr val="lt1"/>
              </a:buClr>
              <a:buSzPts val="1800"/>
              <a:buNone/>
              <a:defRPr>
                <a:solidFill>
                  <a:schemeClr val="lt1"/>
                </a:solidFill>
              </a:defRPr>
            </a:lvl9pPr>
          </a:lstStyle>
          <a:p>
            <a:endParaRPr/>
          </a:p>
        </p:txBody>
      </p:sp>
      <p:sp>
        <p:nvSpPr>
          <p:cNvPr id="12" name="Google Shape;12;p2"/>
          <p:cNvSpPr txBox="1">
            <a:spLocks noGrp="1"/>
          </p:cNvSpPr>
          <p:nvPr>
            <p:ph type="title"/>
          </p:nvPr>
        </p:nvSpPr>
        <p:spPr>
          <a:xfrm>
            <a:off x="477375" y="1689650"/>
            <a:ext cx="7047900" cy="2526900"/>
          </a:xfrm>
          <a:prstGeom prst="rect">
            <a:avLst/>
          </a:prstGeom>
        </p:spPr>
        <p:txBody>
          <a:bodyPr spcFirstLastPara="1" wrap="square" lIns="121900" tIns="121900" rIns="121900" bIns="121900" anchor="ctr" anchorCtr="0">
            <a:noAutofit/>
          </a:bodyPr>
          <a:lstStyle>
            <a:lvl1pPr marL="0" marR="0" lvl="0" indent="0" rtl="0">
              <a:lnSpc>
                <a:spcPct val="80000"/>
              </a:lnSpc>
              <a:spcBef>
                <a:spcPts val="0"/>
              </a:spcBef>
              <a:spcAft>
                <a:spcPts val="0"/>
              </a:spcAft>
              <a:buClr>
                <a:schemeClr val="dk1"/>
              </a:buClr>
              <a:buSzPts val="9000"/>
              <a:buFont typeface="Aldrich"/>
              <a:buNone/>
              <a:defRPr sz="69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13" name="Google Shape;13;p2"/>
          <p:cNvSpPr/>
          <p:nvPr/>
        </p:nvSpPr>
        <p:spPr>
          <a:xfrm>
            <a:off x="8277125" y="125"/>
            <a:ext cx="39147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flipH="1">
            <a:off x="8881707" y="0"/>
            <a:ext cx="1423800" cy="22455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flipH="1">
            <a:off x="9519557" y="125"/>
            <a:ext cx="1143600" cy="18036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389170" y="3535432"/>
            <a:ext cx="1443600" cy="144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0793703" y="2782024"/>
            <a:ext cx="634500" cy="634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606871" y="4680157"/>
            <a:ext cx="1679793" cy="1220440"/>
          </a:xfrm>
          <a:custGeom>
            <a:avLst/>
            <a:gdLst/>
            <a:ahLst/>
            <a:cxnLst/>
            <a:rect l="l" t="t" r="r" b="b"/>
            <a:pathLst>
              <a:path w="1555364" h="1130037" extrusionOk="0">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9259706" y="5561024"/>
            <a:ext cx="1493497" cy="1281241"/>
          </a:xfrm>
          <a:custGeom>
            <a:avLst/>
            <a:gdLst/>
            <a:ahLst/>
            <a:cxnLst/>
            <a:rect l="l" t="t" r="r" b="b"/>
            <a:pathLst>
              <a:path w="1382868" h="1186334" extrusionOk="0">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 name="Google Shape;20;p2"/>
          <p:cNvGrpSpPr/>
          <p:nvPr/>
        </p:nvGrpSpPr>
        <p:grpSpPr>
          <a:xfrm>
            <a:off x="10359957" y="5182183"/>
            <a:ext cx="1502034" cy="1675952"/>
            <a:chOff x="6415621" y="443747"/>
            <a:chExt cx="1388458" cy="1549225"/>
          </a:xfrm>
        </p:grpSpPr>
        <p:sp>
          <p:nvSpPr>
            <p:cNvPr id="21" name="Google Shape;21;p2"/>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 name="Google Shape;32;p2"/>
          <p:cNvGrpSpPr/>
          <p:nvPr/>
        </p:nvGrpSpPr>
        <p:grpSpPr>
          <a:xfrm>
            <a:off x="8692696" y="4599830"/>
            <a:ext cx="1812954" cy="2501662"/>
            <a:chOff x="259396" y="3664530"/>
            <a:chExt cx="1812954" cy="2501662"/>
          </a:xfrm>
        </p:grpSpPr>
        <p:sp>
          <p:nvSpPr>
            <p:cNvPr id="33" name="Google Shape;33;p2"/>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6" name="Google Shape;46;p2"/>
          <p:cNvGrpSpPr/>
          <p:nvPr/>
        </p:nvGrpSpPr>
        <p:grpSpPr>
          <a:xfrm rot="10800000">
            <a:off x="9902441" y="8"/>
            <a:ext cx="1502034" cy="1675952"/>
            <a:chOff x="6415621" y="443747"/>
            <a:chExt cx="1388458" cy="1549225"/>
          </a:xfrm>
        </p:grpSpPr>
        <p:sp>
          <p:nvSpPr>
            <p:cNvPr id="47" name="Google Shape;47;p2"/>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2"/>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2"/>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2"/>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2"/>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2"/>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2"/>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8" name="Google Shape;58;p2"/>
          <p:cNvSpPr/>
          <p:nvPr/>
        </p:nvSpPr>
        <p:spPr>
          <a:xfrm flipH="1">
            <a:off x="10880985" y="-83395"/>
            <a:ext cx="1385619" cy="1380040"/>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10 Timeline">
  <p:cSld name="CUSTOM_14">
    <p:spTree>
      <p:nvGrpSpPr>
        <p:cNvPr id="1" name="Shape 358"/>
        <p:cNvGrpSpPr/>
        <p:nvPr/>
      </p:nvGrpSpPr>
      <p:grpSpPr>
        <a:xfrm>
          <a:off x="0" y="0"/>
          <a:ext cx="0" cy="0"/>
          <a:chOff x="0" y="0"/>
          <a:chExt cx="0" cy="0"/>
        </a:xfrm>
      </p:grpSpPr>
      <p:sp>
        <p:nvSpPr>
          <p:cNvPr id="359" name="Google Shape;359;p11"/>
          <p:cNvSpPr txBox="1">
            <a:spLocks noGrp="1"/>
          </p:cNvSpPr>
          <p:nvPr>
            <p:ph type="subTitle" idx="1"/>
          </p:nvPr>
        </p:nvSpPr>
        <p:spPr>
          <a:xfrm>
            <a:off x="587713" y="2316000"/>
            <a:ext cx="2215500" cy="606900"/>
          </a:xfrm>
          <a:prstGeom prst="rect">
            <a:avLst/>
          </a:prstGeom>
          <a:solidFill>
            <a:schemeClr val="accent1"/>
          </a:solidFill>
        </p:spPr>
        <p:txBody>
          <a:bodyPr spcFirstLastPara="1" wrap="square" lIns="121900" tIns="121900" rIns="121900" bIns="121900" anchor="ctr" anchorCtr="0">
            <a:noAutofit/>
          </a:bodyPr>
          <a:lstStyle>
            <a:lvl1pPr lvl="0" algn="ctr" rtl="0">
              <a:spcBef>
                <a:spcPts val="0"/>
              </a:spcBef>
              <a:spcAft>
                <a:spcPts val="0"/>
              </a:spcAft>
              <a:buSzPts val="2200"/>
              <a:buNone/>
              <a:defRPr sz="2200">
                <a:solidFill>
                  <a:schemeClr val="accent4"/>
                </a:solidFill>
                <a:latin typeface="Yeseva One"/>
                <a:ea typeface="Yeseva One"/>
                <a:cs typeface="Yeseva One"/>
                <a:sym typeface="Yeseva One"/>
              </a:defRPr>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360" name="Google Shape;360;p11"/>
          <p:cNvSpPr txBox="1">
            <a:spLocks noGrp="1"/>
          </p:cNvSpPr>
          <p:nvPr>
            <p:ph type="subTitle" idx="2"/>
          </p:nvPr>
        </p:nvSpPr>
        <p:spPr>
          <a:xfrm>
            <a:off x="2787980" y="2316000"/>
            <a:ext cx="2215500" cy="606900"/>
          </a:xfrm>
          <a:prstGeom prst="rect">
            <a:avLst/>
          </a:prstGeom>
          <a:solidFill>
            <a:schemeClr val="accent2"/>
          </a:solidFill>
        </p:spPr>
        <p:txBody>
          <a:bodyPr spcFirstLastPara="1" wrap="square" lIns="121900" tIns="121900" rIns="121900" bIns="121900" anchor="ctr" anchorCtr="0">
            <a:noAutofit/>
          </a:bodyPr>
          <a:lstStyle>
            <a:lvl1pPr lvl="0" algn="ctr" rtl="0">
              <a:spcBef>
                <a:spcPts val="0"/>
              </a:spcBef>
              <a:spcAft>
                <a:spcPts val="0"/>
              </a:spcAft>
              <a:buSzPts val="2200"/>
              <a:buNone/>
              <a:defRPr sz="2200">
                <a:solidFill>
                  <a:schemeClr val="accent4"/>
                </a:solidFill>
                <a:latin typeface="Yeseva One"/>
                <a:ea typeface="Yeseva One"/>
                <a:cs typeface="Yeseva One"/>
                <a:sym typeface="Yeseva One"/>
              </a:defRPr>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361" name="Google Shape;361;p11"/>
          <p:cNvSpPr txBox="1">
            <a:spLocks noGrp="1"/>
          </p:cNvSpPr>
          <p:nvPr>
            <p:ph type="subTitle" idx="3"/>
          </p:nvPr>
        </p:nvSpPr>
        <p:spPr>
          <a:xfrm>
            <a:off x="4988248" y="2316000"/>
            <a:ext cx="2215500" cy="606900"/>
          </a:xfrm>
          <a:prstGeom prst="rect">
            <a:avLst/>
          </a:prstGeom>
          <a:solidFill>
            <a:schemeClr val="accent3"/>
          </a:solidFill>
        </p:spPr>
        <p:txBody>
          <a:bodyPr spcFirstLastPara="1" wrap="square" lIns="121900" tIns="121900" rIns="121900" bIns="121900" anchor="ctr" anchorCtr="0">
            <a:noAutofit/>
          </a:bodyPr>
          <a:lstStyle>
            <a:lvl1pPr lvl="0" algn="ctr" rtl="0">
              <a:spcBef>
                <a:spcPts val="0"/>
              </a:spcBef>
              <a:spcAft>
                <a:spcPts val="0"/>
              </a:spcAft>
              <a:buSzPts val="2200"/>
              <a:buNone/>
              <a:defRPr sz="2200">
                <a:latin typeface="Yeseva One"/>
                <a:ea typeface="Yeseva One"/>
                <a:cs typeface="Yeseva One"/>
                <a:sym typeface="Yeseva One"/>
              </a:defRPr>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362" name="Google Shape;362;p11"/>
          <p:cNvSpPr txBox="1">
            <a:spLocks noGrp="1"/>
          </p:cNvSpPr>
          <p:nvPr>
            <p:ph type="subTitle" idx="4"/>
          </p:nvPr>
        </p:nvSpPr>
        <p:spPr>
          <a:xfrm>
            <a:off x="7188516" y="2316000"/>
            <a:ext cx="2215500" cy="606900"/>
          </a:xfrm>
          <a:prstGeom prst="rect">
            <a:avLst/>
          </a:prstGeom>
          <a:solidFill>
            <a:schemeClr val="accent2"/>
          </a:solidFill>
        </p:spPr>
        <p:txBody>
          <a:bodyPr spcFirstLastPara="1" wrap="square" lIns="121900" tIns="121900" rIns="121900" bIns="121900" anchor="ctr" anchorCtr="0">
            <a:noAutofit/>
          </a:bodyPr>
          <a:lstStyle>
            <a:lvl1pPr lvl="0" algn="ctr" rtl="0">
              <a:spcBef>
                <a:spcPts val="0"/>
              </a:spcBef>
              <a:spcAft>
                <a:spcPts val="0"/>
              </a:spcAft>
              <a:buSzPts val="2200"/>
              <a:buNone/>
              <a:defRPr sz="2200">
                <a:solidFill>
                  <a:schemeClr val="accent4"/>
                </a:solidFill>
                <a:latin typeface="Yeseva One"/>
                <a:ea typeface="Yeseva One"/>
                <a:cs typeface="Yeseva One"/>
                <a:sym typeface="Yeseva One"/>
              </a:defRPr>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363" name="Google Shape;363;p11"/>
          <p:cNvSpPr txBox="1">
            <a:spLocks noGrp="1"/>
          </p:cNvSpPr>
          <p:nvPr>
            <p:ph type="subTitle" idx="5"/>
          </p:nvPr>
        </p:nvSpPr>
        <p:spPr>
          <a:xfrm>
            <a:off x="9388784" y="2316000"/>
            <a:ext cx="2215500" cy="606900"/>
          </a:xfrm>
          <a:prstGeom prst="rect">
            <a:avLst/>
          </a:prstGeom>
          <a:solidFill>
            <a:schemeClr val="accent1"/>
          </a:solidFill>
        </p:spPr>
        <p:txBody>
          <a:bodyPr spcFirstLastPara="1" wrap="square" lIns="121900" tIns="121900" rIns="121900" bIns="121900" anchor="ctr" anchorCtr="0">
            <a:noAutofit/>
          </a:bodyPr>
          <a:lstStyle>
            <a:lvl1pPr lvl="0" algn="ctr" rtl="0">
              <a:spcBef>
                <a:spcPts val="0"/>
              </a:spcBef>
              <a:spcAft>
                <a:spcPts val="0"/>
              </a:spcAft>
              <a:buSzPts val="2200"/>
              <a:buNone/>
              <a:defRPr sz="2200">
                <a:solidFill>
                  <a:schemeClr val="accent4"/>
                </a:solidFill>
                <a:latin typeface="Yeseva One"/>
                <a:ea typeface="Yeseva One"/>
                <a:cs typeface="Yeseva One"/>
                <a:sym typeface="Yeseva One"/>
              </a:defRPr>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364" name="Google Shape;364;p11"/>
          <p:cNvSpPr txBox="1">
            <a:spLocks noGrp="1"/>
          </p:cNvSpPr>
          <p:nvPr>
            <p:ph type="title"/>
          </p:nvPr>
        </p:nvSpPr>
        <p:spPr>
          <a:xfrm>
            <a:off x="415600" y="974367"/>
            <a:ext cx="113607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65" name="Google Shape;365;p11"/>
          <p:cNvSpPr txBox="1">
            <a:spLocks noGrp="1"/>
          </p:cNvSpPr>
          <p:nvPr>
            <p:ph type="body" idx="6"/>
          </p:nvPr>
        </p:nvSpPr>
        <p:spPr>
          <a:xfrm>
            <a:off x="587725" y="3238625"/>
            <a:ext cx="2200200" cy="1673100"/>
          </a:xfrm>
          <a:prstGeom prst="rect">
            <a:avLst/>
          </a:prstGeom>
        </p:spPr>
        <p:txBody>
          <a:bodyPr spcFirstLastPara="1" wrap="square" lIns="121900" tIns="121900" rIns="121900" bIns="121900" anchor="t" anchorCtr="0">
            <a:noAutofit/>
          </a:bodyPr>
          <a:lstStyle>
            <a:lvl1pPr marL="457200" lvl="0" indent="-330200" algn="ctr">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366" name="Google Shape;366;p11"/>
          <p:cNvSpPr txBox="1">
            <a:spLocks noGrp="1"/>
          </p:cNvSpPr>
          <p:nvPr>
            <p:ph type="body" idx="7"/>
          </p:nvPr>
        </p:nvSpPr>
        <p:spPr>
          <a:xfrm>
            <a:off x="2803225" y="3238625"/>
            <a:ext cx="2185200" cy="1673100"/>
          </a:xfrm>
          <a:prstGeom prst="rect">
            <a:avLst/>
          </a:prstGeom>
        </p:spPr>
        <p:txBody>
          <a:bodyPr spcFirstLastPara="1" wrap="square" lIns="121900" tIns="121900" rIns="121900" bIns="121900" anchor="t" anchorCtr="0">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367" name="Google Shape;367;p11"/>
          <p:cNvSpPr txBox="1">
            <a:spLocks noGrp="1"/>
          </p:cNvSpPr>
          <p:nvPr>
            <p:ph type="body" idx="8"/>
          </p:nvPr>
        </p:nvSpPr>
        <p:spPr>
          <a:xfrm>
            <a:off x="4988250" y="3238625"/>
            <a:ext cx="2215500" cy="1673100"/>
          </a:xfrm>
          <a:prstGeom prst="rect">
            <a:avLst/>
          </a:prstGeom>
        </p:spPr>
        <p:txBody>
          <a:bodyPr spcFirstLastPara="1" wrap="square" lIns="121900" tIns="121900" rIns="121900" bIns="121900" anchor="t" anchorCtr="0">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368" name="Google Shape;368;p11"/>
          <p:cNvSpPr txBox="1">
            <a:spLocks noGrp="1"/>
          </p:cNvSpPr>
          <p:nvPr>
            <p:ph type="body" idx="9"/>
          </p:nvPr>
        </p:nvSpPr>
        <p:spPr>
          <a:xfrm>
            <a:off x="7242675" y="3238625"/>
            <a:ext cx="2146200" cy="1673100"/>
          </a:xfrm>
          <a:prstGeom prst="rect">
            <a:avLst/>
          </a:prstGeom>
        </p:spPr>
        <p:txBody>
          <a:bodyPr spcFirstLastPara="1" wrap="square" lIns="121900" tIns="121900" rIns="121900" bIns="121900" anchor="t" anchorCtr="0">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369" name="Google Shape;369;p11"/>
          <p:cNvSpPr txBox="1">
            <a:spLocks noGrp="1"/>
          </p:cNvSpPr>
          <p:nvPr>
            <p:ph type="body" idx="13"/>
          </p:nvPr>
        </p:nvSpPr>
        <p:spPr>
          <a:xfrm>
            <a:off x="9388625" y="3238625"/>
            <a:ext cx="2215500" cy="1673100"/>
          </a:xfrm>
          <a:prstGeom prst="rect">
            <a:avLst/>
          </a:prstGeom>
        </p:spPr>
        <p:txBody>
          <a:bodyPr spcFirstLastPara="1" wrap="square" lIns="121900" tIns="121900" rIns="121900" bIns="121900" anchor="t" anchorCtr="0">
            <a:noAutofit/>
          </a:bodyPr>
          <a:lstStyle>
            <a:lvl1pPr marL="457200" lvl="0" indent="-330200" algn="ctr"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370" name="Google Shape;370;p11"/>
          <p:cNvSpPr/>
          <p:nvPr/>
        </p:nvSpPr>
        <p:spPr>
          <a:xfrm rot="10800000" flipH="1">
            <a:off x="2" y="-100"/>
            <a:ext cx="999900" cy="15771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1"/>
          <p:cNvSpPr/>
          <p:nvPr/>
        </p:nvSpPr>
        <p:spPr>
          <a:xfrm rot="10800000" flipH="1">
            <a:off x="447960" y="144"/>
            <a:ext cx="803100" cy="12666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11"/>
          <p:cNvGrpSpPr/>
          <p:nvPr/>
        </p:nvGrpSpPr>
        <p:grpSpPr>
          <a:xfrm rot="10800000">
            <a:off x="717184" y="88"/>
            <a:ext cx="1054812" cy="1176946"/>
            <a:chOff x="6415621" y="443747"/>
            <a:chExt cx="1388458" cy="1549225"/>
          </a:xfrm>
        </p:grpSpPr>
        <p:sp>
          <p:nvSpPr>
            <p:cNvPr id="373" name="Google Shape;373;p11"/>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1"/>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375;p11"/>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376;p11"/>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377;p11"/>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 name="Google Shape;378;p11"/>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 name="Google Shape;379;p11"/>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380;p11"/>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 name="Google Shape;381;p11"/>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 name="Google Shape;382;p11"/>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 name="Google Shape;383;p11"/>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84" name="Google Shape;384;p11"/>
          <p:cNvSpPr/>
          <p:nvPr/>
        </p:nvSpPr>
        <p:spPr>
          <a:xfrm flipH="1">
            <a:off x="10880985" y="-83395"/>
            <a:ext cx="1385619" cy="1380040"/>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1 Title and text left">
  <p:cSld name="CUSTOM_15">
    <p:spTree>
      <p:nvGrpSpPr>
        <p:cNvPr id="1" name="Shape 385"/>
        <p:cNvGrpSpPr/>
        <p:nvPr/>
      </p:nvGrpSpPr>
      <p:grpSpPr>
        <a:xfrm>
          <a:off x="0" y="0"/>
          <a:ext cx="0" cy="0"/>
          <a:chOff x="0" y="0"/>
          <a:chExt cx="0" cy="0"/>
        </a:xfrm>
      </p:grpSpPr>
      <p:sp>
        <p:nvSpPr>
          <p:cNvPr id="386" name="Google Shape;386;p12"/>
          <p:cNvSpPr/>
          <p:nvPr/>
        </p:nvSpPr>
        <p:spPr>
          <a:xfrm>
            <a:off x="6136325" y="0"/>
            <a:ext cx="60960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2"/>
          <p:cNvSpPr txBox="1">
            <a:spLocks noGrp="1"/>
          </p:cNvSpPr>
          <p:nvPr>
            <p:ph type="title"/>
          </p:nvPr>
        </p:nvSpPr>
        <p:spPr>
          <a:xfrm>
            <a:off x="340851" y="1981100"/>
            <a:ext cx="5346000" cy="1264200"/>
          </a:xfrm>
          <a:prstGeom prst="rect">
            <a:avLst/>
          </a:prstGeom>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88" name="Google Shape;388;p12"/>
          <p:cNvSpPr txBox="1">
            <a:spLocks noGrp="1"/>
          </p:cNvSpPr>
          <p:nvPr>
            <p:ph type="body" idx="1"/>
          </p:nvPr>
        </p:nvSpPr>
        <p:spPr>
          <a:xfrm>
            <a:off x="340947" y="3438950"/>
            <a:ext cx="5346000" cy="1702500"/>
          </a:xfrm>
          <a:prstGeom prst="rect">
            <a:avLst/>
          </a:prstGeom>
        </p:spPr>
        <p:txBody>
          <a:bodyPr spcFirstLastPara="1" wrap="square" lIns="121900" tIns="121900" rIns="121900" bIns="121900" anchor="t" anchorCtr="0">
            <a:noAutofit/>
          </a:bodyPr>
          <a:lstStyle>
            <a:lvl1pPr marL="457200" lvl="0" indent="-342900" algn="r" rtl="0">
              <a:spcBef>
                <a:spcPts val="0"/>
              </a:spcBef>
              <a:spcAft>
                <a:spcPts val="0"/>
              </a:spcAft>
              <a:buSzPts val="1800"/>
              <a:buChar char="●"/>
              <a:defRPr/>
            </a:lvl1pPr>
            <a:lvl2pPr marL="914400" lvl="1" indent="-342900" algn="r" rtl="0">
              <a:spcBef>
                <a:spcPts val="0"/>
              </a:spcBef>
              <a:spcAft>
                <a:spcPts val="0"/>
              </a:spcAft>
              <a:buSzPts val="1800"/>
              <a:buChar char="○"/>
              <a:defRPr/>
            </a:lvl2pPr>
            <a:lvl3pPr marL="1371600" lvl="2" indent="-342900" algn="r" rtl="0">
              <a:spcBef>
                <a:spcPts val="2100"/>
              </a:spcBef>
              <a:spcAft>
                <a:spcPts val="0"/>
              </a:spcAft>
              <a:buSzPts val="1800"/>
              <a:buChar char="■"/>
              <a:defRPr/>
            </a:lvl3pPr>
            <a:lvl4pPr marL="1828800" lvl="3" indent="-342900" algn="r" rtl="0">
              <a:spcBef>
                <a:spcPts val="2100"/>
              </a:spcBef>
              <a:spcAft>
                <a:spcPts val="0"/>
              </a:spcAft>
              <a:buSzPts val="1800"/>
              <a:buChar char="●"/>
              <a:defRPr/>
            </a:lvl4pPr>
            <a:lvl5pPr marL="2286000" lvl="4" indent="-342900" algn="r" rtl="0">
              <a:spcBef>
                <a:spcPts val="2100"/>
              </a:spcBef>
              <a:spcAft>
                <a:spcPts val="0"/>
              </a:spcAft>
              <a:buSzPts val="1800"/>
              <a:buChar char="○"/>
              <a:defRPr/>
            </a:lvl5pPr>
            <a:lvl6pPr marL="2743200" lvl="5" indent="-342900" algn="r" rtl="0">
              <a:spcBef>
                <a:spcPts val="2100"/>
              </a:spcBef>
              <a:spcAft>
                <a:spcPts val="0"/>
              </a:spcAft>
              <a:buSzPts val="1800"/>
              <a:buChar char="■"/>
              <a:defRPr/>
            </a:lvl6pPr>
            <a:lvl7pPr marL="3200400" lvl="6" indent="-342900" algn="r" rtl="0">
              <a:spcBef>
                <a:spcPts val="2100"/>
              </a:spcBef>
              <a:spcAft>
                <a:spcPts val="0"/>
              </a:spcAft>
              <a:buSzPts val="1800"/>
              <a:buChar char="●"/>
              <a:defRPr/>
            </a:lvl7pPr>
            <a:lvl8pPr marL="3657600" lvl="7" indent="-342900" algn="r" rtl="0">
              <a:spcBef>
                <a:spcPts val="2100"/>
              </a:spcBef>
              <a:spcAft>
                <a:spcPts val="0"/>
              </a:spcAft>
              <a:buSzPts val="1800"/>
              <a:buChar char="○"/>
              <a:defRPr/>
            </a:lvl8pPr>
            <a:lvl9pPr marL="4114800" lvl="8" indent="-342900" algn="r" rtl="0">
              <a:spcBef>
                <a:spcPts val="2100"/>
              </a:spcBef>
              <a:spcAft>
                <a:spcPts val="2100"/>
              </a:spcAft>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2 Title and text right">
  <p:cSld name="CUSTOM_16">
    <p:spTree>
      <p:nvGrpSpPr>
        <p:cNvPr id="1" name="Shape 389"/>
        <p:cNvGrpSpPr/>
        <p:nvPr/>
      </p:nvGrpSpPr>
      <p:grpSpPr>
        <a:xfrm>
          <a:off x="0" y="0"/>
          <a:ext cx="0" cy="0"/>
          <a:chOff x="0" y="0"/>
          <a:chExt cx="0" cy="0"/>
        </a:xfrm>
      </p:grpSpPr>
      <p:sp>
        <p:nvSpPr>
          <p:cNvPr id="390" name="Google Shape;390;p13"/>
          <p:cNvSpPr/>
          <p:nvPr/>
        </p:nvSpPr>
        <p:spPr>
          <a:xfrm>
            <a:off x="0" y="0"/>
            <a:ext cx="60960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3"/>
          <p:cNvSpPr txBox="1">
            <a:spLocks noGrp="1"/>
          </p:cNvSpPr>
          <p:nvPr>
            <p:ph type="title"/>
          </p:nvPr>
        </p:nvSpPr>
        <p:spPr>
          <a:xfrm>
            <a:off x="6563475" y="2122000"/>
            <a:ext cx="5393100" cy="12429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92" name="Google Shape;392;p13"/>
          <p:cNvSpPr txBox="1">
            <a:spLocks noGrp="1"/>
          </p:cNvSpPr>
          <p:nvPr>
            <p:ph type="body" idx="1"/>
          </p:nvPr>
        </p:nvSpPr>
        <p:spPr>
          <a:xfrm>
            <a:off x="6563572" y="3503650"/>
            <a:ext cx="5393100" cy="1702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93" name="Google Shape;393;p13"/>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3 Just title">
  <p:cSld name="CUSTOM_22">
    <p:spTree>
      <p:nvGrpSpPr>
        <p:cNvPr id="1" name="Shape 394"/>
        <p:cNvGrpSpPr/>
        <p:nvPr/>
      </p:nvGrpSpPr>
      <p:grpSpPr>
        <a:xfrm>
          <a:off x="0" y="0"/>
          <a:ext cx="0" cy="0"/>
          <a:chOff x="0" y="0"/>
          <a:chExt cx="0" cy="0"/>
        </a:xfrm>
      </p:grpSpPr>
      <p:sp>
        <p:nvSpPr>
          <p:cNvPr id="395" name="Google Shape;395;p14"/>
          <p:cNvSpPr txBox="1">
            <a:spLocks noGrp="1"/>
          </p:cNvSpPr>
          <p:nvPr>
            <p:ph type="title"/>
          </p:nvPr>
        </p:nvSpPr>
        <p:spPr>
          <a:xfrm>
            <a:off x="415650" y="421101"/>
            <a:ext cx="11360700" cy="991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59"/>
        <p:cNvGrpSpPr/>
        <p:nvPr/>
      </p:nvGrpSpPr>
      <p:grpSpPr>
        <a:xfrm>
          <a:off x="0" y="0"/>
          <a:ext cx="0" cy="0"/>
          <a:chOff x="0" y="0"/>
          <a:chExt cx="0" cy="0"/>
        </a:xfrm>
      </p:grpSpPr>
      <p:sp>
        <p:nvSpPr>
          <p:cNvPr id="60" name="Google Shape;60;p3"/>
          <p:cNvSpPr/>
          <p:nvPr/>
        </p:nvSpPr>
        <p:spPr>
          <a:xfrm>
            <a:off x="0" y="0"/>
            <a:ext cx="12192000" cy="1553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10408076" y="1472476"/>
            <a:ext cx="681769" cy="390129"/>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62" name="Google Shape;62;p3"/>
          <p:cNvGrpSpPr/>
          <p:nvPr/>
        </p:nvGrpSpPr>
        <p:grpSpPr>
          <a:xfrm>
            <a:off x="10216696" y="3914030"/>
            <a:ext cx="1812954" cy="2501662"/>
            <a:chOff x="259396" y="3664530"/>
            <a:chExt cx="1812954" cy="2501662"/>
          </a:xfrm>
        </p:grpSpPr>
        <p:sp>
          <p:nvSpPr>
            <p:cNvPr id="63" name="Google Shape;63;p3"/>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3"/>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3"/>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3"/>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3"/>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3"/>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3"/>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3"/>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3"/>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3"/>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3"/>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3"/>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3"/>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6" name="Google Shape;76;p3"/>
          <p:cNvSpPr txBox="1">
            <a:spLocks noGrp="1"/>
          </p:cNvSpPr>
          <p:nvPr>
            <p:ph type="title"/>
          </p:nvPr>
        </p:nvSpPr>
        <p:spPr>
          <a:xfrm>
            <a:off x="1526118" y="2705675"/>
            <a:ext cx="9139800" cy="13248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7000"/>
              <a:buFont typeface="Aldrich"/>
              <a:buNone/>
              <a:defRPr sz="7000"/>
            </a:lvl1pPr>
            <a:lvl2pPr lvl="1"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77" name="Google Shape;77;p3"/>
          <p:cNvSpPr txBox="1">
            <a:spLocks noGrp="1"/>
          </p:cNvSpPr>
          <p:nvPr>
            <p:ph type="body" idx="1"/>
          </p:nvPr>
        </p:nvSpPr>
        <p:spPr>
          <a:xfrm>
            <a:off x="1526075" y="4109975"/>
            <a:ext cx="9139800" cy="2235900"/>
          </a:xfrm>
          <a:prstGeom prst="rect">
            <a:avLst/>
          </a:prstGeom>
        </p:spPr>
        <p:txBody>
          <a:bodyPr spcFirstLastPara="1" wrap="square" lIns="121900" tIns="121900" rIns="121900" bIns="121900" anchor="t" anchorCtr="0">
            <a:noAutofit/>
          </a:bodyPr>
          <a:lstStyle>
            <a:lvl1pPr marL="457200" lvl="0" indent="-342900" algn="ctr">
              <a:spcBef>
                <a:spcPts val="0"/>
              </a:spcBef>
              <a:spcAft>
                <a:spcPts val="0"/>
              </a:spcAft>
              <a:buSzPts val="1800"/>
              <a:buChar char="●"/>
              <a:defRPr/>
            </a:lvl1pPr>
            <a:lvl2pPr marL="914400" lvl="1" indent="-342900" algn="ctr">
              <a:spcBef>
                <a:spcPts val="0"/>
              </a:spcBef>
              <a:spcAft>
                <a:spcPts val="0"/>
              </a:spcAft>
              <a:buSzPts val="1800"/>
              <a:buChar char="○"/>
              <a:defRPr/>
            </a:lvl2pPr>
            <a:lvl3pPr marL="1371600" lvl="2" indent="-342900" algn="ctr">
              <a:spcBef>
                <a:spcPts val="2100"/>
              </a:spcBef>
              <a:spcAft>
                <a:spcPts val="0"/>
              </a:spcAft>
              <a:buSzPts val="1800"/>
              <a:buChar char="■"/>
              <a:defRPr/>
            </a:lvl3pPr>
            <a:lvl4pPr marL="1828800" lvl="3" indent="-342900" algn="ctr">
              <a:spcBef>
                <a:spcPts val="2100"/>
              </a:spcBef>
              <a:spcAft>
                <a:spcPts val="0"/>
              </a:spcAft>
              <a:buSzPts val="1800"/>
              <a:buChar char="●"/>
              <a:defRPr/>
            </a:lvl4pPr>
            <a:lvl5pPr marL="2286000" lvl="4" indent="-342900" algn="ctr">
              <a:spcBef>
                <a:spcPts val="2100"/>
              </a:spcBef>
              <a:spcAft>
                <a:spcPts val="0"/>
              </a:spcAft>
              <a:buSzPts val="1800"/>
              <a:buChar char="○"/>
              <a:defRPr/>
            </a:lvl5pPr>
            <a:lvl6pPr marL="2743200" lvl="5" indent="-342900" algn="ctr">
              <a:spcBef>
                <a:spcPts val="2100"/>
              </a:spcBef>
              <a:spcAft>
                <a:spcPts val="0"/>
              </a:spcAft>
              <a:buSzPts val="1800"/>
              <a:buChar char="■"/>
              <a:defRPr/>
            </a:lvl6pPr>
            <a:lvl7pPr marL="3200400" lvl="6" indent="-342900" algn="ctr">
              <a:spcBef>
                <a:spcPts val="2100"/>
              </a:spcBef>
              <a:spcAft>
                <a:spcPts val="0"/>
              </a:spcAft>
              <a:buSzPts val="1800"/>
              <a:buChar char="●"/>
              <a:defRPr/>
            </a:lvl7pPr>
            <a:lvl8pPr marL="3657600" lvl="7" indent="-342900" algn="ctr">
              <a:spcBef>
                <a:spcPts val="2100"/>
              </a:spcBef>
              <a:spcAft>
                <a:spcPts val="0"/>
              </a:spcAft>
              <a:buSzPts val="1800"/>
              <a:buChar char="○"/>
              <a:defRPr/>
            </a:lvl8pPr>
            <a:lvl9pPr marL="4114800" lvl="8" indent="-342900" algn="ctr">
              <a:spcBef>
                <a:spcPts val="2100"/>
              </a:spcBef>
              <a:spcAft>
                <a:spcPts val="2100"/>
              </a:spcAft>
              <a:buSzPts val="1800"/>
              <a:buChar char="■"/>
              <a:defRPr/>
            </a:lvl9pPr>
          </a:lstStyle>
          <a:p>
            <a:endParaRPr/>
          </a:p>
        </p:txBody>
      </p:sp>
      <p:sp>
        <p:nvSpPr>
          <p:cNvPr id="78" name="Google Shape;78;p3"/>
          <p:cNvSpPr>
            <a:spLocks noGrp="1"/>
          </p:cNvSpPr>
          <p:nvPr>
            <p:ph type="pic" idx="2"/>
          </p:nvPr>
        </p:nvSpPr>
        <p:spPr>
          <a:xfrm>
            <a:off x="5087400" y="372700"/>
            <a:ext cx="2017200" cy="2017200"/>
          </a:xfrm>
          <a:prstGeom prst="ellipse">
            <a:avLst/>
          </a:prstGeom>
          <a:noFill/>
          <a:ln>
            <a:noFill/>
          </a:ln>
        </p:spPr>
      </p:sp>
      <p:sp>
        <p:nvSpPr>
          <p:cNvPr id="79" name="Google Shape;79;p3"/>
          <p:cNvSpPr/>
          <p:nvPr/>
        </p:nvSpPr>
        <p:spPr>
          <a:xfrm>
            <a:off x="10545633" y="5293463"/>
            <a:ext cx="1281479" cy="846474"/>
          </a:xfrm>
          <a:custGeom>
            <a:avLst/>
            <a:gdLst/>
            <a:ahLst/>
            <a:cxnLst/>
            <a:rect l="l" t="t" r="r" b="b"/>
            <a:pathLst>
              <a:path w="958115" h="632878" extrusionOk="0">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3"/>
          <p:cNvSpPr/>
          <p:nvPr/>
        </p:nvSpPr>
        <p:spPr>
          <a:xfrm>
            <a:off x="10808324" y="5624987"/>
            <a:ext cx="1287254" cy="837711"/>
          </a:xfrm>
          <a:custGeom>
            <a:avLst/>
            <a:gdLst/>
            <a:ahLst/>
            <a:cxnLst/>
            <a:rect l="l" t="t" r="r" b="b"/>
            <a:pathLst>
              <a:path w="962433" h="626326" extrusionOk="0">
                <a:moveTo>
                  <a:pt x="1666" y="0"/>
                </a:moveTo>
                <a:lnTo>
                  <a:pt x="962434" y="154800"/>
                </a:lnTo>
                <a:cubicBezTo>
                  <a:pt x="962434" y="154800"/>
                  <a:pt x="788260" y="671465"/>
                  <a:pt x="418385" y="623135"/>
                </a:cubicBezTo>
                <a:cubicBezTo>
                  <a:pt x="-49731" y="561965"/>
                  <a:pt x="1666" y="0"/>
                  <a:pt x="1666"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3"/>
          <p:cNvSpPr/>
          <p:nvPr/>
        </p:nvSpPr>
        <p:spPr>
          <a:xfrm>
            <a:off x="10456476" y="6044226"/>
            <a:ext cx="1340979" cy="767349"/>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3"/>
          <p:cNvSpPr/>
          <p:nvPr/>
        </p:nvSpPr>
        <p:spPr>
          <a:xfrm rot="5400000">
            <a:off x="638833" y="396572"/>
            <a:ext cx="1195509" cy="648389"/>
          </a:xfrm>
          <a:custGeom>
            <a:avLst/>
            <a:gdLst/>
            <a:ahLst/>
            <a:cxnLst/>
            <a:rect l="l" t="t" r="r" b="b"/>
            <a:pathLst>
              <a:path w="1449102" h="785926" extrusionOk="0">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3"/>
          <p:cNvSpPr/>
          <p:nvPr/>
        </p:nvSpPr>
        <p:spPr>
          <a:xfrm rot="5400000">
            <a:off x="1561238" y="488593"/>
            <a:ext cx="465122" cy="465106"/>
          </a:xfrm>
          <a:custGeom>
            <a:avLst/>
            <a:gdLst/>
            <a:ahLst/>
            <a:cxnLst/>
            <a:rect l="l" t="t" r="r" b="b"/>
            <a:pathLst>
              <a:path w="563784" h="563765" extrusionOk="0">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3"/>
          <p:cNvSpPr/>
          <p:nvPr/>
        </p:nvSpPr>
        <p:spPr>
          <a:xfrm rot="-425110">
            <a:off x="10021070" y="454242"/>
            <a:ext cx="1341194" cy="767472"/>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85" name="Google Shape;85;p3"/>
          <p:cNvGrpSpPr/>
          <p:nvPr/>
        </p:nvGrpSpPr>
        <p:grpSpPr>
          <a:xfrm rot="10800000">
            <a:off x="9902441" y="8"/>
            <a:ext cx="1502034" cy="1675952"/>
            <a:chOff x="6415621" y="443747"/>
            <a:chExt cx="1388458" cy="1549225"/>
          </a:xfrm>
        </p:grpSpPr>
        <p:sp>
          <p:nvSpPr>
            <p:cNvPr id="86" name="Google Shape;86;p3"/>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3"/>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3"/>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3"/>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3"/>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3"/>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3"/>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3"/>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3"/>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3"/>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3"/>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 name="Google Shape;97;p3"/>
          <p:cNvGrpSpPr/>
          <p:nvPr/>
        </p:nvGrpSpPr>
        <p:grpSpPr>
          <a:xfrm rot="5400000">
            <a:off x="77924" y="25566"/>
            <a:ext cx="1346110" cy="1501974"/>
            <a:chOff x="6415621" y="443747"/>
            <a:chExt cx="1388458" cy="1549225"/>
          </a:xfrm>
        </p:grpSpPr>
        <p:sp>
          <p:nvSpPr>
            <p:cNvPr id="98" name="Google Shape;98;p3"/>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3"/>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3"/>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3"/>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3"/>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3"/>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3"/>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3"/>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3"/>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3"/>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3"/>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Six columns">
  <p:cSld name="CUSTOM_2">
    <p:spTree>
      <p:nvGrpSpPr>
        <p:cNvPr id="1" name="Shape 109"/>
        <p:cNvGrpSpPr/>
        <p:nvPr/>
      </p:nvGrpSpPr>
      <p:grpSpPr>
        <a:xfrm>
          <a:off x="0" y="0"/>
          <a:ext cx="0" cy="0"/>
          <a:chOff x="0" y="0"/>
          <a:chExt cx="0" cy="0"/>
        </a:xfrm>
      </p:grpSpPr>
      <p:sp>
        <p:nvSpPr>
          <p:cNvPr id="110" name="Google Shape;110;p4"/>
          <p:cNvSpPr/>
          <p:nvPr/>
        </p:nvSpPr>
        <p:spPr>
          <a:xfrm>
            <a:off x="3673050" y="125"/>
            <a:ext cx="85188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txBox="1">
            <a:spLocks noGrp="1"/>
          </p:cNvSpPr>
          <p:nvPr>
            <p:ph type="title"/>
          </p:nvPr>
        </p:nvSpPr>
        <p:spPr>
          <a:xfrm>
            <a:off x="250950" y="370225"/>
            <a:ext cx="3160800" cy="36555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12" name="Google Shape;112;p4"/>
          <p:cNvSpPr txBox="1">
            <a:spLocks noGrp="1"/>
          </p:cNvSpPr>
          <p:nvPr>
            <p:ph type="body" idx="1"/>
          </p:nvPr>
        </p:nvSpPr>
        <p:spPr>
          <a:xfrm>
            <a:off x="4216300" y="2094432"/>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lnSpc>
                <a:spcPct val="100000"/>
              </a:lnSpc>
              <a:spcBef>
                <a:spcPts val="0"/>
              </a:spcBef>
              <a:spcAft>
                <a:spcPts val="0"/>
              </a:spcAft>
              <a:buSzPts val="1800"/>
              <a:buChar char="○"/>
              <a:defRPr/>
            </a:lvl2pPr>
            <a:lvl3pPr marL="1371600" lvl="2" indent="-342900" rtl="0">
              <a:lnSpc>
                <a:spcPct val="100000"/>
              </a:lnSpc>
              <a:spcBef>
                <a:spcPts val="2100"/>
              </a:spcBef>
              <a:spcAft>
                <a:spcPts val="0"/>
              </a:spcAft>
              <a:buSzPts val="1800"/>
              <a:buChar char="■"/>
              <a:defRPr/>
            </a:lvl3pPr>
            <a:lvl4pPr marL="1828800" lvl="3" indent="-342900" rtl="0">
              <a:lnSpc>
                <a:spcPct val="100000"/>
              </a:lnSpc>
              <a:spcBef>
                <a:spcPts val="2100"/>
              </a:spcBef>
              <a:spcAft>
                <a:spcPts val="0"/>
              </a:spcAft>
              <a:buSzPts val="1800"/>
              <a:buChar char="●"/>
              <a:defRPr/>
            </a:lvl4pPr>
            <a:lvl5pPr marL="2286000" lvl="4" indent="-342900" rtl="0">
              <a:lnSpc>
                <a:spcPct val="100000"/>
              </a:lnSpc>
              <a:spcBef>
                <a:spcPts val="2100"/>
              </a:spcBef>
              <a:spcAft>
                <a:spcPts val="0"/>
              </a:spcAft>
              <a:buSzPts val="1800"/>
              <a:buChar char="○"/>
              <a:defRPr/>
            </a:lvl5pPr>
            <a:lvl6pPr marL="2743200" lvl="5" indent="-342900" rtl="0">
              <a:lnSpc>
                <a:spcPct val="100000"/>
              </a:lnSpc>
              <a:spcBef>
                <a:spcPts val="2100"/>
              </a:spcBef>
              <a:spcAft>
                <a:spcPts val="0"/>
              </a:spcAft>
              <a:buSzPts val="1800"/>
              <a:buChar char="■"/>
              <a:defRPr/>
            </a:lvl6pPr>
            <a:lvl7pPr marL="3200400" lvl="6" indent="-342900" rtl="0">
              <a:lnSpc>
                <a:spcPct val="100000"/>
              </a:lnSpc>
              <a:spcBef>
                <a:spcPts val="2100"/>
              </a:spcBef>
              <a:spcAft>
                <a:spcPts val="0"/>
              </a:spcAft>
              <a:buSzPts val="1800"/>
              <a:buChar char="●"/>
              <a:defRPr/>
            </a:lvl7pPr>
            <a:lvl8pPr marL="3657600" lvl="7" indent="-342900" rtl="0">
              <a:lnSpc>
                <a:spcPct val="100000"/>
              </a:lnSpc>
              <a:spcBef>
                <a:spcPts val="2100"/>
              </a:spcBef>
              <a:spcAft>
                <a:spcPts val="0"/>
              </a:spcAft>
              <a:buSzPts val="1800"/>
              <a:buChar char="○"/>
              <a:defRPr/>
            </a:lvl8pPr>
            <a:lvl9pPr marL="4114800" lvl="8" indent="-342900" rtl="0">
              <a:lnSpc>
                <a:spcPct val="100000"/>
              </a:lnSpc>
              <a:spcBef>
                <a:spcPts val="2100"/>
              </a:spcBef>
              <a:spcAft>
                <a:spcPts val="2100"/>
              </a:spcAft>
              <a:buSzPts val="1800"/>
              <a:buChar char="■"/>
              <a:defRPr/>
            </a:lvl9pPr>
          </a:lstStyle>
          <a:p>
            <a:endParaRPr/>
          </a:p>
        </p:txBody>
      </p:sp>
      <p:sp>
        <p:nvSpPr>
          <p:cNvPr id="113" name="Google Shape;113;p4"/>
          <p:cNvSpPr txBox="1">
            <a:spLocks noGrp="1"/>
          </p:cNvSpPr>
          <p:nvPr>
            <p:ph type="body" idx="2"/>
          </p:nvPr>
        </p:nvSpPr>
        <p:spPr>
          <a:xfrm>
            <a:off x="8174225" y="2094432"/>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lnSpc>
                <a:spcPct val="100000"/>
              </a:lnSpc>
              <a:spcBef>
                <a:spcPts val="0"/>
              </a:spcBef>
              <a:spcAft>
                <a:spcPts val="0"/>
              </a:spcAft>
              <a:buSzPts val="1800"/>
              <a:buChar char="○"/>
              <a:defRPr/>
            </a:lvl2pPr>
            <a:lvl3pPr marL="1371600" lvl="2" indent="-342900" rtl="0">
              <a:lnSpc>
                <a:spcPct val="100000"/>
              </a:lnSpc>
              <a:spcBef>
                <a:spcPts val="2100"/>
              </a:spcBef>
              <a:spcAft>
                <a:spcPts val="0"/>
              </a:spcAft>
              <a:buSzPts val="1800"/>
              <a:buChar char="■"/>
              <a:defRPr/>
            </a:lvl3pPr>
            <a:lvl4pPr marL="1828800" lvl="3" indent="-342900" rtl="0">
              <a:lnSpc>
                <a:spcPct val="100000"/>
              </a:lnSpc>
              <a:spcBef>
                <a:spcPts val="2100"/>
              </a:spcBef>
              <a:spcAft>
                <a:spcPts val="0"/>
              </a:spcAft>
              <a:buSzPts val="1800"/>
              <a:buChar char="●"/>
              <a:defRPr/>
            </a:lvl4pPr>
            <a:lvl5pPr marL="2286000" lvl="4" indent="-342900" rtl="0">
              <a:lnSpc>
                <a:spcPct val="100000"/>
              </a:lnSpc>
              <a:spcBef>
                <a:spcPts val="2100"/>
              </a:spcBef>
              <a:spcAft>
                <a:spcPts val="0"/>
              </a:spcAft>
              <a:buSzPts val="1800"/>
              <a:buChar char="○"/>
              <a:defRPr/>
            </a:lvl5pPr>
            <a:lvl6pPr marL="2743200" lvl="5" indent="-342900" rtl="0">
              <a:lnSpc>
                <a:spcPct val="100000"/>
              </a:lnSpc>
              <a:spcBef>
                <a:spcPts val="2100"/>
              </a:spcBef>
              <a:spcAft>
                <a:spcPts val="0"/>
              </a:spcAft>
              <a:buSzPts val="1800"/>
              <a:buChar char="■"/>
              <a:defRPr/>
            </a:lvl6pPr>
            <a:lvl7pPr marL="3200400" lvl="6" indent="-342900" rtl="0">
              <a:lnSpc>
                <a:spcPct val="100000"/>
              </a:lnSpc>
              <a:spcBef>
                <a:spcPts val="2100"/>
              </a:spcBef>
              <a:spcAft>
                <a:spcPts val="0"/>
              </a:spcAft>
              <a:buSzPts val="1800"/>
              <a:buChar char="●"/>
              <a:defRPr/>
            </a:lvl7pPr>
            <a:lvl8pPr marL="3657600" lvl="7" indent="-342900" rtl="0">
              <a:lnSpc>
                <a:spcPct val="100000"/>
              </a:lnSpc>
              <a:spcBef>
                <a:spcPts val="2100"/>
              </a:spcBef>
              <a:spcAft>
                <a:spcPts val="0"/>
              </a:spcAft>
              <a:buSzPts val="1800"/>
              <a:buChar char="○"/>
              <a:defRPr/>
            </a:lvl8pPr>
            <a:lvl9pPr marL="4114800" lvl="8" indent="-342900" rtl="0">
              <a:lnSpc>
                <a:spcPct val="100000"/>
              </a:lnSpc>
              <a:spcBef>
                <a:spcPts val="2100"/>
              </a:spcBef>
              <a:spcAft>
                <a:spcPts val="2100"/>
              </a:spcAft>
              <a:buSzPts val="1800"/>
              <a:buChar char="■"/>
              <a:defRPr/>
            </a:lvl9pPr>
          </a:lstStyle>
          <a:p>
            <a:endParaRPr/>
          </a:p>
        </p:txBody>
      </p:sp>
      <p:sp>
        <p:nvSpPr>
          <p:cNvPr id="114" name="Google Shape;114;p4"/>
          <p:cNvSpPr txBox="1">
            <a:spLocks noGrp="1"/>
          </p:cNvSpPr>
          <p:nvPr>
            <p:ph type="body" idx="3"/>
          </p:nvPr>
        </p:nvSpPr>
        <p:spPr>
          <a:xfrm>
            <a:off x="8174200" y="4112991"/>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lnSpc>
                <a:spcPct val="100000"/>
              </a:lnSpc>
              <a:spcBef>
                <a:spcPts val="0"/>
              </a:spcBef>
              <a:spcAft>
                <a:spcPts val="0"/>
              </a:spcAft>
              <a:buSzPts val="1800"/>
              <a:buChar char="○"/>
              <a:defRPr/>
            </a:lvl2pPr>
            <a:lvl3pPr marL="1371600" lvl="2" indent="-342900" rtl="0">
              <a:lnSpc>
                <a:spcPct val="100000"/>
              </a:lnSpc>
              <a:spcBef>
                <a:spcPts val="2100"/>
              </a:spcBef>
              <a:spcAft>
                <a:spcPts val="0"/>
              </a:spcAft>
              <a:buSzPts val="1800"/>
              <a:buChar char="■"/>
              <a:defRPr/>
            </a:lvl3pPr>
            <a:lvl4pPr marL="1828800" lvl="3" indent="-342900" rtl="0">
              <a:lnSpc>
                <a:spcPct val="100000"/>
              </a:lnSpc>
              <a:spcBef>
                <a:spcPts val="2100"/>
              </a:spcBef>
              <a:spcAft>
                <a:spcPts val="0"/>
              </a:spcAft>
              <a:buSzPts val="1800"/>
              <a:buChar char="●"/>
              <a:defRPr/>
            </a:lvl4pPr>
            <a:lvl5pPr marL="2286000" lvl="4" indent="-342900" rtl="0">
              <a:lnSpc>
                <a:spcPct val="100000"/>
              </a:lnSpc>
              <a:spcBef>
                <a:spcPts val="2100"/>
              </a:spcBef>
              <a:spcAft>
                <a:spcPts val="0"/>
              </a:spcAft>
              <a:buSzPts val="1800"/>
              <a:buChar char="○"/>
              <a:defRPr/>
            </a:lvl5pPr>
            <a:lvl6pPr marL="2743200" lvl="5" indent="-342900" rtl="0">
              <a:lnSpc>
                <a:spcPct val="100000"/>
              </a:lnSpc>
              <a:spcBef>
                <a:spcPts val="2100"/>
              </a:spcBef>
              <a:spcAft>
                <a:spcPts val="0"/>
              </a:spcAft>
              <a:buSzPts val="1800"/>
              <a:buChar char="■"/>
              <a:defRPr/>
            </a:lvl6pPr>
            <a:lvl7pPr marL="3200400" lvl="6" indent="-342900" rtl="0">
              <a:lnSpc>
                <a:spcPct val="100000"/>
              </a:lnSpc>
              <a:spcBef>
                <a:spcPts val="2100"/>
              </a:spcBef>
              <a:spcAft>
                <a:spcPts val="0"/>
              </a:spcAft>
              <a:buSzPts val="1800"/>
              <a:buChar char="●"/>
              <a:defRPr/>
            </a:lvl7pPr>
            <a:lvl8pPr marL="3657600" lvl="7" indent="-342900" rtl="0">
              <a:lnSpc>
                <a:spcPct val="100000"/>
              </a:lnSpc>
              <a:spcBef>
                <a:spcPts val="2100"/>
              </a:spcBef>
              <a:spcAft>
                <a:spcPts val="0"/>
              </a:spcAft>
              <a:buSzPts val="1800"/>
              <a:buChar char="○"/>
              <a:defRPr/>
            </a:lvl8pPr>
            <a:lvl9pPr marL="4114800" lvl="8" indent="-342900" rtl="0">
              <a:lnSpc>
                <a:spcPct val="100000"/>
              </a:lnSpc>
              <a:spcBef>
                <a:spcPts val="2100"/>
              </a:spcBef>
              <a:spcAft>
                <a:spcPts val="2100"/>
              </a:spcAft>
              <a:buSzPts val="1800"/>
              <a:buChar char="■"/>
              <a:defRPr/>
            </a:lvl9pPr>
          </a:lstStyle>
          <a:p>
            <a:endParaRPr/>
          </a:p>
        </p:txBody>
      </p:sp>
      <p:sp>
        <p:nvSpPr>
          <p:cNvPr id="115" name="Google Shape;115;p4"/>
          <p:cNvSpPr txBox="1">
            <a:spLocks noGrp="1"/>
          </p:cNvSpPr>
          <p:nvPr>
            <p:ph type="title" idx="4"/>
          </p:nvPr>
        </p:nvSpPr>
        <p:spPr>
          <a:xfrm>
            <a:off x="4216300" y="1398663"/>
            <a:ext cx="32946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116" name="Google Shape;116;p4"/>
          <p:cNvSpPr txBox="1">
            <a:spLocks noGrp="1"/>
          </p:cNvSpPr>
          <p:nvPr>
            <p:ph type="title" idx="5"/>
          </p:nvPr>
        </p:nvSpPr>
        <p:spPr>
          <a:xfrm>
            <a:off x="8174225" y="1398663"/>
            <a:ext cx="32946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117" name="Google Shape;117;p4"/>
          <p:cNvSpPr txBox="1">
            <a:spLocks noGrp="1"/>
          </p:cNvSpPr>
          <p:nvPr>
            <p:ph type="title" idx="6"/>
          </p:nvPr>
        </p:nvSpPr>
        <p:spPr>
          <a:xfrm>
            <a:off x="8174200" y="3417221"/>
            <a:ext cx="32946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118" name="Google Shape;118;p4"/>
          <p:cNvSpPr txBox="1">
            <a:spLocks noGrp="1"/>
          </p:cNvSpPr>
          <p:nvPr>
            <p:ph type="body" idx="7"/>
          </p:nvPr>
        </p:nvSpPr>
        <p:spPr>
          <a:xfrm>
            <a:off x="4216300" y="4112982"/>
            <a:ext cx="3294600" cy="13227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lnSpc>
                <a:spcPct val="100000"/>
              </a:lnSpc>
              <a:spcBef>
                <a:spcPts val="0"/>
              </a:spcBef>
              <a:spcAft>
                <a:spcPts val="0"/>
              </a:spcAft>
              <a:buSzPts val="1800"/>
              <a:buChar char="○"/>
              <a:defRPr/>
            </a:lvl2pPr>
            <a:lvl3pPr marL="1371600" lvl="2" indent="-342900" rtl="0">
              <a:lnSpc>
                <a:spcPct val="100000"/>
              </a:lnSpc>
              <a:spcBef>
                <a:spcPts val="2100"/>
              </a:spcBef>
              <a:spcAft>
                <a:spcPts val="0"/>
              </a:spcAft>
              <a:buSzPts val="1800"/>
              <a:buChar char="■"/>
              <a:defRPr/>
            </a:lvl3pPr>
            <a:lvl4pPr marL="1828800" lvl="3" indent="-342900" rtl="0">
              <a:lnSpc>
                <a:spcPct val="100000"/>
              </a:lnSpc>
              <a:spcBef>
                <a:spcPts val="2100"/>
              </a:spcBef>
              <a:spcAft>
                <a:spcPts val="0"/>
              </a:spcAft>
              <a:buSzPts val="1800"/>
              <a:buChar char="●"/>
              <a:defRPr/>
            </a:lvl4pPr>
            <a:lvl5pPr marL="2286000" lvl="4" indent="-342900" rtl="0">
              <a:lnSpc>
                <a:spcPct val="100000"/>
              </a:lnSpc>
              <a:spcBef>
                <a:spcPts val="2100"/>
              </a:spcBef>
              <a:spcAft>
                <a:spcPts val="0"/>
              </a:spcAft>
              <a:buSzPts val="1800"/>
              <a:buChar char="○"/>
              <a:defRPr/>
            </a:lvl5pPr>
            <a:lvl6pPr marL="2743200" lvl="5" indent="-342900" rtl="0">
              <a:lnSpc>
                <a:spcPct val="100000"/>
              </a:lnSpc>
              <a:spcBef>
                <a:spcPts val="2100"/>
              </a:spcBef>
              <a:spcAft>
                <a:spcPts val="0"/>
              </a:spcAft>
              <a:buSzPts val="1800"/>
              <a:buChar char="■"/>
              <a:defRPr/>
            </a:lvl6pPr>
            <a:lvl7pPr marL="3200400" lvl="6" indent="-342900" rtl="0">
              <a:lnSpc>
                <a:spcPct val="100000"/>
              </a:lnSpc>
              <a:spcBef>
                <a:spcPts val="2100"/>
              </a:spcBef>
              <a:spcAft>
                <a:spcPts val="0"/>
              </a:spcAft>
              <a:buSzPts val="1800"/>
              <a:buChar char="●"/>
              <a:defRPr/>
            </a:lvl7pPr>
            <a:lvl8pPr marL="3657600" lvl="7" indent="-342900" rtl="0">
              <a:lnSpc>
                <a:spcPct val="100000"/>
              </a:lnSpc>
              <a:spcBef>
                <a:spcPts val="2100"/>
              </a:spcBef>
              <a:spcAft>
                <a:spcPts val="0"/>
              </a:spcAft>
              <a:buSzPts val="1800"/>
              <a:buChar char="○"/>
              <a:defRPr/>
            </a:lvl8pPr>
            <a:lvl9pPr marL="4114800" lvl="8" indent="-342900" rtl="0">
              <a:lnSpc>
                <a:spcPct val="100000"/>
              </a:lnSpc>
              <a:spcBef>
                <a:spcPts val="2100"/>
              </a:spcBef>
              <a:spcAft>
                <a:spcPts val="2100"/>
              </a:spcAft>
              <a:buSzPts val="1800"/>
              <a:buChar char="■"/>
              <a:defRPr/>
            </a:lvl9pPr>
          </a:lstStyle>
          <a:p>
            <a:endParaRPr/>
          </a:p>
        </p:txBody>
      </p:sp>
      <p:sp>
        <p:nvSpPr>
          <p:cNvPr id="119" name="Google Shape;119;p4"/>
          <p:cNvSpPr txBox="1">
            <a:spLocks noGrp="1"/>
          </p:cNvSpPr>
          <p:nvPr>
            <p:ph type="title" idx="8"/>
          </p:nvPr>
        </p:nvSpPr>
        <p:spPr>
          <a:xfrm>
            <a:off x="4216300" y="3417213"/>
            <a:ext cx="32946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120" name="Google Shape;120;p4"/>
          <p:cNvSpPr/>
          <p:nvPr/>
        </p:nvSpPr>
        <p:spPr>
          <a:xfrm flipH="1">
            <a:off x="569461" y="4291542"/>
            <a:ext cx="1131600" cy="11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flipH="1">
            <a:off x="886577" y="3700998"/>
            <a:ext cx="497400" cy="49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flipH="1">
            <a:off x="1779903" y="5188810"/>
            <a:ext cx="1318171" cy="957706"/>
          </a:xfrm>
          <a:custGeom>
            <a:avLst/>
            <a:gdLst/>
            <a:ahLst/>
            <a:cxnLst/>
            <a:rect l="l" t="t" r="r" b="b"/>
            <a:pathLst>
              <a:path w="1555364" h="1130037" extrusionOk="0">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4"/>
          <p:cNvSpPr/>
          <p:nvPr/>
        </p:nvSpPr>
        <p:spPr>
          <a:xfrm flipH="1">
            <a:off x="1414384" y="5879259"/>
            <a:ext cx="1171981" cy="1005418"/>
          </a:xfrm>
          <a:custGeom>
            <a:avLst/>
            <a:gdLst/>
            <a:ahLst/>
            <a:cxnLst/>
            <a:rect l="l" t="t" r="r" b="b"/>
            <a:pathLst>
              <a:path w="1382868" h="1186334" extrusionOk="0">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24" name="Google Shape;124;p4"/>
          <p:cNvGrpSpPr/>
          <p:nvPr/>
        </p:nvGrpSpPr>
        <p:grpSpPr>
          <a:xfrm flipH="1">
            <a:off x="546966" y="5582292"/>
            <a:ext cx="1177274" cy="1313588"/>
            <a:chOff x="6415621" y="443747"/>
            <a:chExt cx="1388458" cy="1549225"/>
          </a:xfrm>
        </p:grpSpPr>
        <p:sp>
          <p:nvSpPr>
            <p:cNvPr id="125" name="Google Shape;125;p4"/>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4"/>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4"/>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4"/>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4"/>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4"/>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4"/>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4"/>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4"/>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4"/>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4"/>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6" name="Google Shape;136;p4"/>
          <p:cNvGrpSpPr/>
          <p:nvPr/>
        </p:nvGrpSpPr>
        <p:grpSpPr>
          <a:xfrm flipH="1">
            <a:off x="1609816" y="5125741"/>
            <a:ext cx="1420993" cy="1960803"/>
            <a:chOff x="259396" y="3664530"/>
            <a:chExt cx="1812954" cy="2501662"/>
          </a:xfrm>
        </p:grpSpPr>
        <p:sp>
          <p:nvSpPr>
            <p:cNvPr id="137" name="Google Shape;137;p4"/>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4"/>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4"/>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4"/>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4"/>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4"/>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4"/>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4"/>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4"/>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4"/>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4"/>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4"/>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4"/>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150"/>
        <p:cNvGrpSpPr/>
        <p:nvPr/>
      </p:nvGrpSpPr>
      <p:grpSpPr>
        <a:xfrm>
          <a:off x="0" y="0"/>
          <a:ext cx="0" cy="0"/>
          <a:chOff x="0" y="0"/>
          <a:chExt cx="0" cy="0"/>
        </a:xfrm>
      </p:grpSpPr>
      <p:grpSp>
        <p:nvGrpSpPr>
          <p:cNvPr id="151" name="Google Shape;151;p5"/>
          <p:cNvGrpSpPr/>
          <p:nvPr/>
        </p:nvGrpSpPr>
        <p:grpSpPr>
          <a:xfrm flipH="1">
            <a:off x="9696265" y="4083968"/>
            <a:ext cx="2486173" cy="2774042"/>
            <a:chOff x="6415621" y="443747"/>
            <a:chExt cx="1388458" cy="1549225"/>
          </a:xfrm>
        </p:grpSpPr>
        <p:sp>
          <p:nvSpPr>
            <p:cNvPr id="152" name="Google Shape;152;p5"/>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5"/>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5"/>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5"/>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5"/>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5"/>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5"/>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5"/>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5"/>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5"/>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5"/>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190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3" name="Google Shape;163;p5"/>
          <p:cNvSpPr txBox="1">
            <a:spLocks noGrp="1"/>
          </p:cNvSpPr>
          <p:nvPr>
            <p:ph type="title"/>
          </p:nvPr>
        </p:nvSpPr>
        <p:spPr>
          <a:xfrm>
            <a:off x="1096750" y="2005425"/>
            <a:ext cx="7389300" cy="2066100"/>
          </a:xfrm>
          <a:prstGeom prst="rect">
            <a:avLst/>
          </a:prstGeom>
        </p:spPr>
        <p:txBody>
          <a:bodyPr spcFirstLastPara="1" wrap="square" lIns="121900" tIns="121900" rIns="121900" bIns="121900" anchor="ctr" anchorCtr="0">
            <a:noAutofit/>
          </a:bodyPr>
          <a:lstStyle>
            <a:lvl1pPr marL="0" marR="0" lvl="0" indent="0" algn="l" rtl="0">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164" name="Google Shape;164;p5"/>
          <p:cNvSpPr txBox="1">
            <a:spLocks noGrp="1"/>
          </p:cNvSpPr>
          <p:nvPr>
            <p:ph type="body" idx="1"/>
          </p:nvPr>
        </p:nvSpPr>
        <p:spPr>
          <a:xfrm>
            <a:off x="1096750" y="4089075"/>
            <a:ext cx="7389300" cy="763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grpSp>
        <p:nvGrpSpPr>
          <p:cNvPr id="165" name="Google Shape;165;p5"/>
          <p:cNvGrpSpPr/>
          <p:nvPr/>
        </p:nvGrpSpPr>
        <p:grpSpPr>
          <a:xfrm>
            <a:off x="9706719" y="3127498"/>
            <a:ext cx="2304990" cy="3180613"/>
            <a:chOff x="259396" y="3664530"/>
            <a:chExt cx="1812954" cy="2501662"/>
          </a:xfrm>
        </p:grpSpPr>
        <p:sp>
          <p:nvSpPr>
            <p:cNvPr id="166" name="Google Shape;166;p5"/>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5"/>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5"/>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5"/>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5"/>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5"/>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5"/>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5"/>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5"/>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5"/>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5"/>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5"/>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5"/>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5"/>
          <p:cNvSpPr/>
          <p:nvPr/>
        </p:nvSpPr>
        <p:spPr>
          <a:xfrm>
            <a:off x="10124942" y="4881416"/>
            <a:ext cx="1628796" cy="1075893"/>
          </a:xfrm>
          <a:custGeom>
            <a:avLst/>
            <a:gdLst/>
            <a:ahLst/>
            <a:cxnLst/>
            <a:rect l="l" t="t" r="r" b="b"/>
            <a:pathLst>
              <a:path w="958115" h="632878" extrusionOk="0">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5"/>
          <p:cNvSpPr/>
          <p:nvPr/>
        </p:nvSpPr>
        <p:spPr>
          <a:xfrm>
            <a:off x="10458932" y="5302921"/>
            <a:ext cx="1636136" cy="1064754"/>
          </a:xfrm>
          <a:custGeom>
            <a:avLst/>
            <a:gdLst/>
            <a:ahLst/>
            <a:cxnLst/>
            <a:rect l="l" t="t" r="r" b="b"/>
            <a:pathLst>
              <a:path w="962433" h="626326" extrusionOk="0">
                <a:moveTo>
                  <a:pt x="1666" y="0"/>
                </a:moveTo>
                <a:lnTo>
                  <a:pt x="962434" y="154800"/>
                </a:lnTo>
                <a:cubicBezTo>
                  <a:pt x="962434" y="154800"/>
                  <a:pt x="788260" y="671465"/>
                  <a:pt x="418385" y="623135"/>
                </a:cubicBezTo>
                <a:cubicBezTo>
                  <a:pt x="-49731" y="561965"/>
                  <a:pt x="1666" y="0"/>
                  <a:pt x="1666"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5"/>
          <p:cNvSpPr/>
          <p:nvPr/>
        </p:nvSpPr>
        <p:spPr>
          <a:xfrm>
            <a:off x="10011586" y="5835951"/>
            <a:ext cx="1704422" cy="975322"/>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5"/>
          <p:cNvSpPr/>
          <p:nvPr/>
        </p:nvSpPr>
        <p:spPr>
          <a:xfrm rot="10800000" flipH="1">
            <a:off x="9961626" y="-26615"/>
            <a:ext cx="969600" cy="15291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rot="10800000" flipH="1">
            <a:off x="10395976" y="-26546"/>
            <a:ext cx="778800" cy="12282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 name="Google Shape;184;p5"/>
          <p:cNvGrpSpPr/>
          <p:nvPr/>
        </p:nvGrpSpPr>
        <p:grpSpPr>
          <a:xfrm rot="10800000">
            <a:off x="10656400" y="-26680"/>
            <a:ext cx="1022877" cy="1141314"/>
            <a:chOff x="6415621" y="443747"/>
            <a:chExt cx="1388458" cy="1549225"/>
          </a:xfrm>
        </p:grpSpPr>
        <p:sp>
          <p:nvSpPr>
            <p:cNvPr id="185" name="Google Shape;185;p5"/>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5"/>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5"/>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5"/>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5"/>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5"/>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5"/>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5"/>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5"/>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5"/>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5"/>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6" name="Google Shape;196;p5"/>
          <p:cNvSpPr/>
          <p:nvPr/>
        </p:nvSpPr>
        <p:spPr>
          <a:xfrm flipH="1">
            <a:off x="11323907" y="-83399"/>
            <a:ext cx="942695" cy="938899"/>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5 Two columns">
  <p:cSld name="CUSTOM_4">
    <p:bg>
      <p:bgPr>
        <a:solidFill>
          <a:schemeClr val="accent3"/>
        </a:solidFill>
        <a:effectLst/>
      </p:bgPr>
    </p:bg>
    <p:spTree>
      <p:nvGrpSpPr>
        <p:cNvPr id="1" name="Shape 197"/>
        <p:cNvGrpSpPr/>
        <p:nvPr/>
      </p:nvGrpSpPr>
      <p:grpSpPr>
        <a:xfrm>
          <a:off x="0" y="0"/>
          <a:ext cx="0" cy="0"/>
          <a:chOff x="0" y="0"/>
          <a:chExt cx="0" cy="0"/>
        </a:xfrm>
      </p:grpSpPr>
      <p:sp>
        <p:nvSpPr>
          <p:cNvPr id="198" name="Google Shape;198;p6"/>
          <p:cNvSpPr/>
          <p:nvPr/>
        </p:nvSpPr>
        <p:spPr>
          <a:xfrm>
            <a:off x="1301250" y="611250"/>
            <a:ext cx="9589500" cy="5635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txBox="1">
            <a:spLocks noGrp="1"/>
          </p:cNvSpPr>
          <p:nvPr>
            <p:ph type="title"/>
          </p:nvPr>
        </p:nvSpPr>
        <p:spPr>
          <a:xfrm>
            <a:off x="1607325" y="912563"/>
            <a:ext cx="90783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00" name="Google Shape;200;p6"/>
          <p:cNvSpPr txBox="1">
            <a:spLocks noGrp="1"/>
          </p:cNvSpPr>
          <p:nvPr>
            <p:ph type="body" idx="1"/>
          </p:nvPr>
        </p:nvSpPr>
        <p:spPr>
          <a:xfrm>
            <a:off x="1607325" y="2127643"/>
            <a:ext cx="4268100" cy="38178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201" name="Google Shape;201;p6"/>
          <p:cNvSpPr txBox="1">
            <a:spLocks noGrp="1"/>
          </p:cNvSpPr>
          <p:nvPr>
            <p:ph type="body" idx="2"/>
          </p:nvPr>
        </p:nvSpPr>
        <p:spPr>
          <a:xfrm>
            <a:off x="6417417" y="2113258"/>
            <a:ext cx="4268400" cy="38178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202" name="Google Shape;202;p6"/>
          <p:cNvSpPr/>
          <p:nvPr/>
        </p:nvSpPr>
        <p:spPr>
          <a:xfrm flipH="1">
            <a:off x="183984" y="4848018"/>
            <a:ext cx="906300" cy="906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flipH="1">
            <a:off x="437933" y="4375049"/>
            <a:ext cx="398400" cy="398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flipH="1">
            <a:off x="1151501" y="5566644"/>
            <a:ext cx="1057648" cy="768425"/>
          </a:xfrm>
          <a:custGeom>
            <a:avLst/>
            <a:gdLst/>
            <a:ahLst/>
            <a:cxnLst/>
            <a:rect l="l" t="t" r="r" b="b"/>
            <a:pathLst>
              <a:path w="1555364" h="1130037" extrusionOk="0">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6"/>
          <p:cNvSpPr/>
          <p:nvPr/>
        </p:nvSpPr>
        <p:spPr>
          <a:xfrm flipH="1">
            <a:off x="858972" y="6119629"/>
            <a:ext cx="940350" cy="806707"/>
          </a:xfrm>
          <a:custGeom>
            <a:avLst/>
            <a:gdLst/>
            <a:ahLst/>
            <a:cxnLst/>
            <a:rect l="l" t="t" r="r" b="b"/>
            <a:pathLst>
              <a:path w="1382868" h="1186334" extrusionOk="0">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6" name="Google Shape;206;p6"/>
          <p:cNvGrpSpPr/>
          <p:nvPr/>
        </p:nvGrpSpPr>
        <p:grpSpPr>
          <a:xfrm flipH="1">
            <a:off x="165821" y="5881792"/>
            <a:ext cx="942902" cy="1052079"/>
            <a:chOff x="6415621" y="443747"/>
            <a:chExt cx="1388458" cy="1549225"/>
          </a:xfrm>
        </p:grpSpPr>
        <p:sp>
          <p:nvSpPr>
            <p:cNvPr id="207" name="Google Shape;207;p6"/>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6"/>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6"/>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6"/>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6"/>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6"/>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6"/>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6"/>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6"/>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6"/>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6"/>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8" name="Google Shape;218;p6"/>
          <p:cNvGrpSpPr/>
          <p:nvPr/>
        </p:nvGrpSpPr>
        <p:grpSpPr>
          <a:xfrm flipH="1">
            <a:off x="1017296" y="5515951"/>
            <a:ext cx="1137991" cy="1570293"/>
            <a:chOff x="259396" y="3664530"/>
            <a:chExt cx="1812954" cy="2501662"/>
          </a:xfrm>
        </p:grpSpPr>
        <p:sp>
          <p:nvSpPr>
            <p:cNvPr id="219" name="Google Shape;219;p6"/>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220;p6"/>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6"/>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6"/>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6"/>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24;p6"/>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6"/>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26;p6"/>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6"/>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6"/>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6"/>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6"/>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6"/>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2" name="Google Shape;232;p6"/>
          <p:cNvSpPr/>
          <p:nvPr/>
        </p:nvSpPr>
        <p:spPr>
          <a:xfrm rot="10800000" flipH="1">
            <a:off x="10388525" y="-37125"/>
            <a:ext cx="789900" cy="1245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rot="10800000" flipH="1">
            <a:off x="10742430" y="-37141"/>
            <a:ext cx="634500" cy="10008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6"/>
          <p:cNvGrpSpPr/>
          <p:nvPr/>
        </p:nvGrpSpPr>
        <p:grpSpPr>
          <a:xfrm rot="10800000">
            <a:off x="10954287" y="-37261"/>
            <a:ext cx="833491" cy="930000"/>
            <a:chOff x="6415621" y="443747"/>
            <a:chExt cx="1388458" cy="1549225"/>
          </a:xfrm>
        </p:grpSpPr>
        <p:sp>
          <p:nvSpPr>
            <p:cNvPr id="235" name="Google Shape;235;p6"/>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6"/>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6"/>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6"/>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6"/>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6"/>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6"/>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6"/>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6"/>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6"/>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6"/>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6" name="Google Shape;246;p6"/>
          <p:cNvSpPr/>
          <p:nvPr/>
        </p:nvSpPr>
        <p:spPr>
          <a:xfrm flipH="1">
            <a:off x="11499180" y="-83400"/>
            <a:ext cx="767420" cy="764330"/>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6 One column">
  <p:cSld name="CUSTOM_5">
    <p:bg>
      <p:bgPr>
        <a:solidFill>
          <a:schemeClr val="accent3"/>
        </a:solidFill>
        <a:effectLst/>
      </p:bgPr>
    </p:bg>
    <p:spTree>
      <p:nvGrpSpPr>
        <p:cNvPr id="1" name="Shape 247"/>
        <p:cNvGrpSpPr/>
        <p:nvPr/>
      </p:nvGrpSpPr>
      <p:grpSpPr>
        <a:xfrm>
          <a:off x="0" y="0"/>
          <a:ext cx="0" cy="0"/>
          <a:chOff x="0" y="0"/>
          <a:chExt cx="0" cy="0"/>
        </a:xfrm>
      </p:grpSpPr>
      <p:sp>
        <p:nvSpPr>
          <p:cNvPr id="248" name="Google Shape;248;p7"/>
          <p:cNvSpPr/>
          <p:nvPr/>
        </p:nvSpPr>
        <p:spPr>
          <a:xfrm>
            <a:off x="1301250" y="1222500"/>
            <a:ext cx="9589500" cy="5635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txBox="1">
            <a:spLocks noGrp="1"/>
          </p:cNvSpPr>
          <p:nvPr>
            <p:ph type="title"/>
          </p:nvPr>
        </p:nvSpPr>
        <p:spPr>
          <a:xfrm>
            <a:off x="1291250" y="1454050"/>
            <a:ext cx="95895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50" name="Google Shape;250;p7"/>
          <p:cNvSpPr txBox="1">
            <a:spLocks noGrp="1"/>
          </p:cNvSpPr>
          <p:nvPr>
            <p:ph type="body" idx="1"/>
          </p:nvPr>
        </p:nvSpPr>
        <p:spPr>
          <a:xfrm>
            <a:off x="2199000" y="2966525"/>
            <a:ext cx="7794000" cy="2716200"/>
          </a:xfrm>
          <a:prstGeom prst="rect">
            <a:avLst/>
          </a:prstGeom>
        </p:spPr>
        <p:txBody>
          <a:bodyPr spcFirstLastPara="1" wrap="square" lIns="121900" tIns="121900" rIns="121900" bIns="121900" anchor="t" anchorCtr="0">
            <a:noAutofit/>
          </a:bodyPr>
          <a:lstStyle>
            <a:lvl1pPr marL="457200" lvl="0" indent="-342900" algn="ctr">
              <a:spcBef>
                <a:spcPts val="0"/>
              </a:spcBef>
              <a:spcAft>
                <a:spcPts val="0"/>
              </a:spcAft>
              <a:buSzPts val="1800"/>
              <a:buChar char="●"/>
              <a:defRPr/>
            </a:lvl1pPr>
            <a:lvl2pPr marL="914400" lvl="1" indent="-342900" algn="ctr">
              <a:spcBef>
                <a:spcPts val="0"/>
              </a:spcBef>
              <a:spcAft>
                <a:spcPts val="0"/>
              </a:spcAft>
              <a:buSzPts val="1800"/>
              <a:buChar char="○"/>
              <a:defRPr/>
            </a:lvl2pPr>
            <a:lvl3pPr marL="1371600" lvl="2" indent="-342900" algn="ctr">
              <a:spcBef>
                <a:spcPts val="2100"/>
              </a:spcBef>
              <a:spcAft>
                <a:spcPts val="0"/>
              </a:spcAft>
              <a:buSzPts val="1800"/>
              <a:buChar char="■"/>
              <a:defRPr/>
            </a:lvl3pPr>
            <a:lvl4pPr marL="1828800" lvl="3" indent="-342900" algn="ctr">
              <a:spcBef>
                <a:spcPts val="2100"/>
              </a:spcBef>
              <a:spcAft>
                <a:spcPts val="0"/>
              </a:spcAft>
              <a:buSzPts val="1800"/>
              <a:buChar char="●"/>
              <a:defRPr/>
            </a:lvl4pPr>
            <a:lvl5pPr marL="2286000" lvl="4" indent="-342900" algn="ctr">
              <a:spcBef>
                <a:spcPts val="2100"/>
              </a:spcBef>
              <a:spcAft>
                <a:spcPts val="0"/>
              </a:spcAft>
              <a:buSzPts val="1800"/>
              <a:buChar char="○"/>
              <a:defRPr/>
            </a:lvl5pPr>
            <a:lvl6pPr marL="2743200" lvl="5" indent="-342900" algn="ctr">
              <a:spcBef>
                <a:spcPts val="2100"/>
              </a:spcBef>
              <a:spcAft>
                <a:spcPts val="0"/>
              </a:spcAft>
              <a:buSzPts val="1800"/>
              <a:buChar char="■"/>
              <a:defRPr/>
            </a:lvl6pPr>
            <a:lvl7pPr marL="3200400" lvl="6" indent="-342900" algn="ctr">
              <a:spcBef>
                <a:spcPts val="2100"/>
              </a:spcBef>
              <a:spcAft>
                <a:spcPts val="0"/>
              </a:spcAft>
              <a:buSzPts val="1800"/>
              <a:buChar char="●"/>
              <a:defRPr/>
            </a:lvl7pPr>
            <a:lvl8pPr marL="3657600" lvl="7" indent="-342900" algn="ctr">
              <a:spcBef>
                <a:spcPts val="2100"/>
              </a:spcBef>
              <a:spcAft>
                <a:spcPts val="0"/>
              </a:spcAft>
              <a:buSzPts val="1800"/>
              <a:buChar char="○"/>
              <a:defRPr/>
            </a:lvl8pPr>
            <a:lvl9pPr marL="4114800" lvl="8" indent="-342900" algn="ctr">
              <a:spcBef>
                <a:spcPts val="2100"/>
              </a:spcBef>
              <a:spcAft>
                <a:spcPts val="2100"/>
              </a:spcAft>
              <a:buSzPts val="1800"/>
              <a:buChar char="■"/>
              <a:defRPr/>
            </a:lvl9pPr>
          </a:lstStyle>
          <a:p>
            <a:endParaRPr/>
          </a:p>
        </p:txBody>
      </p:sp>
      <p:grpSp>
        <p:nvGrpSpPr>
          <p:cNvPr id="251" name="Google Shape;251;p7"/>
          <p:cNvGrpSpPr/>
          <p:nvPr/>
        </p:nvGrpSpPr>
        <p:grpSpPr>
          <a:xfrm>
            <a:off x="10216696" y="3914030"/>
            <a:ext cx="1812954" cy="2501662"/>
            <a:chOff x="259396" y="3664530"/>
            <a:chExt cx="1812954" cy="2501662"/>
          </a:xfrm>
        </p:grpSpPr>
        <p:sp>
          <p:nvSpPr>
            <p:cNvPr id="252" name="Google Shape;252;p7"/>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7"/>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7"/>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7"/>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7"/>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7"/>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7"/>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7"/>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7"/>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7"/>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7"/>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263;p7"/>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7"/>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5" name="Google Shape;265;p7"/>
          <p:cNvSpPr/>
          <p:nvPr/>
        </p:nvSpPr>
        <p:spPr>
          <a:xfrm>
            <a:off x="10545633" y="5293463"/>
            <a:ext cx="1281479" cy="846474"/>
          </a:xfrm>
          <a:custGeom>
            <a:avLst/>
            <a:gdLst/>
            <a:ahLst/>
            <a:cxnLst/>
            <a:rect l="l" t="t" r="r" b="b"/>
            <a:pathLst>
              <a:path w="958115" h="632878" extrusionOk="0">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7"/>
          <p:cNvSpPr/>
          <p:nvPr/>
        </p:nvSpPr>
        <p:spPr>
          <a:xfrm>
            <a:off x="10808324" y="5624987"/>
            <a:ext cx="1287254" cy="837711"/>
          </a:xfrm>
          <a:custGeom>
            <a:avLst/>
            <a:gdLst/>
            <a:ahLst/>
            <a:cxnLst/>
            <a:rect l="l" t="t" r="r" b="b"/>
            <a:pathLst>
              <a:path w="962433" h="626326" extrusionOk="0">
                <a:moveTo>
                  <a:pt x="1666" y="0"/>
                </a:moveTo>
                <a:lnTo>
                  <a:pt x="962434" y="154800"/>
                </a:lnTo>
                <a:cubicBezTo>
                  <a:pt x="962434" y="154800"/>
                  <a:pt x="788260" y="671465"/>
                  <a:pt x="418385" y="623135"/>
                </a:cubicBezTo>
                <a:cubicBezTo>
                  <a:pt x="-49731" y="561965"/>
                  <a:pt x="1666" y="0"/>
                  <a:pt x="1666"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7"/>
          <p:cNvSpPr/>
          <p:nvPr/>
        </p:nvSpPr>
        <p:spPr>
          <a:xfrm>
            <a:off x="10456476" y="6044226"/>
            <a:ext cx="1340979" cy="767349"/>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7"/>
          <p:cNvSpPr/>
          <p:nvPr/>
        </p:nvSpPr>
        <p:spPr>
          <a:xfrm rot="10800000">
            <a:off x="1335376" y="-26615"/>
            <a:ext cx="969600" cy="15291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rot="10800000">
            <a:off x="1091827" y="-26546"/>
            <a:ext cx="778800" cy="12282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7"/>
          <p:cNvGrpSpPr/>
          <p:nvPr/>
        </p:nvGrpSpPr>
        <p:grpSpPr>
          <a:xfrm rot="10800000" flipH="1">
            <a:off x="587326" y="-26680"/>
            <a:ext cx="1022877" cy="1141314"/>
            <a:chOff x="6415621" y="443747"/>
            <a:chExt cx="1388458" cy="1549225"/>
          </a:xfrm>
        </p:grpSpPr>
        <p:sp>
          <p:nvSpPr>
            <p:cNvPr id="271" name="Google Shape;271;p7"/>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7"/>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7"/>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7"/>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7"/>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7"/>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7"/>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7"/>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7"/>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7"/>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7"/>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2" name="Google Shape;282;p7"/>
          <p:cNvSpPr/>
          <p:nvPr/>
        </p:nvSpPr>
        <p:spPr>
          <a:xfrm>
            <a:off x="1" y="-83399"/>
            <a:ext cx="942695" cy="938899"/>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Big Title">
  <p:cSld name="CUSTOM_6">
    <p:spTree>
      <p:nvGrpSpPr>
        <p:cNvPr id="1" name="Shape 283"/>
        <p:cNvGrpSpPr/>
        <p:nvPr/>
      </p:nvGrpSpPr>
      <p:grpSpPr>
        <a:xfrm>
          <a:off x="0" y="0"/>
          <a:ext cx="0" cy="0"/>
          <a:chOff x="0" y="0"/>
          <a:chExt cx="0" cy="0"/>
        </a:xfrm>
      </p:grpSpPr>
      <p:sp>
        <p:nvSpPr>
          <p:cNvPr id="284" name="Google Shape;284;p8"/>
          <p:cNvSpPr/>
          <p:nvPr/>
        </p:nvSpPr>
        <p:spPr>
          <a:xfrm>
            <a:off x="1210600" y="1036025"/>
            <a:ext cx="9925800" cy="4858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8"/>
          <p:cNvSpPr/>
          <p:nvPr/>
        </p:nvSpPr>
        <p:spPr>
          <a:xfrm flipH="1">
            <a:off x="934103" y="5332901"/>
            <a:ext cx="969600" cy="15291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8"/>
          <p:cNvSpPr/>
          <p:nvPr/>
        </p:nvSpPr>
        <p:spPr>
          <a:xfrm flipH="1">
            <a:off x="690553" y="5633732"/>
            <a:ext cx="778800" cy="12282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7" name="Google Shape;287;p8"/>
          <p:cNvGrpSpPr/>
          <p:nvPr/>
        </p:nvGrpSpPr>
        <p:grpSpPr>
          <a:xfrm>
            <a:off x="186052" y="5720752"/>
            <a:ext cx="1022877" cy="1141314"/>
            <a:chOff x="6415621" y="443747"/>
            <a:chExt cx="1388458" cy="1549225"/>
          </a:xfrm>
        </p:grpSpPr>
        <p:sp>
          <p:nvSpPr>
            <p:cNvPr id="288" name="Google Shape;288;p8"/>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89;p8"/>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8"/>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8"/>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92;p8"/>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8"/>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94;p8"/>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8"/>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8"/>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8"/>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8"/>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99" name="Google Shape;299;p8"/>
          <p:cNvSpPr/>
          <p:nvPr/>
        </p:nvSpPr>
        <p:spPr>
          <a:xfrm rot="10800000" flipH="1">
            <a:off x="-20272" y="5979886"/>
            <a:ext cx="942695" cy="938899"/>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00;p8"/>
          <p:cNvSpPr txBox="1">
            <a:spLocks noGrp="1"/>
          </p:cNvSpPr>
          <p:nvPr>
            <p:ph type="title"/>
          </p:nvPr>
        </p:nvSpPr>
        <p:spPr>
          <a:xfrm>
            <a:off x="1560250" y="1884875"/>
            <a:ext cx="92265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301" name="Google Shape;301;p8"/>
          <p:cNvSpPr txBox="1">
            <a:spLocks noGrp="1"/>
          </p:cNvSpPr>
          <p:nvPr>
            <p:ph type="subTitle" idx="1"/>
          </p:nvPr>
        </p:nvSpPr>
        <p:spPr>
          <a:xfrm>
            <a:off x="2961175" y="5919475"/>
            <a:ext cx="90516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1800"/>
              <a:buNone/>
              <a:defRPr/>
            </a:lvl2pPr>
            <a:lvl3pPr lvl="2" algn="r" rtl="0">
              <a:lnSpc>
                <a:spcPct val="100000"/>
              </a:lnSpc>
              <a:spcBef>
                <a:spcPts val="0"/>
              </a:spcBef>
              <a:spcAft>
                <a:spcPts val="0"/>
              </a:spcAft>
              <a:buSzPts val="1800"/>
              <a:buNone/>
              <a:defRPr/>
            </a:lvl3pPr>
            <a:lvl4pPr lvl="3" algn="r" rtl="0">
              <a:lnSpc>
                <a:spcPct val="100000"/>
              </a:lnSpc>
              <a:spcBef>
                <a:spcPts val="0"/>
              </a:spcBef>
              <a:spcAft>
                <a:spcPts val="0"/>
              </a:spcAft>
              <a:buSzPts val="1800"/>
              <a:buNone/>
              <a:defRPr/>
            </a:lvl4pPr>
            <a:lvl5pPr lvl="4" algn="r" rtl="0">
              <a:lnSpc>
                <a:spcPct val="100000"/>
              </a:lnSpc>
              <a:spcBef>
                <a:spcPts val="0"/>
              </a:spcBef>
              <a:spcAft>
                <a:spcPts val="0"/>
              </a:spcAft>
              <a:buSzPts val="1800"/>
              <a:buNone/>
              <a:defRPr/>
            </a:lvl5pPr>
            <a:lvl6pPr lvl="5" algn="r" rtl="0">
              <a:lnSpc>
                <a:spcPct val="100000"/>
              </a:lnSpc>
              <a:spcBef>
                <a:spcPts val="0"/>
              </a:spcBef>
              <a:spcAft>
                <a:spcPts val="0"/>
              </a:spcAft>
              <a:buSzPts val="1800"/>
              <a:buNone/>
              <a:defRPr/>
            </a:lvl6pPr>
            <a:lvl7pPr lvl="6" algn="r" rtl="0">
              <a:lnSpc>
                <a:spcPct val="100000"/>
              </a:lnSpc>
              <a:spcBef>
                <a:spcPts val="0"/>
              </a:spcBef>
              <a:spcAft>
                <a:spcPts val="0"/>
              </a:spcAft>
              <a:buSzPts val="1800"/>
              <a:buNone/>
              <a:defRPr/>
            </a:lvl7pPr>
            <a:lvl8pPr lvl="7" algn="r" rtl="0">
              <a:lnSpc>
                <a:spcPct val="100000"/>
              </a:lnSpc>
              <a:spcBef>
                <a:spcPts val="0"/>
              </a:spcBef>
              <a:spcAft>
                <a:spcPts val="0"/>
              </a:spcAft>
              <a:buSzPts val="1800"/>
              <a:buNone/>
              <a:defRPr/>
            </a:lvl8pPr>
            <a:lvl9pPr lvl="8" algn="r" rtl="0">
              <a:lnSpc>
                <a:spcPct val="100000"/>
              </a:lnSpc>
              <a:spcBef>
                <a:spcPts val="0"/>
              </a:spcBef>
              <a:spcAft>
                <a:spcPts val="0"/>
              </a:spcAft>
              <a:buSzPts val="1800"/>
              <a:buNone/>
              <a:defRPr/>
            </a:lvl9pPr>
          </a:lstStyle>
          <a:p>
            <a:endParaRPr/>
          </a:p>
        </p:txBody>
      </p:sp>
      <p:sp>
        <p:nvSpPr>
          <p:cNvPr id="302" name="Google Shape;302;p8"/>
          <p:cNvSpPr/>
          <p:nvPr/>
        </p:nvSpPr>
        <p:spPr>
          <a:xfrm rot="10800000" flipH="1">
            <a:off x="10095403" y="-26615"/>
            <a:ext cx="969600" cy="15291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8"/>
          <p:cNvSpPr/>
          <p:nvPr/>
        </p:nvSpPr>
        <p:spPr>
          <a:xfrm rot="10800000" flipH="1">
            <a:off x="10529752" y="-26546"/>
            <a:ext cx="778800" cy="12282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 name="Google Shape;304;p8"/>
          <p:cNvGrpSpPr/>
          <p:nvPr/>
        </p:nvGrpSpPr>
        <p:grpSpPr>
          <a:xfrm rot="10800000">
            <a:off x="10866376" y="-26680"/>
            <a:ext cx="1022877" cy="1141314"/>
            <a:chOff x="6415621" y="443747"/>
            <a:chExt cx="1388458" cy="1549225"/>
          </a:xfrm>
        </p:grpSpPr>
        <p:sp>
          <p:nvSpPr>
            <p:cNvPr id="305" name="Google Shape;305;p8"/>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8"/>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8"/>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08;p8"/>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8"/>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10;p8"/>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8"/>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8"/>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13;p8"/>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8"/>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8"/>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6" name="Google Shape;316;p8"/>
          <p:cNvSpPr/>
          <p:nvPr/>
        </p:nvSpPr>
        <p:spPr>
          <a:xfrm flipH="1">
            <a:off x="11305283" y="-83399"/>
            <a:ext cx="942695" cy="938899"/>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8 Three columns">
  <p:cSld name="CUSTOM_8_1">
    <p:spTree>
      <p:nvGrpSpPr>
        <p:cNvPr id="1" name="Shape 317"/>
        <p:cNvGrpSpPr/>
        <p:nvPr/>
      </p:nvGrpSpPr>
      <p:grpSpPr>
        <a:xfrm>
          <a:off x="0" y="0"/>
          <a:ext cx="0" cy="0"/>
          <a:chOff x="0" y="0"/>
          <a:chExt cx="0" cy="0"/>
        </a:xfrm>
      </p:grpSpPr>
      <p:sp>
        <p:nvSpPr>
          <p:cNvPr id="318" name="Google Shape;318;p9"/>
          <p:cNvSpPr txBox="1">
            <a:spLocks noGrp="1"/>
          </p:cNvSpPr>
          <p:nvPr>
            <p:ph type="subTitle" idx="1"/>
          </p:nvPr>
        </p:nvSpPr>
        <p:spPr>
          <a:xfrm>
            <a:off x="928653" y="4879575"/>
            <a:ext cx="3233100" cy="606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atin typeface="Yeseva One"/>
                <a:ea typeface="Yeseva One"/>
                <a:cs typeface="Yeseva One"/>
                <a:sym typeface="Yeseva One"/>
              </a:defRPr>
            </a:lvl1pPr>
            <a:lvl2pPr lvl="1" rtl="0">
              <a:spcBef>
                <a:spcPts val="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319" name="Google Shape;319;p9"/>
          <p:cNvSpPr txBox="1">
            <a:spLocks noGrp="1"/>
          </p:cNvSpPr>
          <p:nvPr>
            <p:ph type="subTitle" idx="2"/>
          </p:nvPr>
        </p:nvSpPr>
        <p:spPr>
          <a:xfrm>
            <a:off x="4483203" y="4879575"/>
            <a:ext cx="3233100" cy="606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atin typeface="Yeseva One"/>
                <a:ea typeface="Yeseva One"/>
                <a:cs typeface="Yeseva One"/>
                <a:sym typeface="Yeseva One"/>
              </a:defRPr>
            </a:lvl1pPr>
            <a:lvl2pPr lvl="1" rtl="0">
              <a:spcBef>
                <a:spcPts val="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320" name="Google Shape;320;p9"/>
          <p:cNvSpPr txBox="1">
            <a:spLocks noGrp="1"/>
          </p:cNvSpPr>
          <p:nvPr>
            <p:ph type="subTitle" idx="3"/>
          </p:nvPr>
        </p:nvSpPr>
        <p:spPr>
          <a:xfrm>
            <a:off x="8037753" y="4879575"/>
            <a:ext cx="3232800" cy="606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atin typeface="Yeseva One"/>
                <a:ea typeface="Yeseva One"/>
                <a:cs typeface="Yeseva One"/>
                <a:sym typeface="Yeseva One"/>
              </a:defRPr>
            </a:lvl1pPr>
            <a:lvl2pPr lvl="1" rtl="0">
              <a:spcBef>
                <a:spcPts val="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321" name="Google Shape;321;p9"/>
          <p:cNvSpPr txBox="1">
            <a:spLocks noGrp="1"/>
          </p:cNvSpPr>
          <p:nvPr>
            <p:ph type="title"/>
          </p:nvPr>
        </p:nvSpPr>
        <p:spPr>
          <a:xfrm>
            <a:off x="928650" y="669575"/>
            <a:ext cx="103422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22" name="Google Shape;322;p9"/>
          <p:cNvSpPr txBox="1">
            <a:spLocks noGrp="1"/>
          </p:cNvSpPr>
          <p:nvPr>
            <p:ph type="body" idx="4"/>
          </p:nvPr>
        </p:nvSpPr>
        <p:spPr>
          <a:xfrm>
            <a:off x="928650" y="5350028"/>
            <a:ext cx="3233100" cy="763500"/>
          </a:xfrm>
          <a:prstGeom prst="rect">
            <a:avLst/>
          </a:prstGeom>
        </p:spPr>
        <p:txBody>
          <a:bodyPr spcFirstLastPara="1" wrap="square" lIns="121900" tIns="121900" rIns="121900" bIns="121900" anchor="t" anchorCtr="0">
            <a:noAutofit/>
          </a:bodyPr>
          <a:lstStyle>
            <a:lvl1pPr marL="457200" lvl="0" indent="-336550" algn="ctr" rtl="0">
              <a:spcBef>
                <a:spcPts val="0"/>
              </a:spcBef>
              <a:spcAft>
                <a:spcPts val="0"/>
              </a:spcAft>
              <a:buSzPts val="1700"/>
              <a:buChar char="●"/>
              <a:defRPr sz="1600"/>
            </a:lvl1pPr>
            <a:lvl2pPr marL="914400" lvl="1" indent="-336550" rtl="0">
              <a:spcBef>
                <a:spcPts val="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323" name="Google Shape;323;p9"/>
          <p:cNvSpPr txBox="1">
            <a:spLocks noGrp="1"/>
          </p:cNvSpPr>
          <p:nvPr>
            <p:ph type="body" idx="5"/>
          </p:nvPr>
        </p:nvSpPr>
        <p:spPr>
          <a:xfrm>
            <a:off x="4483200" y="5351542"/>
            <a:ext cx="3233100" cy="762000"/>
          </a:xfrm>
          <a:prstGeom prst="rect">
            <a:avLst/>
          </a:prstGeom>
        </p:spPr>
        <p:txBody>
          <a:bodyPr spcFirstLastPara="1" wrap="square" lIns="121900" tIns="121900" rIns="121900" bIns="121900" anchor="t" anchorCtr="0">
            <a:noAutofit/>
          </a:bodyPr>
          <a:lstStyle>
            <a:lvl1pPr marL="457200" lvl="0" indent="-336550" algn="ctr" rtl="0">
              <a:spcBef>
                <a:spcPts val="0"/>
              </a:spcBef>
              <a:spcAft>
                <a:spcPts val="0"/>
              </a:spcAft>
              <a:buSzPts val="1700"/>
              <a:buChar char="●"/>
              <a:defRPr sz="1600"/>
            </a:lvl1pPr>
            <a:lvl2pPr marL="914400" lvl="1" indent="-336550" rtl="0">
              <a:spcBef>
                <a:spcPts val="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324" name="Google Shape;324;p9"/>
          <p:cNvSpPr txBox="1">
            <a:spLocks noGrp="1"/>
          </p:cNvSpPr>
          <p:nvPr>
            <p:ph type="body" idx="6"/>
          </p:nvPr>
        </p:nvSpPr>
        <p:spPr>
          <a:xfrm>
            <a:off x="8037750" y="5351542"/>
            <a:ext cx="3233100" cy="762000"/>
          </a:xfrm>
          <a:prstGeom prst="rect">
            <a:avLst/>
          </a:prstGeom>
        </p:spPr>
        <p:txBody>
          <a:bodyPr spcFirstLastPara="1" wrap="square" lIns="121900" tIns="121900" rIns="121900" bIns="121900" anchor="t" anchorCtr="0">
            <a:noAutofit/>
          </a:bodyPr>
          <a:lstStyle>
            <a:lvl1pPr marL="457200" lvl="0" indent="-336550" algn="ctr" rtl="0">
              <a:spcBef>
                <a:spcPts val="0"/>
              </a:spcBef>
              <a:spcAft>
                <a:spcPts val="0"/>
              </a:spcAft>
              <a:buSzPts val="1700"/>
              <a:buChar char="●"/>
              <a:defRPr sz="1600"/>
            </a:lvl1pPr>
            <a:lvl2pPr marL="914400" lvl="1" indent="-336550" rtl="0">
              <a:spcBef>
                <a:spcPts val="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325" name="Google Shape;325;p9"/>
          <p:cNvSpPr/>
          <p:nvPr/>
        </p:nvSpPr>
        <p:spPr>
          <a:xfrm>
            <a:off x="11017676" y="1472476"/>
            <a:ext cx="681769" cy="390129"/>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9"/>
          <p:cNvSpPr/>
          <p:nvPr/>
        </p:nvSpPr>
        <p:spPr>
          <a:xfrm rot="5400000">
            <a:off x="638833" y="396572"/>
            <a:ext cx="1195509" cy="648389"/>
          </a:xfrm>
          <a:custGeom>
            <a:avLst/>
            <a:gdLst/>
            <a:ahLst/>
            <a:cxnLst/>
            <a:rect l="l" t="t" r="r" b="b"/>
            <a:pathLst>
              <a:path w="1449102" h="785926" extrusionOk="0">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9"/>
          <p:cNvSpPr/>
          <p:nvPr/>
        </p:nvSpPr>
        <p:spPr>
          <a:xfrm rot="5400000">
            <a:off x="1561238" y="488593"/>
            <a:ext cx="465122" cy="465106"/>
          </a:xfrm>
          <a:custGeom>
            <a:avLst/>
            <a:gdLst/>
            <a:ahLst/>
            <a:cxnLst/>
            <a:rect l="l" t="t" r="r" b="b"/>
            <a:pathLst>
              <a:path w="563784" h="563765" extrusionOk="0">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28;p9"/>
          <p:cNvSpPr/>
          <p:nvPr/>
        </p:nvSpPr>
        <p:spPr>
          <a:xfrm rot="-425110">
            <a:off x="10630670" y="454242"/>
            <a:ext cx="1341194" cy="767472"/>
          </a:xfrm>
          <a:custGeom>
            <a:avLst/>
            <a:gdLst/>
            <a:ahLst/>
            <a:cxnLst/>
            <a:rect l="l" t="t" r="r" b="b"/>
            <a:pathLst>
              <a:path w="1002601" h="573719" extrusionOk="0">
                <a:moveTo>
                  <a:pt x="0" y="0"/>
                </a:moveTo>
                <a:lnTo>
                  <a:pt x="1002602" y="48339"/>
                </a:lnTo>
                <a:cubicBezTo>
                  <a:pt x="1002602" y="48339"/>
                  <a:pt x="884368" y="581054"/>
                  <a:pt x="499701" y="573643"/>
                </a:cubicBezTo>
                <a:cubicBezTo>
                  <a:pt x="12878" y="564261"/>
                  <a:pt x="0" y="0"/>
                  <a:pt x="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29" name="Google Shape;329;p9"/>
          <p:cNvGrpSpPr/>
          <p:nvPr/>
        </p:nvGrpSpPr>
        <p:grpSpPr>
          <a:xfrm rot="10800000">
            <a:off x="10512041" y="8"/>
            <a:ext cx="1502034" cy="1675952"/>
            <a:chOff x="6415621" y="443747"/>
            <a:chExt cx="1388458" cy="1549225"/>
          </a:xfrm>
        </p:grpSpPr>
        <p:sp>
          <p:nvSpPr>
            <p:cNvPr id="330" name="Google Shape;330;p9"/>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9"/>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9"/>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9"/>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9"/>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9"/>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9"/>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9"/>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38;p9"/>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9"/>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9"/>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1" name="Google Shape;341;p9"/>
          <p:cNvGrpSpPr/>
          <p:nvPr/>
        </p:nvGrpSpPr>
        <p:grpSpPr>
          <a:xfrm rot="5400000">
            <a:off x="77924" y="25566"/>
            <a:ext cx="1346110" cy="1501974"/>
            <a:chOff x="6415621" y="443747"/>
            <a:chExt cx="1388458" cy="1549225"/>
          </a:xfrm>
        </p:grpSpPr>
        <p:sp>
          <p:nvSpPr>
            <p:cNvPr id="342" name="Google Shape;342;p9"/>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9"/>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9"/>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9"/>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 name="Google Shape;346;p9"/>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347;p9"/>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348;p9"/>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 name="Google Shape;349;p9"/>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9"/>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9"/>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9"/>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3" name="Google Shape;353;p9"/>
          <p:cNvSpPr/>
          <p:nvPr/>
        </p:nvSpPr>
        <p:spPr>
          <a:xfrm flipH="1">
            <a:off x="11323907" y="-83399"/>
            <a:ext cx="942695" cy="938899"/>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9 Text and Image">
  <p:cSld name="CUSTOM_9">
    <p:spTree>
      <p:nvGrpSpPr>
        <p:cNvPr id="1" name="Shape 354"/>
        <p:cNvGrpSpPr/>
        <p:nvPr/>
      </p:nvGrpSpPr>
      <p:grpSpPr>
        <a:xfrm>
          <a:off x="0" y="0"/>
          <a:ext cx="0" cy="0"/>
          <a:chOff x="0" y="0"/>
          <a:chExt cx="0" cy="0"/>
        </a:xfrm>
      </p:grpSpPr>
      <p:sp>
        <p:nvSpPr>
          <p:cNvPr id="355" name="Google Shape;355;p10"/>
          <p:cNvSpPr txBox="1">
            <a:spLocks noGrp="1"/>
          </p:cNvSpPr>
          <p:nvPr>
            <p:ph type="title"/>
          </p:nvPr>
        </p:nvSpPr>
        <p:spPr>
          <a:xfrm>
            <a:off x="925500" y="1946013"/>
            <a:ext cx="5170500" cy="7992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6000"/>
              <a:buNone/>
              <a:defRPr/>
            </a:lvl1pPr>
            <a:lvl2pPr lvl="1" algn="r" rtl="0">
              <a:spcBef>
                <a:spcPts val="0"/>
              </a:spcBef>
              <a:spcAft>
                <a:spcPts val="0"/>
              </a:spcAft>
              <a:buSzPts val="15000"/>
              <a:buNone/>
              <a:defRPr sz="15000"/>
            </a:lvl2pPr>
            <a:lvl3pPr lvl="2" algn="r" rtl="0">
              <a:spcBef>
                <a:spcPts val="0"/>
              </a:spcBef>
              <a:spcAft>
                <a:spcPts val="0"/>
              </a:spcAft>
              <a:buSzPts val="15000"/>
              <a:buNone/>
              <a:defRPr sz="15000"/>
            </a:lvl3pPr>
            <a:lvl4pPr lvl="3" algn="r" rtl="0">
              <a:spcBef>
                <a:spcPts val="0"/>
              </a:spcBef>
              <a:spcAft>
                <a:spcPts val="0"/>
              </a:spcAft>
              <a:buSzPts val="15000"/>
              <a:buNone/>
              <a:defRPr sz="15000"/>
            </a:lvl4pPr>
            <a:lvl5pPr lvl="4" algn="r" rtl="0">
              <a:spcBef>
                <a:spcPts val="0"/>
              </a:spcBef>
              <a:spcAft>
                <a:spcPts val="0"/>
              </a:spcAft>
              <a:buSzPts val="15000"/>
              <a:buNone/>
              <a:defRPr sz="15000"/>
            </a:lvl5pPr>
            <a:lvl6pPr lvl="5" algn="r" rtl="0">
              <a:spcBef>
                <a:spcPts val="0"/>
              </a:spcBef>
              <a:spcAft>
                <a:spcPts val="0"/>
              </a:spcAft>
              <a:buSzPts val="15000"/>
              <a:buNone/>
              <a:defRPr sz="15000"/>
            </a:lvl6pPr>
            <a:lvl7pPr lvl="6" algn="r" rtl="0">
              <a:spcBef>
                <a:spcPts val="0"/>
              </a:spcBef>
              <a:spcAft>
                <a:spcPts val="0"/>
              </a:spcAft>
              <a:buSzPts val="15000"/>
              <a:buNone/>
              <a:defRPr sz="15000"/>
            </a:lvl7pPr>
            <a:lvl8pPr lvl="7" algn="r" rtl="0">
              <a:spcBef>
                <a:spcPts val="0"/>
              </a:spcBef>
              <a:spcAft>
                <a:spcPts val="0"/>
              </a:spcAft>
              <a:buSzPts val="15000"/>
              <a:buNone/>
              <a:defRPr sz="15000"/>
            </a:lvl8pPr>
            <a:lvl9pPr lvl="8" algn="r" rtl="0">
              <a:spcBef>
                <a:spcPts val="0"/>
              </a:spcBef>
              <a:spcAft>
                <a:spcPts val="0"/>
              </a:spcAft>
              <a:buSzPts val="15000"/>
              <a:buNone/>
              <a:defRPr sz="15000"/>
            </a:lvl9pPr>
          </a:lstStyle>
          <a:p>
            <a:endParaRPr/>
          </a:p>
        </p:txBody>
      </p:sp>
      <p:sp>
        <p:nvSpPr>
          <p:cNvPr id="356" name="Google Shape;356;p10"/>
          <p:cNvSpPr txBox="1">
            <a:spLocks noGrp="1"/>
          </p:cNvSpPr>
          <p:nvPr>
            <p:ph type="subTitle" idx="1"/>
          </p:nvPr>
        </p:nvSpPr>
        <p:spPr>
          <a:xfrm>
            <a:off x="439850" y="4343238"/>
            <a:ext cx="3875100" cy="717900"/>
          </a:xfrm>
          <a:prstGeom prst="rect">
            <a:avLst/>
          </a:prstGeom>
        </p:spPr>
        <p:txBody>
          <a:bodyPr spcFirstLastPara="1" wrap="square" lIns="121900" tIns="121900" rIns="121900" bIns="121900" anchor="t" anchorCtr="0">
            <a:noAutofit/>
          </a:bodyPr>
          <a:lstStyle>
            <a:lvl1pPr lvl="0" algn="r" rtl="0">
              <a:spcBef>
                <a:spcPts val="0"/>
              </a:spcBef>
              <a:spcAft>
                <a:spcPts val="0"/>
              </a:spcAft>
              <a:buSzPts val="1800"/>
              <a:buNone/>
              <a:defRPr sz="1800"/>
            </a:lvl1pPr>
            <a:lvl2pPr lvl="1" algn="r" rtl="0">
              <a:spcBef>
                <a:spcPts val="2100"/>
              </a:spcBef>
              <a:spcAft>
                <a:spcPts val="0"/>
              </a:spcAft>
              <a:buSzPts val="1800"/>
              <a:buNone/>
              <a:defRPr sz="1800"/>
            </a:lvl2pPr>
            <a:lvl3pPr lvl="2" algn="r" rtl="0">
              <a:spcBef>
                <a:spcPts val="2100"/>
              </a:spcBef>
              <a:spcAft>
                <a:spcPts val="0"/>
              </a:spcAft>
              <a:buSzPts val="1800"/>
              <a:buNone/>
              <a:defRPr sz="1800"/>
            </a:lvl3pPr>
            <a:lvl4pPr lvl="3" algn="r" rtl="0">
              <a:spcBef>
                <a:spcPts val="2100"/>
              </a:spcBef>
              <a:spcAft>
                <a:spcPts val="0"/>
              </a:spcAft>
              <a:buSzPts val="1800"/>
              <a:buNone/>
              <a:defRPr sz="1800"/>
            </a:lvl4pPr>
            <a:lvl5pPr lvl="4" algn="r" rtl="0">
              <a:spcBef>
                <a:spcPts val="2100"/>
              </a:spcBef>
              <a:spcAft>
                <a:spcPts val="0"/>
              </a:spcAft>
              <a:buSzPts val="1800"/>
              <a:buNone/>
              <a:defRPr sz="1800"/>
            </a:lvl5pPr>
            <a:lvl6pPr lvl="5" algn="r" rtl="0">
              <a:spcBef>
                <a:spcPts val="2100"/>
              </a:spcBef>
              <a:spcAft>
                <a:spcPts val="0"/>
              </a:spcAft>
              <a:buSzPts val="1800"/>
              <a:buNone/>
              <a:defRPr sz="1800"/>
            </a:lvl6pPr>
            <a:lvl7pPr lvl="6" algn="r" rtl="0">
              <a:spcBef>
                <a:spcPts val="2100"/>
              </a:spcBef>
              <a:spcAft>
                <a:spcPts val="0"/>
              </a:spcAft>
              <a:buSzPts val="1800"/>
              <a:buNone/>
              <a:defRPr sz="1800"/>
            </a:lvl7pPr>
            <a:lvl8pPr lvl="7" algn="r" rtl="0">
              <a:spcBef>
                <a:spcPts val="2100"/>
              </a:spcBef>
              <a:spcAft>
                <a:spcPts val="0"/>
              </a:spcAft>
              <a:buSzPts val="1800"/>
              <a:buNone/>
              <a:defRPr sz="1800"/>
            </a:lvl8pPr>
            <a:lvl9pPr lvl="8" algn="r" rtl="0">
              <a:spcBef>
                <a:spcPts val="2100"/>
              </a:spcBef>
              <a:spcAft>
                <a:spcPts val="2100"/>
              </a:spcAft>
              <a:buSzPts val="1800"/>
              <a:buNone/>
              <a:defRPr sz="1800"/>
            </a:lvl9pPr>
          </a:lstStyle>
          <a:p>
            <a:endParaRPr/>
          </a:p>
        </p:txBody>
      </p:sp>
      <p:sp>
        <p:nvSpPr>
          <p:cNvPr id="357" name="Google Shape;357;p10"/>
          <p:cNvSpPr>
            <a:spLocks noGrp="1"/>
          </p:cNvSpPr>
          <p:nvPr>
            <p:ph type="pic" idx="2"/>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1pPr>
            <a:lvl2pPr lvl="1">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2pPr>
            <a:lvl3pPr lvl="2">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3pPr>
            <a:lvl4pPr lvl="3">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4pPr>
            <a:lvl5pPr lvl="4">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5pPr>
            <a:lvl6pPr lvl="5">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6pPr>
            <a:lvl7pPr lvl="6">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7pPr>
            <a:lvl8pPr lvl="7">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8pPr>
            <a:lvl9pPr lvl="8">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2900">
              <a:lnSpc>
                <a:spcPct val="115000"/>
              </a:lnSpc>
              <a:spcBef>
                <a:spcPts val="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1pPr>
            <a:lvl2pPr marL="914400" lvl="1"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2pPr>
            <a:lvl3pPr marL="1371600" lvl="2"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3pPr>
            <a:lvl4pPr marL="1828800" lvl="3"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4pPr>
            <a:lvl5pPr marL="2286000" lvl="4"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5pPr>
            <a:lvl6pPr marL="2743200" lvl="5"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6pPr>
            <a:lvl7pPr marL="3200400" lvl="6"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7pPr>
            <a:lvl8pPr marL="3657600" lvl="7" indent="-3429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8pPr>
            <a:lvl9pPr marL="4114800" lvl="8" indent="-342900">
              <a:lnSpc>
                <a:spcPct val="115000"/>
              </a:lnSpc>
              <a:spcBef>
                <a:spcPts val="2100"/>
              </a:spcBef>
              <a:spcAft>
                <a:spcPts val="2100"/>
              </a:spcAft>
              <a:buClr>
                <a:schemeClr val="dk2"/>
              </a:buClr>
              <a:buSzPts val="1800"/>
              <a:buFont typeface="Poppins Light"/>
              <a:buChar char="■"/>
              <a:defRPr sz="1800">
                <a:solidFill>
                  <a:schemeClr val="dk2"/>
                </a:solidFill>
                <a:latin typeface="Poppins Light"/>
                <a:ea typeface="Poppins Light"/>
                <a:cs typeface="Poppins Light"/>
                <a:sym typeface="Poppins Light"/>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17"/>
          <p:cNvSpPr txBox="1">
            <a:spLocks noGrp="1"/>
          </p:cNvSpPr>
          <p:nvPr>
            <p:ph type="subTitle" idx="1"/>
          </p:nvPr>
        </p:nvSpPr>
        <p:spPr>
          <a:xfrm>
            <a:off x="477375" y="4358175"/>
            <a:ext cx="7047900" cy="586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dirty="0"/>
              <a:t>Presented by : Minat Allah Smati / Alouen Roumaissa</a:t>
            </a:r>
            <a:endParaRPr dirty="0"/>
          </a:p>
        </p:txBody>
      </p:sp>
      <p:sp>
        <p:nvSpPr>
          <p:cNvPr id="458" name="Google Shape;458;p17"/>
          <p:cNvSpPr txBox="1">
            <a:spLocks noGrp="1"/>
          </p:cNvSpPr>
          <p:nvPr>
            <p:ph type="title"/>
          </p:nvPr>
        </p:nvSpPr>
        <p:spPr>
          <a:xfrm>
            <a:off x="477375" y="1689650"/>
            <a:ext cx="7047900" cy="2526900"/>
          </a:xfrm>
          <a:prstGeom prst="rect">
            <a:avLst/>
          </a:prstGeom>
        </p:spPr>
        <p:txBody>
          <a:bodyPr spcFirstLastPara="1" wrap="square" lIns="121900" tIns="121900" rIns="121900" bIns="121900" anchor="ctr" anchorCtr="0">
            <a:noAutofit/>
          </a:bodyPr>
          <a:lstStyle/>
          <a:p>
            <a:pPr lvl="0"/>
            <a:r>
              <a:rPr lang="fr-FR" sz="8000" dirty="0"/>
              <a:t>Perception</a:t>
            </a:r>
            <a:endParaRPr sz="8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458"/>
                                        </p:tgtEl>
                                        <p:attrNameLst>
                                          <p:attrName>style.visibility</p:attrName>
                                        </p:attrNameLst>
                                      </p:cBhvr>
                                      <p:to>
                                        <p:strVal val="visible"/>
                                      </p:to>
                                    </p:set>
                                    <p:animEffect transition="in" filter="circle(in)">
                                      <p:cBhvr>
                                        <p:cTn id="11" dur="2000"/>
                                        <p:tgtEl>
                                          <p:spTgt spid="45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2" nodeType="clickEffect">
                                  <p:stCondLst>
                                    <p:cond delay="0"/>
                                  </p:stCondLst>
                                  <p:childTnLst>
                                    <p:set>
                                      <p:cBhvr>
                                        <p:cTn id="15" dur="1" fill="hold">
                                          <p:stCondLst>
                                            <p:cond delay="0"/>
                                          </p:stCondLst>
                                        </p:cTn>
                                        <p:tgtEl>
                                          <p:spTgt spid="458"/>
                                        </p:tgtEl>
                                        <p:attrNameLst>
                                          <p:attrName>style.visibility</p:attrName>
                                        </p:attrNameLst>
                                      </p:cBhvr>
                                      <p:to>
                                        <p:strVal val="visible"/>
                                      </p:to>
                                    </p:set>
                                    <p:animEffect transition="in" filter="wipe(down)">
                                      <p:cBhvr>
                                        <p:cTn id="16" dur="580">
                                          <p:stCondLst>
                                            <p:cond delay="0"/>
                                          </p:stCondLst>
                                        </p:cTn>
                                        <p:tgtEl>
                                          <p:spTgt spid="458"/>
                                        </p:tgtEl>
                                      </p:cBhvr>
                                    </p:animEffect>
                                    <p:anim calcmode="lin" valueType="num">
                                      <p:cBhvr>
                                        <p:cTn id="17" dur="1822" tmFilter="0,0; 0.14,0.36; 0.43,0.73; 0.71,0.91; 1.0,1.0">
                                          <p:stCondLst>
                                            <p:cond delay="0"/>
                                          </p:stCondLst>
                                        </p:cTn>
                                        <p:tgtEl>
                                          <p:spTgt spid="458"/>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458"/>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458"/>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458"/>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458"/>
                                        </p:tgtEl>
                                        <p:attrNameLst>
                                          <p:attrName>ppt_y</p:attrName>
                                        </p:attrNameLst>
                                      </p:cBhvr>
                                      <p:tavLst>
                                        <p:tav tm="0" fmla="#ppt_y-sin(pi*$)/81">
                                          <p:val>
                                            <p:fltVal val="0"/>
                                          </p:val>
                                        </p:tav>
                                        <p:tav tm="100000">
                                          <p:val>
                                            <p:fltVal val="1"/>
                                          </p:val>
                                        </p:tav>
                                      </p:tavLst>
                                    </p:anim>
                                    <p:animScale>
                                      <p:cBhvr>
                                        <p:cTn id="22" dur="26">
                                          <p:stCondLst>
                                            <p:cond delay="650"/>
                                          </p:stCondLst>
                                        </p:cTn>
                                        <p:tgtEl>
                                          <p:spTgt spid="458"/>
                                        </p:tgtEl>
                                      </p:cBhvr>
                                      <p:to x="100000" y="60000"/>
                                    </p:animScale>
                                    <p:animScale>
                                      <p:cBhvr>
                                        <p:cTn id="23" dur="166" decel="50000">
                                          <p:stCondLst>
                                            <p:cond delay="676"/>
                                          </p:stCondLst>
                                        </p:cTn>
                                        <p:tgtEl>
                                          <p:spTgt spid="458"/>
                                        </p:tgtEl>
                                      </p:cBhvr>
                                      <p:to x="100000" y="100000"/>
                                    </p:animScale>
                                    <p:animScale>
                                      <p:cBhvr>
                                        <p:cTn id="24" dur="26">
                                          <p:stCondLst>
                                            <p:cond delay="1312"/>
                                          </p:stCondLst>
                                        </p:cTn>
                                        <p:tgtEl>
                                          <p:spTgt spid="458"/>
                                        </p:tgtEl>
                                      </p:cBhvr>
                                      <p:to x="100000" y="80000"/>
                                    </p:animScale>
                                    <p:animScale>
                                      <p:cBhvr>
                                        <p:cTn id="25" dur="166" decel="50000">
                                          <p:stCondLst>
                                            <p:cond delay="1338"/>
                                          </p:stCondLst>
                                        </p:cTn>
                                        <p:tgtEl>
                                          <p:spTgt spid="458"/>
                                        </p:tgtEl>
                                      </p:cBhvr>
                                      <p:to x="100000" y="100000"/>
                                    </p:animScale>
                                    <p:animScale>
                                      <p:cBhvr>
                                        <p:cTn id="26" dur="26">
                                          <p:stCondLst>
                                            <p:cond delay="1642"/>
                                          </p:stCondLst>
                                        </p:cTn>
                                        <p:tgtEl>
                                          <p:spTgt spid="458"/>
                                        </p:tgtEl>
                                      </p:cBhvr>
                                      <p:to x="100000" y="90000"/>
                                    </p:animScale>
                                    <p:animScale>
                                      <p:cBhvr>
                                        <p:cTn id="27" dur="166" decel="50000">
                                          <p:stCondLst>
                                            <p:cond delay="1668"/>
                                          </p:stCondLst>
                                        </p:cTn>
                                        <p:tgtEl>
                                          <p:spTgt spid="458"/>
                                        </p:tgtEl>
                                      </p:cBhvr>
                                      <p:to x="100000" y="100000"/>
                                    </p:animScale>
                                    <p:animScale>
                                      <p:cBhvr>
                                        <p:cTn id="28" dur="26">
                                          <p:stCondLst>
                                            <p:cond delay="1808"/>
                                          </p:stCondLst>
                                        </p:cTn>
                                        <p:tgtEl>
                                          <p:spTgt spid="458"/>
                                        </p:tgtEl>
                                      </p:cBhvr>
                                      <p:to x="100000" y="95000"/>
                                    </p:animScale>
                                    <p:animScale>
                                      <p:cBhvr>
                                        <p:cTn id="29" dur="166" decel="50000">
                                          <p:stCondLst>
                                            <p:cond delay="1834"/>
                                          </p:stCondLst>
                                        </p:cTn>
                                        <p:tgtEl>
                                          <p:spTgt spid="45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 grpId="0"/>
      <p:bldP spid="458" grpId="1"/>
      <p:bldP spid="458"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30"/>
          <p:cNvSpPr/>
          <p:nvPr/>
        </p:nvSpPr>
        <p:spPr>
          <a:xfrm>
            <a:off x="492369" y="731521"/>
            <a:ext cx="5373859" cy="590843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0"/>
          <p:cNvSpPr/>
          <p:nvPr/>
        </p:nvSpPr>
        <p:spPr>
          <a:xfrm>
            <a:off x="6209417" y="692449"/>
            <a:ext cx="5373859" cy="590843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0"/>
          <p:cNvSpPr txBox="1">
            <a:spLocks noGrp="1"/>
          </p:cNvSpPr>
          <p:nvPr>
            <p:ph type="body" idx="5"/>
          </p:nvPr>
        </p:nvSpPr>
        <p:spPr>
          <a:xfrm>
            <a:off x="835558" y="731521"/>
            <a:ext cx="4311110" cy="2088000"/>
          </a:xfrm>
          <a:prstGeom prst="rect">
            <a:avLst/>
          </a:prstGeom>
        </p:spPr>
        <p:txBody>
          <a:bodyPr spcFirstLastPara="1" wrap="square" lIns="121900" tIns="121900" rIns="121900" bIns="121900" anchor="t" anchorCtr="0">
            <a:noAutofit/>
          </a:bodyPr>
          <a:lstStyle/>
          <a:p>
            <a:r>
              <a:rPr lang="en-US" b="1" dirty="0"/>
              <a:t>Principle of Common Fate</a:t>
            </a:r>
            <a:r>
              <a:rPr lang="en-US" dirty="0"/>
              <a:t>:</a:t>
            </a:r>
          </a:p>
          <a:p>
            <a:pPr marL="120650" indent="0">
              <a:buNone/>
            </a:pPr>
            <a:r>
              <a:rPr lang="en-US" dirty="0"/>
              <a:t>Objects that move in the same direction or have a similar motion are perceived as belonging together. This principle helps us perceive groups of objects that are moving together as a single entity.</a:t>
            </a:r>
          </a:p>
          <a:p>
            <a:pPr marL="0" lvl="0" indent="0" algn="ctr" rtl="0">
              <a:spcBef>
                <a:spcPts val="0"/>
              </a:spcBef>
              <a:spcAft>
                <a:spcPts val="0"/>
              </a:spcAft>
              <a:buNone/>
            </a:pPr>
            <a:endParaRPr dirty="0"/>
          </a:p>
          <a:p>
            <a:pPr marL="0" lvl="0" indent="0" algn="ctr" rtl="0">
              <a:spcBef>
                <a:spcPts val="0"/>
              </a:spcBef>
              <a:spcAft>
                <a:spcPts val="0"/>
              </a:spcAft>
              <a:buNone/>
            </a:pPr>
            <a:endParaRPr dirty="0"/>
          </a:p>
        </p:txBody>
      </p:sp>
      <p:sp>
        <p:nvSpPr>
          <p:cNvPr id="618" name="Google Shape;618;p30"/>
          <p:cNvSpPr txBox="1">
            <a:spLocks noGrp="1"/>
          </p:cNvSpPr>
          <p:nvPr>
            <p:ph type="body" idx="6"/>
          </p:nvPr>
        </p:nvSpPr>
        <p:spPr>
          <a:xfrm>
            <a:off x="6372665" y="692449"/>
            <a:ext cx="4734735" cy="2088000"/>
          </a:xfrm>
          <a:prstGeom prst="rect">
            <a:avLst/>
          </a:prstGeom>
        </p:spPr>
        <p:txBody>
          <a:bodyPr spcFirstLastPara="1" wrap="square" lIns="121900" tIns="121900" rIns="121900" bIns="121900" anchor="t" anchorCtr="0">
            <a:noAutofit/>
          </a:bodyPr>
          <a:lstStyle/>
          <a:p>
            <a:r>
              <a:rPr lang="en-US" b="1" dirty="0" err="1"/>
              <a:t>Pragnanz</a:t>
            </a:r>
            <a:r>
              <a:rPr lang="en-US" b="1" dirty="0"/>
              <a:t> Principle </a:t>
            </a:r>
          </a:p>
          <a:p>
            <a:pPr marL="120650" indent="0">
              <a:buNone/>
            </a:pPr>
            <a:r>
              <a:rPr lang="en-US" dirty="0"/>
              <a:t>The mind perceives complex stimuli as simple, coherent, and meaningful patterns whenever possible.. In other words, reality is often reduced to the simplest form.</a:t>
            </a:r>
          </a:p>
          <a:p>
            <a:pPr marL="0" lvl="0" indent="0" algn="ctr" rtl="0">
              <a:spcBef>
                <a:spcPts val="0"/>
              </a:spcBef>
              <a:spcAft>
                <a:spcPts val="0"/>
              </a:spcAft>
              <a:buNone/>
            </a:pPr>
            <a:endParaRPr dirty="0"/>
          </a:p>
        </p:txBody>
      </p:sp>
      <p:pic>
        <p:nvPicPr>
          <p:cNvPr id="8" name="Picture 7">
            <a:extLst>
              <a:ext uri="{FF2B5EF4-FFF2-40B4-BE49-F238E27FC236}">
                <a16:creationId xmlns:a16="http://schemas.microsoft.com/office/drawing/2014/main" id="{FE602C38-7306-4F21-B5C6-0BD0D28DB6BB}"/>
              </a:ext>
            </a:extLst>
          </p:cNvPr>
          <p:cNvPicPr>
            <a:picLocks noChangeAspect="1"/>
          </p:cNvPicPr>
          <p:nvPr/>
        </p:nvPicPr>
        <p:blipFill>
          <a:blip r:embed="rId3"/>
          <a:stretch>
            <a:fillRect/>
          </a:stretch>
        </p:blipFill>
        <p:spPr>
          <a:xfrm>
            <a:off x="608724" y="3108960"/>
            <a:ext cx="5067876" cy="3348111"/>
          </a:xfrm>
          <a:prstGeom prst="rect">
            <a:avLst/>
          </a:prstGeom>
        </p:spPr>
      </p:pic>
      <p:pic>
        <p:nvPicPr>
          <p:cNvPr id="10" name="Picture 9">
            <a:extLst>
              <a:ext uri="{FF2B5EF4-FFF2-40B4-BE49-F238E27FC236}">
                <a16:creationId xmlns:a16="http://schemas.microsoft.com/office/drawing/2014/main" id="{02409E04-7A10-43DB-89BA-74BA37E9B528}"/>
              </a:ext>
            </a:extLst>
          </p:cNvPr>
          <p:cNvPicPr>
            <a:picLocks noChangeAspect="1"/>
          </p:cNvPicPr>
          <p:nvPr/>
        </p:nvPicPr>
        <p:blipFill>
          <a:blip r:embed="rId4"/>
          <a:stretch>
            <a:fillRect/>
          </a:stretch>
        </p:blipFill>
        <p:spPr>
          <a:xfrm>
            <a:off x="6485495" y="3108960"/>
            <a:ext cx="4821701" cy="321446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17">
                                            <p:txEl>
                                              <p:pRg st="0" end="0"/>
                                            </p:txEl>
                                          </p:spTgt>
                                        </p:tgtEl>
                                        <p:attrNameLst>
                                          <p:attrName>style.visibility</p:attrName>
                                        </p:attrNameLst>
                                      </p:cBhvr>
                                      <p:to>
                                        <p:strVal val="visible"/>
                                      </p:to>
                                    </p:set>
                                    <p:animEffect transition="in" filter="circle(in)">
                                      <p:cBhvr>
                                        <p:cTn id="7" dur="2000"/>
                                        <p:tgtEl>
                                          <p:spTgt spid="6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17">
                                            <p:txEl>
                                              <p:pRg st="1" end="1"/>
                                            </p:txEl>
                                          </p:spTgt>
                                        </p:tgtEl>
                                        <p:attrNameLst>
                                          <p:attrName>style.visibility</p:attrName>
                                        </p:attrNameLst>
                                      </p:cBhvr>
                                      <p:to>
                                        <p:strVal val="visible"/>
                                      </p:to>
                                    </p:set>
                                    <p:animEffect transition="in" filter="circle(in)">
                                      <p:cBhvr>
                                        <p:cTn id="12" dur="2000"/>
                                        <p:tgtEl>
                                          <p:spTgt spid="6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18">
                                            <p:txEl>
                                              <p:pRg st="0" end="0"/>
                                            </p:txEl>
                                          </p:spTgt>
                                        </p:tgtEl>
                                        <p:attrNameLst>
                                          <p:attrName>style.visibility</p:attrName>
                                        </p:attrNameLst>
                                      </p:cBhvr>
                                      <p:to>
                                        <p:strVal val="visible"/>
                                      </p:to>
                                    </p:set>
                                    <p:animEffect transition="in" filter="circle(in)">
                                      <p:cBhvr>
                                        <p:cTn id="17" dur="2000"/>
                                        <p:tgtEl>
                                          <p:spTgt spid="6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18">
                                            <p:txEl>
                                              <p:pRg st="1" end="1"/>
                                            </p:txEl>
                                          </p:spTgt>
                                        </p:tgtEl>
                                        <p:attrNameLst>
                                          <p:attrName>style.visibility</p:attrName>
                                        </p:attrNameLst>
                                      </p:cBhvr>
                                      <p:to>
                                        <p:strVal val="visible"/>
                                      </p:to>
                                    </p:set>
                                    <p:animEffect transition="in" filter="circle(in)">
                                      <p:cBhvr>
                                        <p:cTn id="22" dur="2000"/>
                                        <p:tgtEl>
                                          <p:spTgt spid="61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 grpId="0" build="p"/>
      <p:bldP spid="61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456DF-B603-4081-920D-A20BAEE06451}"/>
              </a:ext>
            </a:extLst>
          </p:cNvPr>
          <p:cNvSpPr>
            <a:spLocks noGrp="1"/>
          </p:cNvSpPr>
          <p:nvPr>
            <p:ph type="title"/>
          </p:nvPr>
        </p:nvSpPr>
        <p:spPr>
          <a:xfrm>
            <a:off x="310574" y="725265"/>
            <a:ext cx="7398521" cy="2066100"/>
          </a:xfrm>
        </p:spPr>
        <p:txBody>
          <a:bodyPr/>
          <a:lstStyle/>
          <a:p>
            <a:r>
              <a:rPr lang="en-US" sz="5400" b="1" dirty="0"/>
              <a:t>Signal Detection Theory</a:t>
            </a:r>
            <a:r>
              <a:rPr lang="en-US" sz="5400" dirty="0"/>
              <a:t>:</a:t>
            </a:r>
            <a:br>
              <a:rPr lang="en-US" dirty="0"/>
            </a:br>
            <a:endParaRPr lang="fr-FR" dirty="0"/>
          </a:p>
        </p:txBody>
      </p:sp>
      <p:sp>
        <p:nvSpPr>
          <p:cNvPr id="3" name="Text Placeholder 2">
            <a:extLst>
              <a:ext uri="{FF2B5EF4-FFF2-40B4-BE49-F238E27FC236}">
                <a16:creationId xmlns:a16="http://schemas.microsoft.com/office/drawing/2014/main" id="{B0E53441-3AD1-4C3C-8C53-51E0A68FB90B}"/>
              </a:ext>
            </a:extLst>
          </p:cNvPr>
          <p:cNvSpPr>
            <a:spLocks noGrp="1"/>
          </p:cNvSpPr>
          <p:nvPr>
            <p:ph type="body" idx="1"/>
          </p:nvPr>
        </p:nvSpPr>
        <p:spPr>
          <a:xfrm>
            <a:off x="-130159" y="2665500"/>
            <a:ext cx="6302857" cy="763500"/>
          </a:xfrm>
        </p:spPr>
        <p:txBody>
          <a:bodyPr/>
          <a:lstStyle/>
          <a:p>
            <a:r>
              <a:rPr lang="en-US" dirty="0"/>
              <a:t>It was developed by the American psychologist John A. </a:t>
            </a:r>
            <a:r>
              <a:rPr lang="en-US" dirty="0" err="1"/>
              <a:t>Swets</a:t>
            </a:r>
            <a:r>
              <a:rPr lang="en-US" dirty="0"/>
              <a:t> and his colleagues in 1950.</a:t>
            </a:r>
          </a:p>
          <a:p>
            <a:r>
              <a:rPr lang="en-US" dirty="0"/>
              <a:t>This theory is about how we make decisions about what we hear or see, especially when there's uncertainty or noise.</a:t>
            </a:r>
          </a:p>
          <a:p>
            <a:r>
              <a:rPr lang="fr-FR" dirty="0" err="1"/>
              <a:t>Response</a:t>
            </a:r>
            <a:r>
              <a:rPr lang="fr-FR" dirty="0"/>
              <a:t> </a:t>
            </a:r>
            <a:r>
              <a:rPr lang="fr-FR" dirty="0" err="1"/>
              <a:t>Criteria</a:t>
            </a:r>
            <a:r>
              <a:rPr lang="fr-FR" dirty="0"/>
              <a:t>: Liberal &amp; Conservative.</a:t>
            </a:r>
          </a:p>
          <a:p>
            <a:r>
              <a:rPr lang="fr-FR" sz="2000" dirty="0" err="1"/>
              <a:t>Eg</a:t>
            </a:r>
            <a:r>
              <a:rPr lang="fr-FR" sz="2000" dirty="0"/>
              <a:t> : </a:t>
            </a:r>
            <a:r>
              <a:rPr lang="fr-FR" dirty="0"/>
              <a:t> </a:t>
            </a:r>
            <a:r>
              <a:rPr lang="fr-FR" dirty="0" err="1"/>
              <a:t>When</a:t>
            </a:r>
            <a:r>
              <a:rPr lang="fr-FR" dirty="0"/>
              <a:t> </a:t>
            </a:r>
            <a:r>
              <a:rPr lang="fr-FR" dirty="0" err="1"/>
              <a:t>listening</a:t>
            </a:r>
            <a:r>
              <a:rPr lang="fr-FR" dirty="0"/>
              <a:t> to a conversation in </a:t>
            </a:r>
            <a:r>
              <a:rPr lang="fr-FR" dirty="0" err="1"/>
              <a:t>Korean</a:t>
            </a:r>
            <a:r>
              <a:rPr lang="fr-FR" dirty="0"/>
              <a:t>, a </a:t>
            </a:r>
            <a:r>
              <a:rPr lang="fr-FR" dirty="0" err="1"/>
              <a:t>learner</a:t>
            </a:r>
            <a:r>
              <a:rPr lang="fr-FR" dirty="0"/>
              <a:t> </a:t>
            </a:r>
            <a:r>
              <a:rPr lang="fr-FR" dirty="0" err="1"/>
              <a:t>is</a:t>
            </a:r>
            <a:r>
              <a:rPr lang="fr-FR" dirty="0"/>
              <a:t> </a:t>
            </a:r>
            <a:r>
              <a:rPr lang="fr-FR" dirty="0" err="1"/>
              <a:t>uncertain</a:t>
            </a:r>
            <a:r>
              <a:rPr lang="fr-FR" dirty="0"/>
              <a:t> if </a:t>
            </a:r>
            <a:r>
              <a:rPr lang="fr-FR" dirty="0" err="1"/>
              <a:t>they</a:t>
            </a:r>
            <a:r>
              <a:rPr lang="fr-FR" dirty="0"/>
              <a:t> </a:t>
            </a:r>
            <a:r>
              <a:rPr lang="fr-FR" dirty="0" err="1"/>
              <a:t>heard</a:t>
            </a:r>
            <a:r>
              <a:rPr lang="fr-FR" dirty="0"/>
              <a:t> "</a:t>
            </a:r>
            <a:r>
              <a:rPr lang="ko-KR" altLang="fr-FR" dirty="0"/>
              <a:t>감사합니다</a:t>
            </a:r>
            <a:r>
              <a:rPr lang="fr-FR" altLang="ko-KR" dirty="0"/>
              <a:t>" (</a:t>
            </a:r>
            <a:r>
              <a:rPr lang="fr-FR" dirty="0" err="1"/>
              <a:t>gamsahamnida</a:t>
            </a:r>
            <a:r>
              <a:rPr lang="fr-FR" dirty="0"/>
              <a:t> - </a:t>
            </a:r>
            <a:r>
              <a:rPr lang="fr-FR" dirty="0" err="1"/>
              <a:t>thank</a:t>
            </a:r>
            <a:r>
              <a:rPr lang="fr-FR" dirty="0"/>
              <a:t> </a:t>
            </a:r>
            <a:r>
              <a:rPr lang="fr-FR" dirty="0" err="1"/>
              <a:t>you</a:t>
            </a:r>
            <a:r>
              <a:rPr lang="fr-FR" dirty="0"/>
              <a:t>) or "</a:t>
            </a:r>
            <a:r>
              <a:rPr lang="ko-KR" altLang="fr-FR" dirty="0"/>
              <a:t>화요일</a:t>
            </a:r>
            <a:r>
              <a:rPr lang="fr-FR" altLang="ko-KR" dirty="0"/>
              <a:t>" (</a:t>
            </a:r>
            <a:r>
              <a:rPr lang="fr-FR" dirty="0" err="1"/>
              <a:t>hwayoil</a:t>
            </a:r>
            <a:r>
              <a:rPr lang="fr-FR" dirty="0"/>
              <a:t> - Tuesday).</a:t>
            </a:r>
          </a:p>
        </p:txBody>
      </p:sp>
      <p:pic>
        <p:nvPicPr>
          <p:cNvPr id="5" name="Picture 4">
            <a:extLst>
              <a:ext uri="{FF2B5EF4-FFF2-40B4-BE49-F238E27FC236}">
                <a16:creationId xmlns:a16="http://schemas.microsoft.com/office/drawing/2014/main" id="{87B2B9EC-BA89-4D1D-9660-E4F8ADC40A97}"/>
              </a:ext>
            </a:extLst>
          </p:cNvPr>
          <p:cNvPicPr>
            <a:picLocks noChangeAspect="1"/>
          </p:cNvPicPr>
          <p:nvPr/>
        </p:nvPicPr>
        <p:blipFill>
          <a:blip r:embed="rId2"/>
          <a:stretch>
            <a:fillRect/>
          </a:stretch>
        </p:blipFill>
        <p:spPr>
          <a:xfrm>
            <a:off x="6172698" y="1415708"/>
            <a:ext cx="4391025" cy="3543300"/>
          </a:xfrm>
          <a:prstGeom prst="rect">
            <a:avLst/>
          </a:prstGeom>
        </p:spPr>
      </p:pic>
    </p:spTree>
    <p:extLst>
      <p:ext uri="{BB962C8B-B14F-4D97-AF65-F5344CB8AC3E}">
        <p14:creationId xmlns:p14="http://schemas.microsoft.com/office/powerpoint/2010/main" val="10834142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BD2FD-A6E9-40C6-86B4-3D5AB4561006}"/>
              </a:ext>
            </a:extLst>
          </p:cNvPr>
          <p:cNvSpPr>
            <a:spLocks noGrp="1"/>
          </p:cNvSpPr>
          <p:nvPr>
            <p:ph type="title"/>
          </p:nvPr>
        </p:nvSpPr>
        <p:spPr>
          <a:xfrm>
            <a:off x="281354" y="218828"/>
            <a:ext cx="8665698" cy="2066100"/>
          </a:xfrm>
        </p:spPr>
        <p:txBody>
          <a:bodyPr/>
          <a:lstStyle/>
          <a:p>
            <a:r>
              <a:rPr lang="en-US" sz="3600" b="1" dirty="0"/>
              <a:t>Top-Down and Bottom-Up Processing Theory</a:t>
            </a:r>
            <a:r>
              <a:rPr lang="en-US" sz="3600" dirty="0"/>
              <a:t>:</a:t>
            </a:r>
            <a:br>
              <a:rPr lang="en-US" dirty="0"/>
            </a:br>
            <a:endParaRPr lang="fr-FR" dirty="0"/>
          </a:p>
        </p:txBody>
      </p:sp>
      <p:sp>
        <p:nvSpPr>
          <p:cNvPr id="3" name="Text Placeholder 2">
            <a:extLst>
              <a:ext uri="{FF2B5EF4-FFF2-40B4-BE49-F238E27FC236}">
                <a16:creationId xmlns:a16="http://schemas.microsoft.com/office/drawing/2014/main" id="{6122C09A-79E9-42A8-8D0A-76DA2DDE1E98}"/>
              </a:ext>
            </a:extLst>
          </p:cNvPr>
          <p:cNvSpPr>
            <a:spLocks noGrp="1"/>
          </p:cNvSpPr>
          <p:nvPr>
            <p:ph type="body" idx="1"/>
          </p:nvPr>
        </p:nvSpPr>
        <p:spPr>
          <a:xfrm>
            <a:off x="716922" y="1521428"/>
            <a:ext cx="8230130" cy="763500"/>
          </a:xfrm>
        </p:spPr>
        <p:txBody>
          <a:bodyPr/>
          <a:lstStyle/>
          <a:p>
            <a:r>
              <a:rPr lang="en-US" b="1" u="sng" dirty="0"/>
              <a:t>a)Bottom-up processing</a:t>
            </a:r>
            <a:br>
              <a:rPr lang="en-US" dirty="0"/>
            </a:br>
            <a:r>
              <a:rPr lang="en-US" dirty="0"/>
              <a:t>● Bottom-up processing (data-driven processing) has its roots in the early work of researchers such as David Marr and James J. Gibson in the 1960.</a:t>
            </a:r>
            <a:br>
              <a:rPr lang="en-US" dirty="0"/>
            </a:br>
            <a:r>
              <a:rPr lang="en-US" dirty="0"/>
              <a:t>●Bottom-up processing involves the analysis of sensory information from the environment to form perceptions without relying heavily on prior knowledge or expectations.</a:t>
            </a:r>
          </a:p>
          <a:p>
            <a:r>
              <a:rPr lang="en-US" b="1" u="sng" dirty="0"/>
              <a:t>b)Top-down processing</a:t>
            </a:r>
            <a:br>
              <a:rPr lang="en-US" dirty="0"/>
            </a:br>
            <a:r>
              <a:rPr lang="en-US" dirty="0"/>
              <a:t>●Top-down processing (conceptually driven processing) has its origins in the work of researchers such as Jerome Bruner and Richard Gregory.</a:t>
            </a:r>
            <a:br>
              <a:rPr lang="en-US" dirty="0"/>
            </a:br>
            <a:r>
              <a:rPr lang="en-US" dirty="0"/>
              <a:t>●Top-down processing involves the use of higher-level cognitive processes, such as expectations, knowledge, and context, to guide perception and interpretation.</a:t>
            </a:r>
            <a:endParaRPr lang="fr-FR" dirty="0"/>
          </a:p>
        </p:txBody>
      </p:sp>
    </p:spTree>
    <p:extLst>
      <p:ext uri="{BB962C8B-B14F-4D97-AF65-F5344CB8AC3E}">
        <p14:creationId xmlns:p14="http://schemas.microsoft.com/office/powerpoint/2010/main" val="36976629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180698-0962-41F5-80B5-A3D9C71CB1E6}"/>
              </a:ext>
            </a:extLst>
          </p:cNvPr>
          <p:cNvPicPr>
            <a:picLocks noChangeAspect="1"/>
          </p:cNvPicPr>
          <p:nvPr/>
        </p:nvPicPr>
        <p:blipFill>
          <a:blip r:embed="rId2"/>
          <a:stretch>
            <a:fillRect/>
          </a:stretch>
        </p:blipFill>
        <p:spPr>
          <a:xfrm>
            <a:off x="331131" y="271898"/>
            <a:ext cx="4705103" cy="4765430"/>
          </a:xfrm>
          <a:prstGeom prst="rect">
            <a:avLst/>
          </a:prstGeom>
        </p:spPr>
      </p:pic>
      <p:pic>
        <p:nvPicPr>
          <p:cNvPr id="6" name="Picture 5">
            <a:extLst>
              <a:ext uri="{FF2B5EF4-FFF2-40B4-BE49-F238E27FC236}">
                <a16:creationId xmlns:a16="http://schemas.microsoft.com/office/drawing/2014/main" id="{F331536B-26F2-40B0-BE8B-6532C8383337}"/>
              </a:ext>
            </a:extLst>
          </p:cNvPr>
          <p:cNvPicPr>
            <a:picLocks noChangeAspect="1"/>
          </p:cNvPicPr>
          <p:nvPr/>
        </p:nvPicPr>
        <p:blipFill>
          <a:blip r:embed="rId3"/>
          <a:stretch>
            <a:fillRect/>
          </a:stretch>
        </p:blipFill>
        <p:spPr>
          <a:xfrm>
            <a:off x="5634040" y="271898"/>
            <a:ext cx="6226829" cy="4765430"/>
          </a:xfrm>
          <a:prstGeom prst="rect">
            <a:avLst/>
          </a:prstGeom>
        </p:spPr>
      </p:pic>
      <p:sp>
        <p:nvSpPr>
          <p:cNvPr id="7" name="TextBox 6">
            <a:extLst>
              <a:ext uri="{FF2B5EF4-FFF2-40B4-BE49-F238E27FC236}">
                <a16:creationId xmlns:a16="http://schemas.microsoft.com/office/drawing/2014/main" id="{A20012F2-39FB-4497-9D87-D61C26A623CE}"/>
              </a:ext>
            </a:extLst>
          </p:cNvPr>
          <p:cNvSpPr txBox="1"/>
          <p:nvPr/>
        </p:nvSpPr>
        <p:spPr>
          <a:xfrm>
            <a:off x="837568" y="5373858"/>
            <a:ext cx="11529738" cy="400110"/>
          </a:xfrm>
          <a:prstGeom prst="rect">
            <a:avLst/>
          </a:prstGeom>
          <a:noFill/>
        </p:spPr>
        <p:txBody>
          <a:bodyPr wrap="square" rtlCol="0">
            <a:spAutoFit/>
          </a:bodyPr>
          <a:lstStyle/>
          <a:p>
            <a:r>
              <a:rPr lang="fr-FR" sz="2000" b="1" u="sng" dirty="0"/>
              <a:t>Bottom – Up                                                                                                   Top - Down</a:t>
            </a:r>
          </a:p>
        </p:txBody>
      </p:sp>
    </p:spTree>
    <p:extLst>
      <p:ext uri="{BB962C8B-B14F-4D97-AF65-F5344CB8AC3E}">
        <p14:creationId xmlns:p14="http://schemas.microsoft.com/office/powerpoint/2010/main" val="12047890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43D97A8-1683-4133-AC60-41606D9048BC}"/>
              </a:ext>
            </a:extLst>
          </p:cNvPr>
          <p:cNvSpPr>
            <a:spLocks noGrp="1"/>
          </p:cNvSpPr>
          <p:nvPr>
            <p:ph type="subTitle" idx="1"/>
          </p:nvPr>
        </p:nvSpPr>
        <p:spPr>
          <a:xfrm>
            <a:off x="756538" y="1737867"/>
            <a:ext cx="2576898" cy="1023762"/>
          </a:xfrm>
        </p:spPr>
        <p:txBody>
          <a:bodyPr/>
          <a:lstStyle/>
          <a:p>
            <a:r>
              <a:rPr lang="fr-FR" dirty="0" err="1"/>
              <a:t>Auditory</a:t>
            </a:r>
            <a:endParaRPr lang="fr-FR" dirty="0"/>
          </a:p>
          <a:p>
            <a:r>
              <a:rPr lang="fr-FR" dirty="0"/>
              <a:t>perception</a:t>
            </a:r>
          </a:p>
        </p:txBody>
      </p:sp>
      <p:sp>
        <p:nvSpPr>
          <p:cNvPr id="3" name="Subtitle 2">
            <a:extLst>
              <a:ext uri="{FF2B5EF4-FFF2-40B4-BE49-F238E27FC236}">
                <a16:creationId xmlns:a16="http://schemas.microsoft.com/office/drawing/2014/main" id="{553237A6-F127-4BC8-B321-E4183E4BBE95}"/>
              </a:ext>
            </a:extLst>
          </p:cNvPr>
          <p:cNvSpPr>
            <a:spLocks noGrp="1"/>
          </p:cNvSpPr>
          <p:nvPr>
            <p:ph type="subTitle" idx="2"/>
          </p:nvPr>
        </p:nvSpPr>
        <p:spPr>
          <a:xfrm>
            <a:off x="4626229" y="1737867"/>
            <a:ext cx="2402998" cy="1023762"/>
          </a:xfrm>
        </p:spPr>
        <p:txBody>
          <a:bodyPr/>
          <a:lstStyle/>
          <a:p>
            <a:r>
              <a:rPr lang="fr-FR" dirty="0"/>
              <a:t>Tactile</a:t>
            </a:r>
          </a:p>
          <a:p>
            <a:r>
              <a:rPr lang="fr-FR" dirty="0"/>
              <a:t>perception</a:t>
            </a:r>
          </a:p>
        </p:txBody>
      </p:sp>
      <p:sp>
        <p:nvSpPr>
          <p:cNvPr id="4" name="Subtitle 3">
            <a:extLst>
              <a:ext uri="{FF2B5EF4-FFF2-40B4-BE49-F238E27FC236}">
                <a16:creationId xmlns:a16="http://schemas.microsoft.com/office/drawing/2014/main" id="{3132B9BD-BF59-4B15-A55C-74C16D5987BE}"/>
              </a:ext>
            </a:extLst>
          </p:cNvPr>
          <p:cNvSpPr>
            <a:spLocks noGrp="1"/>
          </p:cNvSpPr>
          <p:nvPr>
            <p:ph type="subTitle" idx="3"/>
          </p:nvPr>
        </p:nvSpPr>
        <p:spPr>
          <a:xfrm>
            <a:off x="8630312" y="1737867"/>
            <a:ext cx="2631767" cy="1023762"/>
          </a:xfrm>
        </p:spPr>
        <p:txBody>
          <a:bodyPr/>
          <a:lstStyle/>
          <a:p>
            <a:r>
              <a:rPr lang="fr-FR" dirty="0"/>
              <a:t>Visual</a:t>
            </a:r>
          </a:p>
          <a:p>
            <a:r>
              <a:rPr lang="fr-FR" dirty="0"/>
              <a:t>Perception</a:t>
            </a:r>
          </a:p>
        </p:txBody>
      </p:sp>
      <p:sp>
        <p:nvSpPr>
          <p:cNvPr id="7" name="Title 6">
            <a:extLst>
              <a:ext uri="{FF2B5EF4-FFF2-40B4-BE49-F238E27FC236}">
                <a16:creationId xmlns:a16="http://schemas.microsoft.com/office/drawing/2014/main" id="{C9768BFD-CF22-4861-AE5A-39ECE84CFB44}"/>
              </a:ext>
            </a:extLst>
          </p:cNvPr>
          <p:cNvSpPr>
            <a:spLocks noGrp="1"/>
          </p:cNvSpPr>
          <p:nvPr>
            <p:ph type="title"/>
          </p:nvPr>
        </p:nvSpPr>
        <p:spPr>
          <a:xfrm>
            <a:off x="415650" y="711866"/>
            <a:ext cx="11360700" cy="763500"/>
          </a:xfrm>
        </p:spPr>
        <p:txBody>
          <a:bodyPr/>
          <a:lstStyle/>
          <a:p>
            <a:r>
              <a:rPr lang="fr-FR" dirty="0"/>
              <a:t>Types of Perception</a:t>
            </a:r>
          </a:p>
        </p:txBody>
      </p:sp>
      <p:sp>
        <p:nvSpPr>
          <p:cNvPr id="8" name="Text Placeholder 7">
            <a:extLst>
              <a:ext uri="{FF2B5EF4-FFF2-40B4-BE49-F238E27FC236}">
                <a16:creationId xmlns:a16="http://schemas.microsoft.com/office/drawing/2014/main" id="{4CD4556B-9FC1-4504-B10C-E48A0EF580A8}"/>
              </a:ext>
            </a:extLst>
          </p:cNvPr>
          <p:cNvSpPr>
            <a:spLocks noGrp="1"/>
          </p:cNvSpPr>
          <p:nvPr>
            <p:ph type="body" idx="6"/>
          </p:nvPr>
        </p:nvSpPr>
        <p:spPr>
          <a:xfrm>
            <a:off x="109119" y="2901000"/>
            <a:ext cx="3534109" cy="1673100"/>
          </a:xfrm>
        </p:spPr>
        <p:txBody>
          <a:bodyPr/>
          <a:lstStyle/>
          <a:p>
            <a:r>
              <a:rPr lang="en-US" dirty="0"/>
              <a:t>Auditory perception refers to the cognitive processes involved in the interpretation and understanding of sounds in the environment. It involves the reception, processing, and interpretation of auditory stimuli, enabling individuals to make sense of various sounds and distinguish between them.</a:t>
            </a:r>
            <a:endParaRPr lang="fr-FR" dirty="0"/>
          </a:p>
        </p:txBody>
      </p:sp>
      <p:sp>
        <p:nvSpPr>
          <p:cNvPr id="10" name="Text Placeholder 9">
            <a:extLst>
              <a:ext uri="{FF2B5EF4-FFF2-40B4-BE49-F238E27FC236}">
                <a16:creationId xmlns:a16="http://schemas.microsoft.com/office/drawing/2014/main" id="{591F4DA9-6E54-4ADF-9BEF-F944B31947C1}"/>
              </a:ext>
            </a:extLst>
          </p:cNvPr>
          <p:cNvSpPr>
            <a:spLocks noGrp="1"/>
          </p:cNvSpPr>
          <p:nvPr>
            <p:ph type="body" idx="8"/>
          </p:nvPr>
        </p:nvSpPr>
        <p:spPr>
          <a:xfrm>
            <a:off x="3824370" y="2893044"/>
            <a:ext cx="3534109" cy="1673100"/>
          </a:xfrm>
        </p:spPr>
        <p:txBody>
          <a:bodyPr/>
          <a:lstStyle/>
          <a:p>
            <a:r>
              <a:rPr lang="en-US" dirty="0"/>
              <a:t>Tactile perception refers to the interpretation and understanding of information received through the sense of touch. It involves the brain's processing of tactile stimuli, allowing individuals to perceive and make sense of the characteristics of objects and surfaces they come into contact with.</a:t>
            </a:r>
            <a:endParaRPr lang="fr-FR" dirty="0"/>
          </a:p>
        </p:txBody>
      </p:sp>
      <p:sp>
        <p:nvSpPr>
          <p:cNvPr id="11" name="Text Placeholder 10">
            <a:extLst>
              <a:ext uri="{FF2B5EF4-FFF2-40B4-BE49-F238E27FC236}">
                <a16:creationId xmlns:a16="http://schemas.microsoft.com/office/drawing/2014/main" id="{025E947D-C6F8-430A-A7BE-46F8D2489784}"/>
              </a:ext>
            </a:extLst>
          </p:cNvPr>
          <p:cNvSpPr>
            <a:spLocks noGrp="1"/>
          </p:cNvSpPr>
          <p:nvPr>
            <p:ph type="body" idx="9"/>
          </p:nvPr>
        </p:nvSpPr>
        <p:spPr>
          <a:xfrm>
            <a:off x="8134758" y="2893044"/>
            <a:ext cx="3288208" cy="1673100"/>
          </a:xfrm>
        </p:spPr>
        <p:txBody>
          <a:bodyPr/>
          <a:lstStyle/>
          <a:p>
            <a:r>
              <a:rPr lang="en-US" dirty="0"/>
              <a:t>Visual perception is the process by which the brain interprets and organizes visual information received through the eyes. It involves the integration of various visual cues to form a coherent and meaningful representation of the surrounding environment</a:t>
            </a:r>
            <a:endParaRPr lang="fr-FR" dirty="0"/>
          </a:p>
        </p:txBody>
      </p:sp>
    </p:spTree>
    <p:extLst>
      <p:ext uri="{BB962C8B-B14F-4D97-AF65-F5344CB8AC3E}">
        <p14:creationId xmlns:p14="http://schemas.microsoft.com/office/powerpoint/2010/main" val="3428559779"/>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bg/>
                                          </p:spTgt>
                                        </p:tgtEl>
                                        <p:attrNameLst>
                                          <p:attrName>style.visibility</p:attrName>
                                        </p:attrNameLst>
                                      </p:cBhvr>
                                      <p:to>
                                        <p:strVal val="visible"/>
                                      </p:to>
                                    </p:set>
                                    <p:anim calcmode="lin" valueType="num">
                                      <p:cBhvr additive="base">
                                        <p:cTn id="14" dur="500" fill="hold"/>
                                        <p:tgtEl>
                                          <p:spTgt spid="2">
                                            <p:bg/>
                                          </p:spTgt>
                                        </p:tgtEl>
                                        <p:attrNameLst>
                                          <p:attrName>ppt_x</p:attrName>
                                        </p:attrNameLst>
                                      </p:cBhvr>
                                      <p:tavLst>
                                        <p:tav tm="0">
                                          <p:val>
                                            <p:strVal val="#ppt_x"/>
                                          </p:val>
                                        </p:tav>
                                        <p:tav tm="100000">
                                          <p:val>
                                            <p:strVal val="#ppt_x"/>
                                          </p:val>
                                        </p:tav>
                                      </p:tavLst>
                                    </p:anim>
                                    <p:anim calcmode="lin" valueType="num">
                                      <p:cBhvr additive="base">
                                        <p:cTn id="15"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additive="base">
                                        <p:cTn id="20"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 calcmode="lin" valueType="num">
                                      <p:cBhvr additive="base">
                                        <p:cTn id="26"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bg/>
                                          </p:spTgt>
                                        </p:tgtEl>
                                        <p:attrNameLst>
                                          <p:attrName>style.visibility</p:attrName>
                                        </p:attrNameLst>
                                      </p:cBhvr>
                                      <p:to>
                                        <p:strVal val="visible"/>
                                      </p:to>
                                    </p:set>
                                    <p:anim calcmode="lin" valueType="num">
                                      <p:cBhvr additive="base">
                                        <p:cTn id="3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3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0" end="0"/>
                                            </p:txEl>
                                          </p:spTgt>
                                        </p:tgtEl>
                                        <p:attrNameLst>
                                          <p:attrName>style.visibility</p:attrName>
                                        </p:attrNameLst>
                                      </p:cBhvr>
                                      <p:to>
                                        <p:strVal val="visible"/>
                                      </p:to>
                                    </p:set>
                                    <p:anim calcmode="lin" valueType="num">
                                      <p:cBhvr additive="base">
                                        <p:cTn id="3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 calcmode="lin" valueType="num">
                                      <p:cBhvr additive="base">
                                        <p:cTn id="4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bg/>
                                          </p:spTgt>
                                        </p:tgtEl>
                                        <p:attrNameLst>
                                          <p:attrName>style.visibility</p:attrName>
                                        </p:attrNameLst>
                                      </p:cBhvr>
                                      <p:to>
                                        <p:strVal val="visible"/>
                                      </p:to>
                                    </p:set>
                                    <p:animEffect transition="in" filter="fade">
                                      <p:cBhvr>
                                        <p:cTn id="50" dur="1000"/>
                                        <p:tgtEl>
                                          <p:spTgt spid="4">
                                            <p:bg/>
                                          </p:spTgt>
                                        </p:tgtEl>
                                      </p:cBhvr>
                                    </p:animEffect>
                                    <p:anim calcmode="lin" valueType="num">
                                      <p:cBhvr>
                                        <p:cTn id="51" dur="1000" fill="hold"/>
                                        <p:tgtEl>
                                          <p:spTgt spid="4">
                                            <p:bg/>
                                          </p:spTgt>
                                        </p:tgtEl>
                                        <p:attrNameLst>
                                          <p:attrName>ppt_x</p:attrName>
                                        </p:attrNameLst>
                                      </p:cBhvr>
                                      <p:tavLst>
                                        <p:tav tm="0">
                                          <p:val>
                                            <p:strVal val="#ppt_x"/>
                                          </p:val>
                                        </p:tav>
                                        <p:tav tm="100000">
                                          <p:val>
                                            <p:strVal val="#ppt_x"/>
                                          </p:val>
                                        </p:tav>
                                      </p:tavLst>
                                    </p:anim>
                                    <p:anim calcmode="lin" valueType="num">
                                      <p:cBhvr>
                                        <p:cTn id="52"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4">
                                            <p:txEl>
                                              <p:pRg st="0" end="0"/>
                                            </p:txEl>
                                          </p:spTgt>
                                        </p:tgtEl>
                                        <p:attrNameLst>
                                          <p:attrName>style.visibility</p:attrName>
                                        </p:attrNameLst>
                                      </p:cBhvr>
                                      <p:to>
                                        <p:strVal val="visible"/>
                                      </p:to>
                                    </p:set>
                                    <p:animEffect transition="in" filter="fade">
                                      <p:cBhvr>
                                        <p:cTn id="57" dur="1000"/>
                                        <p:tgtEl>
                                          <p:spTgt spid="4">
                                            <p:txEl>
                                              <p:pRg st="0" end="0"/>
                                            </p:txEl>
                                          </p:spTgt>
                                        </p:tgtEl>
                                      </p:cBhvr>
                                    </p:animEffect>
                                    <p:anim calcmode="lin" valueType="num">
                                      <p:cBhvr>
                                        <p:cTn id="5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4">
                                            <p:txEl>
                                              <p:pRg st="1" end="1"/>
                                            </p:txEl>
                                          </p:spTgt>
                                        </p:tgtEl>
                                        <p:attrNameLst>
                                          <p:attrName>style.visibility</p:attrName>
                                        </p:attrNameLst>
                                      </p:cBhvr>
                                      <p:to>
                                        <p:strVal val="visible"/>
                                      </p:to>
                                    </p:set>
                                    <p:animEffect transition="in" filter="fade">
                                      <p:cBhvr>
                                        <p:cTn id="64" dur="1000"/>
                                        <p:tgtEl>
                                          <p:spTgt spid="4">
                                            <p:txEl>
                                              <p:pRg st="1" end="1"/>
                                            </p:txEl>
                                          </p:spTgt>
                                        </p:tgtEl>
                                      </p:cBhvr>
                                    </p:animEffect>
                                    <p:anim calcmode="lin" valueType="num">
                                      <p:cBhvr>
                                        <p:cTn id="6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build="p" animBg="1"/>
      <p:bldP spid="4" grpId="0" build="p"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C77F4-8376-41CE-8515-E9DF371C7404}"/>
              </a:ext>
            </a:extLst>
          </p:cNvPr>
          <p:cNvSpPr>
            <a:spLocks noGrp="1"/>
          </p:cNvSpPr>
          <p:nvPr>
            <p:ph type="subTitle" idx="1"/>
          </p:nvPr>
        </p:nvSpPr>
        <p:spPr>
          <a:xfrm>
            <a:off x="587712" y="2159400"/>
            <a:ext cx="2507179" cy="763500"/>
          </a:xfrm>
        </p:spPr>
        <p:txBody>
          <a:bodyPr/>
          <a:lstStyle/>
          <a:p>
            <a:r>
              <a:rPr lang="fr-FR" dirty="0"/>
              <a:t>Visual</a:t>
            </a:r>
          </a:p>
          <a:p>
            <a:r>
              <a:rPr lang="fr-FR" dirty="0"/>
              <a:t>perception</a:t>
            </a:r>
          </a:p>
        </p:txBody>
      </p:sp>
      <p:sp>
        <p:nvSpPr>
          <p:cNvPr id="3" name="Subtitle 2">
            <a:extLst>
              <a:ext uri="{FF2B5EF4-FFF2-40B4-BE49-F238E27FC236}">
                <a16:creationId xmlns:a16="http://schemas.microsoft.com/office/drawing/2014/main" id="{152A4DB0-3E06-4E7D-854A-52859902120A}"/>
              </a:ext>
            </a:extLst>
          </p:cNvPr>
          <p:cNvSpPr>
            <a:spLocks noGrp="1"/>
          </p:cNvSpPr>
          <p:nvPr>
            <p:ph type="subTitle" idx="2"/>
          </p:nvPr>
        </p:nvSpPr>
        <p:spPr>
          <a:xfrm>
            <a:off x="4900244" y="2159400"/>
            <a:ext cx="2391508" cy="763500"/>
          </a:xfrm>
        </p:spPr>
        <p:txBody>
          <a:bodyPr/>
          <a:lstStyle/>
          <a:p>
            <a:r>
              <a:rPr lang="fr-FR" dirty="0"/>
              <a:t>Tactile</a:t>
            </a:r>
          </a:p>
          <a:p>
            <a:r>
              <a:rPr lang="fr-FR" dirty="0"/>
              <a:t>Perception</a:t>
            </a:r>
          </a:p>
        </p:txBody>
      </p:sp>
      <p:sp>
        <p:nvSpPr>
          <p:cNvPr id="6" name="Subtitle 5">
            <a:extLst>
              <a:ext uri="{FF2B5EF4-FFF2-40B4-BE49-F238E27FC236}">
                <a16:creationId xmlns:a16="http://schemas.microsoft.com/office/drawing/2014/main" id="{425DEA85-5B6B-4C00-88AF-261F3AFBAD62}"/>
              </a:ext>
            </a:extLst>
          </p:cNvPr>
          <p:cNvSpPr>
            <a:spLocks noGrp="1"/>
          </p:cNvSpPr>
          <p:nvPr>
            <p:ph type="subTitle" idx="5"/>
          </p:nvPr>
        </p:nvSpPr>
        <p:spPr>
          <a:xfrm>
            <a:off x="9097105" y="2159400"/>
            <a:ext cx="2507179" cy="763500"/>
          </a:xfrm>
        </p:spPr>
        <p:txBody>
          <a:bodyPr/>
          <a:lstStyle/>
          <a:p>
            <a:r>
              <a:rPr lang="fr-FR" dirty="0"/>
              <a:t>Visual</a:t>
            </a:r>
          </a:p>
          <a:p>
            <a:r>
              <a:rPr lang="fr-FR" dirty="0"/>
              <a:t>Perception</a:t>
            </a:r>
          </a:p>
        </p:txBody>
      </p:sp>
      <p:sp>
        <p:nvSpPr>
          <p:cNvPr id="7" name="Title 6">
            <a:extLst>
              <a:ext uri="{FF2B5EF4-FFF2-40B4-BE49-F238E27FC236}">
                <a16:creationId xmlns:a16="http://schemas.microsoft.com/office/drawing/2014/main" id="{231487FF-061B-499D-A92A-A7DEC432A4B8}"/>
              </a:ext>
            </a:extLst>
          </p:cNvPr>
          <p:cNvSpPr>
            <a:spLocks noGrp="1"/>
          </p:cNvSpPr>
          <p:nvPr>
            <p:ph type="title"/>
          </p:nvPr>
        </p:nvSpPr>
        <p:spPr/>
        <p:txBody>
          <a:bodyPr/>
          <a:lstStyle/>
          <a:p>
            <a:r>
              <a:rPr lang="fr-FR" dirty="0" err="1"/>
              <a:t>Examples</a:t>
            </a:r>
            <a:endParaRPr lang="fr-FR" dirty="0"/>
          </a:p>
        </p:txBody>
      </p:sp>
      <p:sp>
        <p:nvSpPr>
          <p:cNvPr id="10" name="Text Placeholder 9">
            <a:extLst>
              <a:ext uri="{FF2B5EF4-FFF2-40B4-BE49-F238E27FC236}">
                <a16:creationId xmlns:a16="http://schemas.microsoft.com/office/drawing/2014/main" id="{1CD05EED-9E7B-49DF-A273-81AFF1D481C0}"/>
              </a:ext>
            </a:extLst>
          </p:cNvPr>
          <p:cNvSpPr>
            <a:spLocks noGrp="1"/>
          </p:cNvSpPr>
          <p:nvPr>
            <p:ph type="body" idx="8"/>
          </p:nvPr>
        </p:nvSpPr>
        <p:spPr>
          <a:xfrm>
            <a:off x="212235" y="3098551"/>
            <a:ext cx="3463782" cy="1673100"/>
          </a:xfrm>
        </p:spPr>
        <p:txBody>
          <a:bodyPr/>
          <a:lstStyle/>
          <a:p>
            <a:r>
              <a:rPr lang="en-US" dirty="0"/>
              <a:t>Imagine you are sitting in a park on a sunny day. As you enjoy the tranquility of nature, you hear the distinct and melodious song of a bird.</a:t>
            </a:r>
          </a:p>
          <a:p>
            <a:endParaRPr lang="fr-FR" dirty="0"/>
          </a:p>
        </p:txBody>
      </p:sp>
      <p:sp>
        <p:nvSpPr>
          <p:cNvPr id="11" name="Text Placeholder 10">
            <a:extLst>
              <a:ext uri="{FF2B5EF4-FFF2-40B4-BE49-F238E27FC236}">
                <a16:creationId xmlns:a16="http://schemas.microsoft.com/office/drawing/2014/main" id="{E6313001-4563-4CBE-9DE0-50274AF0571D}"/>
              </a:ext>
            </a:extLst>
          </p:cNvPr>
          <p:cNvSpPr>
            <a:spLocks noGrp="1"/>
          </p:cNvSpPr>
          <p:nvPr>
            <p:ph type="body" idx="9"/>
          </p:nvPr>
        </p:nvSpPr>
        <p:spPr>
          <a:xfrm>
            <a:off x="4364059" y="3098551"/>
            <a:ext cx="3463782" cy="1673100"/>
          </a:xfrm>
        </p:spPr>
        <p:txBody>
          <a:bodyPr/>
          <a:lstStyle/>
          <a:p>
            <a:r>
              <a:rPr lang="en-US" dirty="0"/>
              <a:t>Imagine you are in a clothing store, and you come across a display of different fabrics. You decide to explore the tactile qualities of a few garments.</a:t>
            </a:r>
            <a:endParaRPr lang="fr-FR" dirty="0"/>
          </a:p>
        </p:txBody>
      </p:sp>
      <p:sp>
        <p:nvSpPr>
          <p:cNvPr id="12" name="Text Placeholder 11">
            <a:extLst>
              <a:ext uri="{FF2B5EF4-FFF2-40B4-BE49-F238E27FC236}">
                <a16:creationId xmlns:a16="http://schemas.microsoft.com/office/drawing/2014/main" id="{5051780F-D355-4D93-B7C8-C5419B4C4C3B}"/>
              </a:ext>
            </a:extLst>
          </p:cNvPr>
          <p:cNvSpPr>
            <a:spLocks noGrp="1"/>
          </p:cNvSpPr>
          <p:nvPr>
            <p:ph type="body" idx="13"/>
          </p:nvPr>
        </p:nvSpPr>
        <p:spPr>
          <a:xfrm>
            <a:off x="8612790" y="3098551"/>
            <a:ext cx="3163510" cy="1673100"/>
          </a:xfrm>
        </p:spPr>
        <p:txBody>
          <a:bodyPr/>
          <a:lstStyle/>
          <a:p>
            <a:r>
              <a:rPr lang="en-US" dirty="0"/>
              <a:t>Imagine you are in a busy public place, like a park or a shopping mall. Among the crowd, you spot a friend you haven't seen in a while.</a:t>
            </a:r>
            <a:endParaRPr lang="fr-FR" dirty="0"/>
          </a:p>
        </p:txBody>
      </p:sp>
    </p:spTree>
    <p:extLst>
      <p:ext uri="{BB962C8B-B14F-4D97-AF65-F5344CB8AC3E}">
        <p14:creationId xmlns:p14="http://schemas.microsoft.com/office/powerpoint/2010/main" val="36291076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fade">
                                      <p:cBhvr>
                                        <p:cTn id="12" dur="1000"/>
                                        <p:tgtEl>
                                          <p:spTgt spid="2">
                                            <p:bg/>
                                          </p:spTgt>
                                        </p:tgtEl>
                                      </p:cBhvr>
                                    </p:animEffect>
                                    <p:anim calcmode="lin" valueType="num">
                                      <p:cBhvr>
                                        <p:cTn id="13" dur="1000" fill="hold"/>
                                        <p:tgtEl>
                                          <p:spTgt spid="2">
                                            <p:bg/>
                                          </p:spTgt>
                                        </p:tgtEl>
                                        <p:attrNameLst>
                                          <p:attrName>ppt_x</p:attrName>
                                        </p:attrNameLst>
                                      </p:cBhvr>
                                      <p:tavLst>
                                        <p:tav tm="0">
                                          <p:val>
                                            <p:strVal val="#ppt_x"/>
                                          </p:val>
                                        </p:tav>
                                        <p:tav tm="100000">
                                          <p:val>
                                            <p:strVal val="#ppt_x"/>
                                          </p:val>
                                        </p:tav>
                                      </p:tavLst>
                                    </p:anim>
                                    <p:anim calcmode="lin" valueType="num">
                                      <p:cBhvr>
                                        <p:cTn id="14"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1000"/>
                                        <p:tgtEl>
                                          <p:spTgt spid="2">
                                            <p:txEl>
                                              <p:pRg st="0" end="0"/>
                                            </p:txEl>
                                          </p:spTgt>
                                        </p:tgtEl>
                                      </p:cBhvr>
                                    </p:animEffect>
                                    <p:anim calcmode="lin" valueType="num">
                                      <p:cBhvr>
                                        <p:cTn id="20"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1000"/>
                                        <p:tgtEl>
                                          <p:spTgt spid="2">
                                            <p:txEl>
                                              <p:pRg st="1" end="1"/>
                                            </p:txEl>
                                          </p:spTgt>
                                        </p:tgtEl>
                                      </p:cBhvr>
                                    </p:animEffect>
                                    <p:anim calcmode="lin" valueType="num">
                                      <p:cBhvr>
                                        <p:cTn id="27"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bg/>
                                          </p:spTgt>
                                        </p:tgtEl>
                                        <p:attrNameLst>
                                          <p:attrName>style.visibility</p:attrName>
                                        </p:attrNameLst>
                                      </p:cBhvr>
                                      <p:to>
                                        <p:strVal val="visible"/>
                                      </p:to>
                                    </p:set>
                                    <p:animEffect transition="in" filter="fade">
                                      <p:cBhvr>
                                        <p:cTn id="33" dur="1000"/>
                                        <p:tgtEl>
                                          <p:spTgt spid="3">
                                            <p:bg/>
                                          </p:spTgt>
                                        </p:tgtEl>
                                      </p:cBhvr>
                                    </p:animEffect>
                                    <p:anim calcmode="lin" valueType="num">
                                      <p:cBhvr>
                                        <p:cTn id="34" dur="1000" fill="hold"/>
                                        <p:tgtEl>
                                          <p:spTgt spid="3">
                                            <p:bg/>
                                          </p:spTgt>
                                        </p:tgtEl>
                                        <p:attrNameLst>
                                          <p:attrName>ppt_x</p:attrName>
                                        </p:attrNameLst>
                                      </p:cBhvr>
                                      <p:tavLst>
                                        <p:tav tm="0">
                                          <p:val>
                                            <p:strVal val="#ppt_x"/>
                                          </p:val>
                                        </p:tav>
                                        <p:tav tm="100000">
                                          <p:val>
                                            <p:strVal val="#ppt_x"/>
                                          </p:val>
                                        </p:tav>
                                      </p:tavLst>
                                    </p:anim>
                                    <p:anim calcmode="lin" valueType="num">
                                      <p:cBhvr>
                                        <p:cTn id="35"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0" end="0"/>
                                            </p:txEl>
                                          </p:spTgt>
                                        </p:tgtEl>
                                        <p:attrNameLst>
                                          <p:attrName>style.visibility</p:attrName>
                                        </p:attrNameLst>
                                      </p:cBhvr>
                                      <p:to>
                                        <p:strVal val="visible"/>
                                      </p:to>
                                    </p:set>
                                    <p:animEffect transition="in" filter="fade">
                                      <p:cBhvr>
                                        <p:cTn id="40" dur="1000"/>
                                        <p:tgtEl>
                                          <p:spTgt spid="3">
                                            <p:txEl>
                                              <p:pRg st="0" end="0"/>
                                            </p:txEl>
                                          </p:spTgt>
                                        </p:tgtEl>
                                      </p:cBhvr>
                                    </p:animEffect>
                                    <p:anim calcmode="lin" valueType="num">
                                      <p:cBhvr>
                                        <p:cTn id="4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Effect transition="in" filter="fade">
                                      <p:cBhvr>
                                        <p:cTn id="47" dur="1000"/>
                                        <p:tgtEl>
                                          <p:spTgt spid="3">
                                            <p:txEl>
                                              <p:pRg st="1" end="1"/>
                                            </p:txEl>
                                          </p:spTgt>
                                        </p:tgtEl>
                                      </p:cBhvr>
                                    </p:animEffect>
                                    <p:anim calcmode="lin" valueType="num">
                                      <p:cBhvr>
                                        <p:cTn id="4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6">
                                            <p:bg/>
                                          </p:spTgt>
                                        </p:tgtEl>
                                        <p:attrNameLst>
                                          <p:attrName>style.visibility</p:attrName>
                                        </p:attrNameLst>
                                      </p:cBhvr>
                                      <p:to>
                                        <p:strVal val="visible"/>
                                      </p:to>
                                    </p:set>
                                    <p:animEffect transition="in" filter="barn(inVertical)">
                                      <p:cBhvr>
                                        <p:cTn id="54" dur="500"/>
                                        <p:tgtEl>
                                          <p:spTgt spid="6">
                                            <p:bg/>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6">
                                            <p:txEl>
                                              <p:pRg st="0" end="0"/>
                                            </p:txEl>
                                          </p:spTgt>
                                        </p:tgtEl>
                                        <p:attrNameLst>
                                          <p:attrName>style.visibility</p:attrName>
                                        </p:attrNameLst>
                                      </p:cBhvr>
                                      <p:to>
                                        <p:strVal val="visible"/>
                                      </p:to>
                                    </p:set>
                                    <p:animEffect transition="in" filter="barn(inVertical)">
                                      <p:cBhvr>
                                        <p:cTn id="59" dur="500"/>
                                        <p:tgtEl>
                                          <p:spTgt spid="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6">
                                            <p:txEl>
                                              <p:pRg st="1" end="1"/>
                                            </p:txEl>
                                          </p:spTgt>
                                        </p:tgtEl>
                                        <p:attrNameLst>
                                          <p:attrName>style.visibility</p:attrName>
                                        </p:attrNameLst>
                                      </p:cBhvr>
                                      <p:to>
                                        <p:strVal val="visible"/>
                                      </p:to>
                                    </p:set>
                                    <p:animEffect transition="in" filter="barn(inVertical)">
                                      <p:cBhvr>
                                        <p:cTn id="64"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build="p" animBg="1"/>
      <p:bldP spid="6" grpId="0" build="p"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F4FD8-40B6-4538-B9C0-4D17D76151B9}"/>
              </a:ext>
            </a:extLst>
          </p:cNvPr>
          <p:cNvSpPr>
            <a:spLocks noGrp="1"/>
          </p:cNvSpPr>
          <p:nvPr>
            <p:ph type="title"/>
          </p:nvPr>
        </p:nvSpPr>
        <p:spPr>
          <a:xfrm>
            <a:off x="2233786" y="342703"/>
            <a:ext cx="8485796" cy="763500"/>
          </a:xfrm>
        </p:spPr>
        <p:txBody>
          <a:bodyPr/>
          <a:lstStyle/>
          <a:p>
            <a:r>
              <a:rPr lang="en-US" sz="3600" dirty="0"/>
              <a:t>subcategories of visual perception are:</a:t>
            </a:r>
            <a:endParaRPr lang="fr-FR" sz="3600" dirty="0"/>
          </a:p>
        </p:txBody>
      </p:sp>
      <p:sp>
        <p:nvSpPr>
          <p:cNvPr id="3" name="Text Placeholder 2">
            <a:extLst>
              <a:ext uri="{FF2B5EF4-FFF2-40B4-BE49-F238E27FC236}">
                <a16:creationId xmlns:a16="http://schemas.microsoft.com/office/drawing/2014/main" id="{DC73DDA9-187B-4A2B-9FB5-5C1D6EC137FA}"/>
              </a:ext>
            </a:extLst>
          </p:cNvPr>
          <p:cNvSpPr>
            <a:spLocks noGrp="1"/>
          </p:cNvSpPr>
          <p:nvPr>
            <p:ph type="body" idx="1"/>
          </p:nvPr>
        </p:nvSpPr>
        <p:spPr>
          <a:xfrm>
            <a:off x="1249047" y="2142117"/>
            <a:ext cx="4637898" cy="2573765"/>
          </a:xfrm>
        </p:spPr>
        <p:txBody>
          <a:bodyPr/>
          <a:lstStyle/>
          <a:p>
            <a:pPr algn="l">
              <a:buFont typeface="+mj-lt"/>
              <a:buAutoNum type="arabicPeriod"/>
            </a:pPr>
            <a:r>
              <a:rPr lang="en-US" sz="2400" b="1" dirty="0"/>
              <a:t>Visual Discrimination:</a:t>
            </a:r>
            <a:endParaRPr lang="en-US" sz="2400" dirty="0"/>
          </a:p>
          <a:p>
            <a:pPr algn="l"/>
            <a:r>
              <a:rPr lang="en-US" i="1" dirty="0"/>
              <a:t>Definition:</a:t>
            </a:r>
            <a:r>
              <a:rPr lang="en-US" dirty="0"/>
              <a:t> The ability to distinguish and identify differences between various visual stimuli based on their characteristics, such as shape, color, size, or pattern.</a:t>
            </a:r>
          </a:p>
          <a:p>
            <a:pPr algn="l"/>
            <a:r>
              <a:rPr lang="en-US" i="1" dirty="0"/>
              <a:t>Example:</a:t>
            </a:r>
            <a:r>
              <a:rPr lang="en-US" dirty="0"/>
              <a:t> Differentiating between letters, recognizing distinct facial features, or identifying objects with similar shapes.</a:t>
            </a:r>
          </a:p>
          <a:p>
            <a:pPr algn="l"/>
            <a:endParaRPr lang="fr-FR" dirty="0"/>
          </a:p>
        </p:txBody>
      </p:sp>
      <p:pic>
        <p:nvPicPr>
          <p:cNvPr id="4" name="Picture 3">
            <a:extLst>
              <a:ext uri="{FF2B5EF4-FFF2-40B4-BE49-F238E27FC236}">
                <a16:creationId xmlns:a16="http://schemas.microsoft.com/office/drawing/2014/main" id="{94F267E8-2FCA-415A-883E-59EBC55C18FB}"/>
              </a:ext>
            </a:extLst>
          </p:cNvPr>
          <p:cNvPicPr>
            <a:picLocks noChangeAspect="1"/>
          </p:cNvPicPr>
          <p:nvPr/>
        </p:nvPicPr>
        <p:blipFill>
          <a:blip r:embed="rId2"/>
          <a:stretch>
            <a:fillRect/>
          </a:stretch>
        </p:blipFill>
        <p:spPr>
          <a:xfrm>
            <a:off x="6476684" y="2135410"/>
            <a:ext cx="3522637" cy="3807677"/>
          </a:xfrm>
          <a:prstGeom prst="rect">
            <a:avLst/>
          </a:prstGeom>
        </p:spPr>
      </p:pic>
    </p:spTree>
    <p:extLst>
      <p:ext uri="{BB962C8B-B14F-4D97-AF65-F5344CB8AC3E}">
        <p14:creationId xmlns:p14="http://schemas.microsoft.com/office/powerpoint/2010/main" val="72745282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624A14-1423-4C0F-A821-347FDEC0DF88}"/>
              </a:ext>
            </a:extLst>
          </p:cNvPr>
          <p:cNvSpPr>
            <a:spLocks noGrp="1"/>
          </p:cNvSpPr>
          <p:nvPr>
            <p:ph type="body" idx="1"/>
          </p:nvPr>
        </p:nvSpPr>
        <p:spPr>
          <a:xfrm>
            <a:off x="1172057" y="2070900"/>
            <a:ext cx="5622637" cy="2716200"/>
          </a:xfrm>
        </p:spPr>
        <p:txBody>
          <a:bodyPr/>
          <a:lstStyle/>
          <a:p>
            <a:pPr marL="114300" indent="0" algn="l">
              <a:buNone/>
            </a:pPr>
            <a:r>
              <a:rPr lang="en-US" b="1" dirty="0"/>
              <a:t>2</a:t>
            </a:r>
            <a:r>
              <a:rPr lang="en-US" sz="2000" b="1" dirty="0"/>
              <a:t>. Visual Memory:</a:t>
            </a:r>
            <a:endParaRPr lang="en-US" sz="2000" dirty="0"/>
          </a:p>
          <a:p>
            <a:pPr algn="l"/>
            <a:r>
              <a:rPr lang="en-US" sz="2000" i="1" dirty="0"/>
              <a:t>Definition:</a:t>
            </a:r>
            <a:r>
              <a:rPr lang="en-US" sz="2000" dirty="0"/>
              <a:t> The capacity to store and recall visual information over time, allowing for the recognition of previously encountered objects, scenes, or patterns.</a:t>
            </a:r>
          </a:p>
          <a:p>
            <a:pPr algn="l"/>
            <a:r>
              <a:rPr lang="en-US" sz="2000" i="1" dirty="0"/>
              <a:t>Example:</a:t>
            </a:r>
            <a:r>
              <a:rPr lang="en-US" sz="2000" dirty="0"/>
              <a:t> Recalling the appearance of a friend's face, remembering the layout of a room, or recognizing a familiar logo.</a:t>
            </a:r>
          </a:p>
          <a:p>
            <a:pPr algn="l"/>
            <a:endParaRPr lang="fr-FR" dirty="0"/>
          </a:p>
        </p:txBody>
      </p:sp>
      <p:pic>
        <p:nvPicPr>
          <p:cNvPr id="4" name="Picture 3">
            <a:extLst>
              <a:ext uri="{FF2B5EF4-FFF2-40B4-BE49-F238E27FC236}">
                <a16:creationId xmlns:a16="http://schemas.microsoft.com/office/drawing/2014/main" id="{9355D64E-7078-49C1-B274-15A61802DB84}"/>
              </a:ext>
            </a:extLst>
          </p:cNvPr>
          <p:cNvPicPr>
            <a:picLocks noChangeAspect="1"/>
          </p:cNvPicPr>
          <p:nvPr/>
        </p:nvPicPr>
        <p:blipFill>
          <a:blip r:embed="rId2"/>
          <a:stretch>
            <a:fillRect/>
          </a:stretch>
        </p:blipFill>
        <p:spPr>
          <a:xfrm>
            <a:off x="7455290" y="2067383"/>
            <a:ext cx="2514600" cy="3305175"/>
          </a:xfrm>
          <a:prstGeom prst="rect">
            <a:avLst/>
          </a:prstGeom>
        </p:spPr>
      </p:pic>
    </p:spTree>
    <p:extLst>
      <p:ext uri="{BB962C8B-B14F-4D97-AF65-F5344CB8AC3E}">
        <p14:creationId xmlns:p14="http://schemas.microsoft.com/office/powerpoint/2010/main" val="283456496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B00CA9-AB94-48C0-8790-324930A433BF}"/>
              </a:ext>
            </a:extLst>
          </p:cNvPr>
          <p:cNvSpPr>
            <a:spLocks noGrp="1"/>
          </p:cNvSpPr>
          <p:nvPr>
            <p:ph type="body" idx="1"/>
          </p:nvPr>
        </p:nvSpPr>
        <p:spPr>
          <a:xfrm>
            <a:off x="1256465" y="2039815"/>
            <a:ext cx="4961455" cy="3600707"/>
          </a:xfrm>
        </p:spPr>
        <p:txBody>
          <a:bodyPr/>
          <a:lstStyle/>
          <a:p>
            <a:pPr marL="114300" indent="0" algn="l">
              <a:buNone/>
            </a:pPr>
            <a:r>
              <a:rPr lang="en-US" sz="2000" b="1" dirty="0"/>
              <a:t>3.Visual Sequential Memory:</a:t>
            </a:r>
            <a:endParaRPr lang="en-US" sz="2000" dirty="0"/>
          </a:p>
          <a:p>
            <a:pPr algn="l"/>
            <a:r>
              <a:rPr lang="en-US" i="1" dirty="0"/>
              <a:t>Definition:</a:t>
            </a:r>
            <a:r>
              <a:rPr lang="en-US" dirty="0"/>
              <a:t> The skill of remembering and reproducing a sequence of visual stimuli in the correct order.</a:t>
            </a:r>
          </a:p>
          <a:p>
            <a:pPr algn="l"/>
            <a:r>
              <a:rPr lang="en-US" i="1" dirty="0"/>
              <a:t>Example:</a:t>
            </a:r>
            <a:r>
              <a:rPr lang="en-US" dirty="0"/>
              <a:t> Recalling the order of a series of numbers, reproducing a sequence of shapes in the correct arrangement, or remembering the steps in a process.</a:t>
            </a:r>
          </a:p>
          <a:p>
            <a:pPr algn="l"/>
            <a:endParaRPr lang="fr-FR" dirty="0"/>
          </a:p>
        </p:txBody>
      </p:sp>
      <p:pic>
        <p:nvPicPr>
          <p:cNvPr id="4" name="Picture 3">
            <a:extLst>
              <a:ext uri="{FF2B5EF4-FFF2-40B4-BE49-F238E27FC236}">
                <a16:creationId xmlns:a16="http://schemas.microsoft.com/office/drawing/2014/main" id="{1D2207D7-6871-49DF-BAFF-D2D9563C761E}"/>
              </a:ext>
            </a:extLst>
          </p:cNvPr>
          <p:cNvPicPr>
            <a:picLocks noChangeAspect="1"/>
          </p:cNvPicPr>
          <p:nvPr/>
        </p:nvPicPr>
        <p:blipFill>
          <a:blip r:embed="rId2"/>
          <a:stretch>
            <a:fillRect/>
          </a:stretch>
        </p:blipFill>
        <p:spPr>
          <a:xfrm>
            <a:off x="6405490" y="1793618"/>
            <a:ext cx="3437132" cy="3747148"/>
          </a:xfrm>
          <a:prstGeom prst="rect">
            <a:avLst/>
          </a:prstGeom>
        </p:spPr>
      </p:pic>
    </p:spTree>
    <p:extLst>
      <p:ext uri="{BB962C8B-B14F-4D97-AF65-F5344CB8AC3E}">
        <p14:creationId xmlns:p14="http://schemas.microsoft.com/office/powerpoint/2010/main" val="191444489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4D5911C-5571-4A5F-809C-7B8E22DEA4CA}"/>
              </a:ext>
            </a:extLst>
          </p:cNvPr>
          <p:cNvSpPr>
            <a:spLocks noGrp="1"/>
          </p:cNvSpPr>
          <p:nvPr>
            <p:ph type="body" idx="1"/>
          </p:nvPr>
        </p:nvSpPr>
        <p:spPr>
          <a:xfrm>
            <a:off x="1200194" y="1871002"/>
            <a:ext cx="4525357" cy="2801427"/>
          </a:xfrm>
        </p:spPr>
        <p:txBody>
          <a:bodyPr/>
          <a:lstStyle/>
          <a:p>
            <a:pPr marL="114300" indent="0" algn="l">
              <a:buNone/>
            </a:pPr>
            <a:r>
              <a:rPr lang="en-US" sz="2000" b="1" dirty="0"/>
              <a:t>4 </a:t>
            </a:r>
            <a:r>
              <a:rPr lang="en-US" sz="2400" b="1" dirty="0"/>
              <a:t>.Visual Form Constancy:</a:t>
            </a:r>
            <a:endParaRPr lang="en-US" sz="2400" dirty="0"/>
          </a:p>
          <a:p>
            <a:pPr algn="l"/>
            <a:r>
              <a:rPr lang="en-US" i="1" dirty="0"/>
              <a:t>Definition:</a:t>
            </a:r>
            <a:r>
              <a:rPr lang="en-US" dirty="0"/>
              <a:t> The ability to recognize that a particular form or object remains constant, regardless of changes in its size, orientation, or position.</a:t>
            </a:r>
          </a:p>
          <a:p>
            <a:pPr algn="l"/>
            <a:r>
              <a:rPr lang="en-US" i="1" dirty="0"/>
              <a:t>Example:</a:t>
            </a:r>
            <a:r>
              <a:rPr lang="en-US" dirty="0"/>
              <a:t> Identifying a circle whether it's large or small, recognizing a specific letter in various fonts, or understanding that a person remains the same individual from different viewing angles.</a:t>
            </a:r>
          </a:p>
          <a:p>
            <a:pPr algn="l"/>
            <a:endParaRPr lang="fr-FR" dirty="0"/>
          </a:p>
        </p:txBody>
      </p:sp>
      <p:sp>
        <p:nvSpPr>
          <p:cNvPr id="4" name="TextBox 3">
            <a:extLst>
              <a:ext uri="{FF2B5EF4-FFF2-40B4-BE49-F238E27FC236}">
                <a16:creationId xmlns:a16="http://schemas.microsoft.com/office/drawing/2014/main" id="{9577425C-C8A3-45F3-B946-D9F0B1242D9D}"/>
              </a:ext>
            </a:extLst>
          </p:cNvPr>
          <p:cNvSpPr txBox="1"/>
          <p:nvPr/>
        </p:nvSpPr>
        <p:spPr>
          <a:xfrm>
            <a:off x="6203852" y="1871002"/>
            <a:ext cx="4009292" cy="4370427"/>
          </a:xfrm>
          <a:prstGeom prst="rect">
            <a:avLst/>
          </a:prstGeom>
          <a:noFill/>
        </p:spPr>
        <p:txBody>
          <a:bodyPr wrap="square" rtlCol="0">
            <a:spAutoFit/>
          </a:bodyPr>
          <a:lstStyle/>
          <a:p>
            <a:r>
              <a:rPr lang="en-US" sz="2400" b="1" dirty="0"/>
              <a:t>5.Visual Spatial Skills:</a:t>
            </a:r>
            <a:endParaRPr lang="en-US" sz="2400" dirty="0"/>
          </a:p>
          <a:p>
            <a:pPr marL="342900" indent="-342900">
              <a:buFont typeface="Arial" panose="020B0604020202020204" pitchFamily="34" charset="0"/>
              <a:buChar char="•"/>
            </a:pPr>
            <a:r>
              <a:rPr lang="en-US" sz="2000" i="1" dirty="0"/>
              <a:t>Definition:</a:t>
            </a:r>
            <a:r>
              <a:rPr lang="en-US" sz="2000" dirty="0"/>
              <a:t> Understanding and interpreting the spatial relationships between objects, including their position, distance, and orientation in space.</a:t>
            </a:r>
          </a:p>
          <a:p>
            <a:pPr marL="342900" indent="-342900">
              <a:buFont typeface="Arial" panose="020B0604020202020204" pitchFamily="34" charset="0"/>
              <a:buChar char="•"/>
            </a:pPr>
            <a:r>
              <a:rPr lang="en-US" sz="2000" i="1" dirty="0"/>
              <a:t>Example:</a:t>
            </a:r>
            <a:r>
              <a:rPr lang="en-US" sz="2000" dirty="0"/>
              <a:t> Navigating through a crowded environment, understanding the arrangement of items on a shelf, or solving spatial puzzles.</a:t>
            </a:r>
          </a:p>
          <a:p>
            <a:endParaRPr lang="fr-FR" dirty="0"/>
          </a:p>
        </p:txBody>
      </p:sp>
    </p:spTree>
    <p:extLst>
      <p:ext uri="{BB962C8B-B14F-4D97-AF65-F5344CB8AC3E}">
        <p14:creationId xmlns:p14="http://schemas.microsoft.com/office/powerpoint/2010/main" val="394752397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8"/>
          <p:cNvSpPr txBox="1">
            <a:spLocks noGrp="1"/>
          </p:cNvSpPr>
          <p:nvPr>
            <p:ph type="title"/>
          </p:nvPr>
        </p:nvSpPr>
        <p:spPr>
          <a:xfrm>
            <a:off x="1526100" y="762873"/>
            <a:ext cx="9139800" cy="1324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t>What is Perception...</a:t>
            </a:r>
            <a:endParaRPr dirty="0"/>
          </a:p>
        </p:txBody>
      </p:sp>
      <p:sp>
        <p:nvSpPr>
          <p:cNvPr id="464" name="Google Shape;464;p18"/>
          <p:cNvSpPr txBox="1">
            <a:spLocks noGrp="1"/>
          </p:cNvSpPr>
          <p:nvPr>
            <p:ph type="body" idx="1"/>
          </p:nvPr>
        </p:nvSpPr>
        <p:spPr>
          <a:xfrm>
            <a:off x="1300991" y="2588456"/>
            <a:ext cx="9139800" cy="2364717"/>
          </a:xfrm>
          <a:prstGeom prst="rect">
            <a:avLst/>
          </a:prstGeom>
        </p:spPr>
        <p:txBody>
          <a:bodyPr spcFirstLastPara="1" wrap="square" lIns="121900" tIns="121900" rIns="121900" bIns="121900" anchor="t" anchorCtr="0">
            <a:noAutofit/>
          </a:bodyPr>
          <a:lstStyle/>
          <a:p>
            <a:pPr marL="0" lvl="0" indent="0">
              <a:buNone/>
            </a:pPr>
            <a:r>
              <a:rPr lang="en-US" dirty="0"/>
              <a:t>Perception is the process by which we interpret and make sense of sensory information from our environment.</a:t>
            </a:r>
          </a:p>
          <a:p>
            <a:pPr marL="0" lvl="0" indent="0">
              <a:buNone/>
            </a:pPr>
            <a:endParaRPr lang="en-US" dirty="0"/>
          </a:p>
          <a:p>
            <a:pPr marL="0" lvl="0" indent="0">
              <a:buNone/>
            </a:pPr>
            <a:r>
              <a:rPr lang="en-US" dirty="0"/>
              <a:t>It involves the brain receiving and processing sensory input, organizing it into meaningful patterns, and creating our subjective experience of the world around us. The perception process consists of several stages :</a:t>
            </a:r>
          </a:p>
          <a:p>
            <a:pPr marL="0" lvl="0" indent="0">
              <a:buNone/>
            </a:pPr>
            <a:endParaRPr lang="en-US" dirty="0"/>
          </a:p>
          <a:p>
            <a:pPr marL="0" lvl="0" indent="0">
              <a:buNone/>
            </a:pPr>
            <a:endParaRPr lang="en-US" dirty="0"/>
          </a:p>
          <a:p>
            <a:pPr marL="0" lvl="0" indent="0">
              <a:buNone/>
            </a:pPr>
            <a:endParaRPr lang="en-US" dirty="0"/>
          </a:p>
          <a:p>
            <a:pPr marL="0" lvl="0" indent="0">
              <a:buNone/>
            </a:pPr>
            <a:endParaRPr dirty="0"/>
          </a:p>
        </p:txBody>
      </p:sp>
      <p:sp>
        <p:nvSpPr>
          <p:cNvPr id="3" name="Oval 2">
            <a:extLst>
              <a:ext uri="{FF2B5EF4-FFF2-40B4-BE49-F238E27FC236}">
                <a16:creationId xmlns:a16="http://schemas.microsoft.com/office/drawing/2014/main" id="{46D5E6F1-4E26-4F3B-843F-B239F2E70B1E}"/>
              </a:ext>
            </a:extLst>
          </p:cNvPr>
          <p:cNvSpPr/>
          <p:nvPr/>
        </p:nvSpPr>
        <p:spPr>
          <a:xfrm>
            <a:off x="1172107" y="4930640"/>
            <a:ext cx="1617785" cy="132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Oval 3">
            <a:extLst>
              <a:ext uri="{FF2B5EF4-FFF2-40B4-BE49-F238E27FC236}">
                <a16:creationId xmlns:a16="http://schemas.microsoft.com/office/drawing/2014/main" id="{66B36BFE-16E5-43B3-954E-10B257B24B32}"/>
              </a:ext>
            </a:extLst>
          </p:cNvPr>
          <p:cNvSpPr/>
          <p:nvPr/>
        </p:nvSpPr>
        <p:spPr>
          <a:xfrm>
            <a:off x="3165230" y="4975706"/>
            <a:ext cx="1617785" cy="132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a:extLst>
              <a:ext uri="{FF2B5EF4-FFF2-40B4-BE49-F238E27FC236}">
                <a16:creationId xmlns:a16="http://schemas.microsoft.com/office/drawing/2014/main" id="{41A1A19D-3953-45B0-BFDB-3AB6C5C530C3}"/>
              </a:ext>
            </a:extLst>
          </p:cNvPr>
          <p:cNvPicPr>
            <a:picLocks noChangeAspect="1"/>
          </p:cNvPicPr>
          <p:nvPr/>
        </p:nvPicPr>
        <p:blipFill>
          <a:blip r:embed="rId3"/>
          <a:stretch>
            <a:fillRect/>
          </a:stretch>
        </p:blipFill>
        <p:spPr>
          <a:xfrm>
            <a:off x="5158353" y="4975706"/>
            <a:ext cx="1646063" cy="1347333"/>
          </a:xfrm>
          <a:prstGeom prst="rect">
            <a:avLst/>
          </a:prstGeom>
        </p:spPr>
      </p:pic>
      <p:pic>
        <p:nvPicPr>
          <p:cNvPr id="6" name="Picture 5">
            <a:extLst>
              <a:ext uri="{FF2B5EF4-FFF2-40B4-BE49-F238E27FC236}">
                <a16:creationId xmlns:a16="http://schemas.microsoft.com/office/drawing/2014/main" id="{8137915E-204E-4E80-928C-477B7294EACA}"/>
              </a:ext>
            </a:extLst>
          </p:cNvPr>
          <p:cNvPicPr>
            <a:picLocks noChangeAspect="1"/>
          </p:cNvPicPr>
          <p:nvPr/>
        </p:nvPicPr>
        <p:blipFill>
          <a:blip r:embed="rId3"/>
          <a:stretch>
            <a:fillRect/>
          </a:stretch>
        </p:blipFill>
        <p:spPr>
          <a:xfrm>
            <a:off x="7179754" y="4930640"/>
            <a:ext cx="1646063" cy="1347333"/>
          </a:xfrm>
          <a:prstGeom prst="rect">
            <a:avLst/>
          </a:prstGeom>
        </p:spPr>
      </p:pic>
      <p:sp>
        <p:nvSpPr>
          <p:cNvPr id="7" name="TextBox 6">
            <a:extLst>
              <a:ext uri="{FF2B5EF4-FFF2-40B4-BE49-F238E27FC236}">
                <a16:creationId xmlns:a16="http://schemas.microsoft.com/office/drawing/2014/main" id="{D13FCDF6-8547-4A57-BC39-A1EDA5A08B47}"/>
              </a:ext>
            </a:extLst>
          </p:cNvPr>
          <p:cNvSpPr txBox="1"/>
          <p:nvPr/>
        </p:nvSpPr>
        <p:spPr>
          <a:xfrm>
            <a:off x="1300991" y="5392985"/>
            <a:ext cx="1617785" cy="400110"/>
          </a:xfrm>
          <a:prstGeom prst="rect">
            <a:avLst/>
          </a:prstGeom>
          <a:noFill/>
        </p:spPr>
        <p:txBody>
          <a:bodyPr wrap="square" rtlCol="0">
            <a:spAutoFit/>
          </a:bodyPr>
          <a:lstStyle/>
          <a:p>
            <a:r>
              <a:rPr lang="fr-FR" sz="2000" dirty="0"/>
              <a:t>Sensation</a:t>
            </a:r>
          </a:p>
        </p:txBody>
      </p:sp>
      <p:sp>
        <p:nvSpPr>
          <p:cNvPr id="8" name="TextBox 7">
            <a:extLst>
              <a:ext uri="{FF2B5EF4-FFF2-40B4-BE49-F238E27FC236}">
                <a16:creationId xmlns:a16="http://schemas.microsoft.com/office/drawing/2014/main" id="{8C20464D-B1DF-4245-AE6E-6B05805CDC36}"/>
              </a:ext>
            </a:extLst>
          </p:cNvPr>
          <p:cNvSpPr txBox="1"/>
          <p:nvPr/>
        </p:nvSpPr>
        <p:spPr>
          <a:xfrm>
            <a:off x="3376246" y="5377596"/>
            <a:ext cx="1406769" cy="400110"/>
          </a:xfrm>
          <a:prstGeom prst="rect">
            <a:avLst/>
          </a:prstGeom>
          <a:noFill/>
        </p:spPr>
        <p:txBody>
          <a:bodyPr wrap="square" rtlCol="0">
            <a:spAutoFit/>
          </a:bodyPr>
          <a:lstStyle/>
          <a:p>
            <a:r>
              <a:rPr lang="fr-FR" sz="2000" dirty="0"/>
              <a:t>Attention</a:t>
            </a:r>
          </a:p>
        </p:txBody>
      </p:sp>
      <p:sp>
        <p:nvSpPr>
          <p:cNvPr id="9" name="TextBox 8">
            <a:extLst>
              <a:ext uri="{FF2B5EF4-FFF2-40B4-BE49-F238E27FC236}">
                <a16:creationId xmlns:a16="http://schemas.microsoft.com/office/drawing/2014/main" id="{6F62E45A-3231-475E-AB7B-AF763B1F7DA5}"/>
              </a:ext>
            </a:extLst>
          </p:cNvPr>
          <p:cNvSpPr txBox="1"/>
          <p:nvPr/>
        </p:nvSpPr>
        <p:spPr>
          <a:xfrm>
            <a:off x="5270966" y="5415518"/>
            <a:ext cx="1420837" cy="400110"/>
          </a:xfrm>
          <a:prstGeom prst="rect">
            <a:avLst/>
          </a:prstGeom>
          <a:noFill/>
        </p:spPr>
        <p:txBody>
          <a:bodyPr wrap="square" rtlCol="0">
            <a:spAutoFit/>
          </a:bodyPr>
          <a:lstStyle/>
          <a:p>
            <a:r>
              <a:rPr lang="fr-FR" sz="2000" dirty="0"/>
              <a:t>Perception</a:t>
            </a:r>
          </a:p>
        </p:txBody>
      </p:sp>
      <p:sp>
        <p:nvSpPr>
          <p:cNvPr id="10" name="TextBox 9">
            <a:extLst>
              <a:ext uri="{FF2B5EF4-FFF2-40B4-BE49-F238E27FC236}">
                <a16:creationId xmlns:a16="http://schemas.microsoft.com/office/drawing/2014/main" id="{3613F087-ACDE-4F01-B4E4-21058B6B6F49}"/>
              </a:ext>
            </a:extLst>
          </p:cNvPr>
          <p:cNvSpPr txBox="1"/>
          <p:nvPr/>
        </p:nvSpPr>
        <p:spPr>
          <a:xfrm>
            <a:off x="7179754" y="5353266"/>
            <a:ext cx="1758462" cy="369332"/>
          </a:xfrm>
          <a:prstGeom prst="rect">
            <a:avLst/>
          </a:prstGeom>
          <a:noFill/>
        </p:spPr>
        <p:txBody>
          <a:bodyPr wrap="square" rtlCol="0">
            <a:spAutoFit/>
          </a:bodyPr>
          <a:lstStyle/>
          <a:p>
            <a:r>
              <a:rPr lang="fr-FR" sz="1800" dirty="0" err="1"/>
              <a:t>Interpretation</a:t>
            </a:r>
            <a:endParaRPr lang="fr-FR" sz="180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463"/>
                                        </p:tgtEl>
                                        <p:attrNameLst>
                                          <p:attrName>style.color</p:attrName>
                                        </p:attrNameLst>
                                      </p:cBhvr>
                                      <p:to>
                                        <a:schemeClr val="bg1"/>
                                      </p:to>
                                    </p:animClr>
                                    <p:animClr clrSpc="rgb" dir="cw">
                                      <p:cBhvr>
                                        <p:cTn id="7" dur="250" autoRev="1" fill="remove"/>
                                        <p:tgtEl>
                                          <p:spTgt spid="463"/>
                                        </p:tgtEl>
                                        <p:attrNameLst>
                                          <p:attrName>fillcolor</p:attrName>
                                        </p:attrNameLst>
                                      </p:cBhvr>
                                      <p:to>
                                        <a:schemeClr val="bg1"/>
                                      </p:to>
                                    </p:animClr>
                                    <p:set>
                                      <p:cBhvr>
                                        <p:cTn id="8" dur="250" autoRev="1" fill="remove"/>
                                        <p:tgtEl>
                                          <p:spTgt spid="463"/>
                                        </p:tgtEl>
                                        <p:attrNameLst>
                                          <p:attrName>fill.type</p:attrName>
                                        </p:attrNameLst>
                                      </p:cBhvr>
                                      <p:to>
                                        <p:strVal val="solid"/>
                                      </p:to>
                                    </p:set>
                                    <p:set>
                                      <p:cBhvr>
                                        <p:cTn id="9" dur="250" autoRev="1" fill="remove"/>
                                        <p:tgtEl>
                                          <p:spTgt spid="463"/>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grpId="0" nodeType="clickEffect">
                                  <p:stCondLst>
                                    <p:cond delay="0"/>
                                  </p:stCondLst>
                                  <p:childTnLst>
                                    <p:animClr clrSpc="rgb" dir="cw">
                                      <p:cBhvr override="childStyle">
                                        <p:cTn id="13" dur="500" fill="hold"/>
                                        <p:tgtEl>
                                          <p:spTgt spid="464">
                                            <p:txEl>
                                              <p:pRg st="0" end="0"/>
                                            </p:txEl>
                                          </p:spTgt>
                                        </p:tgtEl>
                                        <p:attrNameLst>
                                          <p:attrName>style.color</p:attrName>
                                        </p:attrNameLst>
                                      </p:cBhvr>
                                      <p:to>
                                        <a:schemeClr val="accent2"/>
                                      </p:to>
                                    </p:animClr>
                                    <p:animClr clrSpc="rgb" dir="cw">
                                      <p:cBhvr>
                                        <p:cTn id="14" dur="500" fill="hold"/>
                                        <p:tgtEl>
                                          <p:spTgt spid="464">
                                            <p:txEl>
                                              <p:pRg st="0" end="0"/>
                                            </p:txEl>
                                          </p:spTgt>
                                        </p:tgtEl>
                                        <p:attrNameLst>
                                          <p:attrName>fillcolor</p:attrName>
                                        </p:attrNameLst>
                                      </p:cBhvr>
                                      <p:to>
                                        <a:schemeClr val="accent2"/>
                                      </p:to>
                                    </p:animClr>
                                    <p:set>
                                      <p:cBhvr>
                                        <p:cTn id="15" dur="500" fill="hold"/>
                                        <p:tgtEl>
                                          <p:spTgt spid="464">
                                            <p:txEl>
                                              <p:pRg st="0" end="0"/>
                                            </p:txEl>
                                          </p:spTgt>
                                        </p:tgtEl>
                                        <p:attrNameLst>
                                          <p:attrName>fill.type</p:attrName>
                                        </p:attrNameLst>
                                      </p:cBhvr>
                                      <p:to>
                                        <p:strVal val="solid"/>
                                      </p:to>
                                    </p:set>
                                    <p:set>
                                      <p:cBhvr>
                                        <p:cTn id="16" dur="500" fill="hold"/>
                                        <p:tgtEl>
                                          <p:spTgt spid="464">
                                            <p:txEl>
                                              <p:pRg st="0" end="0"/>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grpId="0" nodeType="clickEffect">
                                  <p:stCondLst>
                                    <p:cond delay="0"/>
                                  </p:stCondLst>
                                  <p:childTnLst>
                                    <p:animClr clrSpc="rgb" dir="cw">
                                      <p:cBhvr override="childStyle">
                                        <p:cTn id="20" dur="500" fill="hold"/>
                                        <p:tgtEl>
                                          <p:spTgt spid="464">
                                            <p:txEl>
                                              <p:pRg st="2" end="2"/>
                                            </p:txEl>
                                          </p:spTgt>
                                        </p:tgtEl>
                                        <p:attrNameLst>
                                          <p:attrName>style.color</p:attrName>
                                        </p:attrNameLst>
                                      </p:cBhvr>
                                      <p:to>
                                        <a:schemeClr val="accent2"/>
                                      </p:to>
                                    </p:animClr>
                                    <p:animClr clrSpc="rgb" dir="cw">
                                      <p:cBhvr>
                                        <p:cTn id="21" dur="500" fill="hold"/>
                                        <p:tgtEl>
                                          <p:spTgt spid="464">
                                            <p:txEl>
                                              <p:pRg st="2" end="2"/>
                                            </p:txEl>
                                          </p:spTgt>
                                        </p:tgtEl>
                                        <p:attrNameLst>
                                          <p:attrName>fillcolor</p:attrName>
                                        </p:attrNameLst>
                                      </p:cBhvr>
                                      <p:to>
                                        <a:schemeClr val="accent2"/>
                                      </p:to>
                                    </p:animClr>
                                    <p:set>
                                      <p:cBhvr>
                                        <p:cTn id="22" dur="500" fill="hold"/>
                                        <p:tgtEl>
                                          <p:spTgt spid="464">
                                            <p:txEl>
                                              <p:pRg st="2" end="2"/>
                                            </p:txEl>
                                          </p:spTgt>
                                        </p:tgtEl>
                                        <p:attrNameLst>
                                          <p:attrName>fill.type</p:attrName>
                                        </p:attrNameLst>
                                      </p:cBhvr>
                                      <p:to>
                                        <p:strVal val="solid"/>
                                      </p:to>
                                    </p:set>
                                    <p:set>
                                      <p:cBhvr>
                                        <p:cTn id="23" dur="500" fill="hold"/>
                                        <p:tgtEl>
                                          <p:spTgt spid="464">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3" grpId="0"/>
      <p:bldP spid="46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5" name="Google Shape;595;p29"/>
          <p:cNvSpPr/>
          <p:nvPr/>
        </p:nvSpPr>
        <p:spPr>
          <a:xfrm>
            <a:off x="3692859" y="314328"/>
            <a:ext cx="1777053" cy="2472729"/>
          </a:xfrm>
          <a:prstGeom prst="rect">
            <a:avLst/>
          </a:prstGeom>
        </p:spPr>
        <p:txBody>
          <a:bodyPr>
            <a:prstTxWarp prst="textPlain">
              <a:avLst/>
            </a:prstTxWarp>
          </a:bodyPr>
          <a:lstStyle/>
          <a:p>
            <a:pPr lvl="0" algn="ctr"/>
            <a:r>
              <a:rPr b="1" i="0" dirty="0">
                <a:ln>
                  <a:noFill/>
                </a:ln>
                <a:solidFill>
                  <a:schemeClr val="accent4"/>
                </a:solidFill>
                <a:latin typeface="Yeseva One"/>
              </a:rPr>
              <a:t>1</a:t>
            </a:r>
          </a:p>
        </p:txBody>
      </p:sp>
      <p:sp>
        <p:nvSpPr>
          <p:cNvPr id="596" name="Google Shape;596;p29"/>
          <p:cNvSpPr txBox="1">
            <a:spLocks noGrp="1"/>
          </p:cNvSpPr>
          <p:nvPr>
            <p:ph type="title"/>
          </p:nvPr>
        </p:nvSpPr>
        <p:spPr>
          <a:xfrm>
            <a:off x="138409" y="-1247560"/>
            <a:ext cx="3160800" cy="3655500"/>
          </a:xfrm>
          <a:prstGeom prst="rect">
            <a:avLst/>
          </a:prstGeom>
        </p:spPr>
        <p:txBody>
          <a:bodyPr spcFirstLastPara="1" wrap="square" lIns="121900" tIns="121900" rIns="121900" bIns="121900" anchor="ctr" anchorCtr="0">
            <a:noAutofit/>
          </a:bodyPr>
          <a:lstStyle/>
          <a:p>
            <a:pPr lvl="0" algn="ctr"/>
            <a:r>
              <a:rPr lang="fr-FR" b="1" dirty="0"/>
              <a:t>Perception </a:t>
            </a:r>
            <a:r>
              <a:rPr lang="fr-FR" b="1" dirty="0" err="1"/>
              <a:t>Models</a:t>
            </a:r>
            <a:r>
              <a:rPr lang="fr-FR" b="1" dirty="0"/>
              <a:t>:</a:t>
            </a:r>
            <a:endParaRPr dirty="0"/>
          </a:p>
        </p:txBody>
      </p:sp>
      <p:sp>
        <p:nvSpPr>
          <p:cNvPr id="2" name="Text Placeholder 1">
            <a:extLst>
              <a:ext uri="{FF2B5EF4-FFF2-40B4-BE49-F238E27FC236}">
                <a16:creationId xmlns:a16="http://schemas.microsoft.com/office/drawing/2014/main" id="{A2778602-7C5A-440E-9D4F-D2AACA0DEF05}"/>
              </a:ext>
            </a:extLst>
          </p:cNvPr>
          <p:cNvSpPr>
            <a:spLocks noGrp="1"/>
          </p:cNvSpPr>
          <p:nvPr>
            <p:ph type="body" idx="1"/>
          </p:nvPr>
        </p:nvSpPr>
        <p:spPr>
          <a:xfrm>
            <a:off x="5176911" y="875275"/>
            <a:ext cx="6764139" cy="1322700"/>
          </a:xfrm>
        </p:spPr>
        <p:txBody>
          <a:bodyPr/>
          <a:lstStyle/>
          <a:p>
            <a:r>
              <a:rPr lang="en-US" sz="2400" b="1" dirty="0"/>
              <a:t>The Speech Learning Model (SLM) :</a:t>
            </a:r>
          </a:p>
          <a:p>
            <a:pPr marL="114300" indent="0">
              <a:buNone/>
            </a:pPr>
            <a:endParaRPr lang="en-US" sz="2400" b="1" dirty="0"/>
          </a:p>
          <a:p>
            <a:r>
              <a:rPr lang="en-US" dirty="0"/>
              <a:t> developed by James </a:t>
            </a:r>
            <a:r>
              <a:rPr lang="en-US" dirty="0" err="1"/>
              <a:t>Flege</a:t>
            </a:r>
            <a:r>
              <a:rPr lang="en-US" dirty="0"/>
              <a:t> et al., focuses on how second language learners perceive and produce speech sounds, particularly in relation to their native language.</a:t>
            </a:r>
          </a:p>
          <a:p>
            <a:r>
              <a:rPr lang="en-US" dirty="0"/>
              <a:t>SLM Focuses on how a learner's native language influences their perception and production of sounds in a second language</a:t>
            </a:r>
          </a:p>
          <a:p>
            <a:r>
              <a:rPr lang="en-US" dirty="0" err="1"/>
              <a:t>Eg</a:t>
            </a:r>
            <a:r>
              <a:rPr lang="en-US" dirty="0"/>
              <a:t> : Spanish speaker learning English may have difficulty distinguishing between the English /θ/ and /ð/ sounds because Spanish lacks these phonemes, leading to pronunciation errors such as '</a:t>
            </a:r>
            <a:r>
              <a:rPr lang="en-US" dirty="0" err="1"/>
              <a:t>tink</a:t>
            </a:r>
            <a:r>
              <a:rPr lang="en-US" dirty="0"/>
              <a:t>' instead of 'think'.</a:t>
            </a:r>
          </a:p>
          <a:p>
            <a:endParaRPr lang="en-US" dirty="0"/>
          </a:p>
          <a:p>
            <a:pPr marL="114300" indent="0">
              <a:buNone/>
            </a:pPr>
            <a:endParaRPr lang="en-US" dirty="0"/>
          </a:p>
          <a:p>
            <a:endParaRPr lang="fr-FR" dirty="0"/>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96"/>
                                        </p:tgtEl>
                                        <p:attrNameLst>
                                          <p:attrName>style.visibility</p:attrName>
                                        </p:attrNameLst>
                                      </p:cBhvr>
                                      <p:to>
                                        <p:strVal val="visible"/>
                                      </p:to>
                                    </p:set>
                                    <p:animEffect transition="in" filter="fade">
                                      <p:cBhvr>
                                        <p:cTn id="7" dur="1000"/>
                                        <p:tgtEl>
                                          <p:spTgt spid="596"/>
                                        </p:tgtEl>
                                      </p:cBhvr>
                                    </p:animEffect>
                                    <p:anim calcmode="lin" valueType="num">
                                      <p:cBhvr>
                                        <p:cTn id="8" dur="1000" fill="hold"/>
                                        <p:tgtEl>
                                          <p:spTgt spid="596"/>
                                        </p:tgtEl>
                                        <p:attrNameLst>
                                          <p:attrName>ppt_x</p:attrName>
                                        </p:attrNameLst>
                                      </p:cBhvr>
                                      <p:tavLst>
                                        <p:tav tm="0">
                                          <p:val>
                                            <p:strVal val="#ppt_x"/>
                                          </p:val>
                                        </p:tav>
                                        <p:tav tm="100000">
                                          <p:val>
                                            <p:strVal val="#ppt_x"/>
                                          </p:val>
                                        </p:tav>
                                      </p:tavLst>
                                    </p:anim>
                                    <p:anim calcmode="lin" valueType="num">
                                      <p:cBhvr>
                                        <p:cTn id="9" dur="1000" fill="hold"/>
                                        <p:tgtEl>
                                          <p:spTgt spid="59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Vertical)">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barn(inVertical)">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barn(inVertical)">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arn(inVertical)">
                                      <p:cBhvr>
                                        <p:cTn id="2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6" grpId="0"/>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232D17-BA0D-47B6-86A4-2E4CCBC645AD}"/>
              </a:ext>
            </a:extLst>
          </p:cNvPr>
          <p:cNvSpPr>
            <a:spLocks noGrp="1"/>
          </p:cNvSpPr>
          <p:nvPr>
            <p:ph type="body" idx="3"/>
          </p:nvPr>
        </p:nvSpPr>
        <p:spPr>
          <a:xfrm>
            <a:off x="3643533" y="497593"/>
            <a:ext cx="7815018" cy="4946603"/>
          </a:xfrm>
        </p:spPr>
        <p:txBody>
          <a:bodyPr/>
          <a:lstStyle/>
          <a:p>
            <a:r>
              <a:rPr lang="en-US" sz="2400" b="1" dirty="0"/>
              <a:t>2)</a:t>
            </a:r>
            <a:r>
              <a:rPr lang="en-US" sz="2400" dirty="0"/>
              <a:t>  </a:t>
            </a:r>
            <a:r>
              <a:rPr lang="en-US" sz="2400" b="1" dirty="0"/>
              <a:t>Perceptual Assimilation Model (PAM):</a:t>
            </a:r>
          </a:p>
          <a:p>
            <a:pPr marL="114300" indent="0">
              <a:buNone/>
            </a:pPr>
            <a:endParaRPr lang="en-US" sz="2400" dirty="0"/>
          </a:p>
          <a:p>
            <a:r>
              <a:rPr lang="en-US" sz="2400" dirty="0"/>
              <a:t>developed by Catherine Best and her colleagues &amp; focuses on how learners categorize and assimilate non-native sounds into their existing phonological system based on perceptual similarities.</a:t>
            </a:r>
          </a:p>
          <a:p>
            <a:r>
              <a:rPr lang="en-US" sz="2400" dirty="0"/>
              <a:t>• It emphasizes the influence of native language phonology on second language acquisition.</a:t>
            </a:r>
          </a:p>
          <a:p>
            <a:r>
              <a:rPr lang="en-US" sz="2400" dirty="0" err="1"/>
              <a:t>Eg:A</a:t>
            </a:r>
            <a:r>
              <a:rPr lang="en-US" sz="2400" dirty="0"/>
              <a:t> Mandarin Chinese speaker learning English might have difficulty distinguishing between the English /r/ and /l/ sounds.</a:t>
            </a:r>
            <a:endParaRPr lang="fr-FR" sz="2400" dirty="0"/>
          </a:p>
        </p:txBody>
      </p:sp>
    </p:spTree>
    <p:extLst>
      <p:ext uri="{BB962C8B-B14F-4D97-AF65-F5344CB8AC3E}">
        <p14:creationId xmlns:p14="http://schemas.microsoft.com/office/powerpoint/2010/main" val="42111326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557C7A-5863-4CD8-848B-8409E2E52E20}"/>
              </a:ext>
            </a:extLst>
          </p:cNvPr>
          <p:cNvSpPr>
            <a:spLocks noGrp="1"/>
          </p:cNvSpPr>
          <p:nvPr>
            <p:ph type="body" idx="1"/>
          </p:nvPr>
        </p:nvSpPr>
        <p:spPr>
          <a:xfrm>
            <a:off x="4178105" y="335971"/>
            <a:ext cx="7453456" cy="1322700"/>
          </a:xfrm>
        </p:spPr>
        <p:txBody>
          <a:bodyPr/>
          <a:lstStyle/>
          <a:p>
            <a:r>
              <a:rPr lang="en-US" sz="2400" b="1" dirty="0"/>
              <a:t>3)  The Native Language Magnet model (NLM) :</a:t>
            </a:r>
          </a:p>
          <a:p>
            <a:pPr marL="114300" indent="0">
              <a:buNone/>
            </a:pPr>
            <a:endParaRPr lang="en-US" sz="2400" dirty="0"/>
          </a:p>
          <a:p>
            <a:r>
              <a:rPr lang="en-US" sz="2400" dirty="0"/>
              <a:t>It was developed by Patricia Kuhl and her colleagues.</a:t>
            </a:r>
          </a:p>
          <a:p>
            <a:r>
              <a:rPr lang="en-US" sz="2400" b="1" dirty="0"/>
              <a:t> NLM</a:t>
            </a:r>
            <a:r>
              <a:rPr lang="en-US" sz="2400" dirty="0"/>
              <a:t>: focuses on the role of early exposure to language in shaping infants' perception and acquisition of speech sounds, particularly in relation to their native language.</a:t>
            </a:r>
          </a:p>
          <a:p>
            <a:r>
              <a:rPr lang="en-US" sz="2400" dirty="0"/>
              <a:t> It suggests that infants have a "magnet" for their native language sounds, which influences their perception and acquisition of language.</a:t>
            </a:r>
          </a:p>
          <a:p>
            <a:endParaRPr lang="fr-FR" dirty="0"/>
          </a:p>
        </p:txBody>
      </p:sp>
    </p:spTree>
    <p:extLst>
      <p:ext uri="{BB962C8B-B14F-4D97-AF65-F5344CB8AC3E}">
        <p14:creationId xmlns:p14="http://schemas.microsoft.com/office/powerpoint/2010/main" val="1291395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568"/>
        <p:cNvGrpSpPr/>
        <p:nvPr/>
      </p:nvGrpSpPr>
      <p:grpSpPr>
        <a:xfrm>
          <a:off x="0" y="0"/>
          <a:ext cx="0" cy="0"/>
          <a:chOff x="0" y="0"/>
          <a:chExt cx="0" cy="0"/>
        </a:xfrm>
      </p:grpSpPr>
      <p:sp>
        <p:nvSpPr>
          <p:cNvPr id="569" name="Google Shape;569;p27"/>
          <p:cNvSpPr txBox="1">
            <a:spLocks noGrp="1"/>
          </p:cNvSpPr>
          <p:nvPr>
            <p:ph type="title"/>
          </p:nvPr>
        </p:nvSpPr>
        <p:spPr>
          <a:xfrm>
            <a:off x="2029264" y="731519"/>
            <a:ext cx="8133471" cy="1472481"/>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3600" dirty="0"/>
              <a:t>The Relationship between Perception &amp; Production</a:t>
            </a:r>
            <a:endParaRPr sz="3600" dirty="0"/>
          </a:p>
        </p:txBody>
      </p:sp>
      <p:sp>
        <p:nvSpPr>
          <p:cNvPr id="570" name="Google Shape;570;p27"/>
          <p:cNvSpPr txBox="1">
            <a:spLocks noGrp="1"/>
          </p:cNvSpPr>
          <p:nvPr>
            <p:ph type="subTitle" idx="1"/>
          </p:nvPr>
        </p:nvSpPr>
        <p:spPr>
          <a:xfrm>
            <a:off x="202350" y="6256000"/>
            <a:ext cx="11787300" cy="3813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1200" dirty="0"/>
              <a:t>This is where you section ends. Duplicate this set of slides as many times you need to go over all your sections.</a:t>
            </a:r>
            <a:endParaRPr sz="1200" dirty="0"/>
          </a:p>
        </p:txBody>
      </p:sp>
      <p:sp>
        <p:nvSpPr>
          <p:cNvPr id="2" name="TextBox 1">
            <a:extLst>
              <a:ext uri="{FF2B5EF4-FFF2-40B4-BE49-F238E27FC236}">
                <a16:creationId xmlns:a16="http://schemas.microsoft.com/office/drawing/2014/main" id="{0F35B9DA-9EAC-45B9-9BED-978D07A29BD0}"/>
              </a:ext>
            </a:extLst>
          </p:cNvPr>
          <p:cNvSpPr txBox="1"/>
          <p:nvPr/>
        </p:nvSpPr>
        <p:spPr>
          <a:xfrm>
            <a:off x="1364566" y="2241575"/>
            <a:ext cx="9777046" cy="3539430"/>
          </a:xfrm>
          <a:prstGeom prst="rect">
            <a:avLst/>
          </a:prstGeom>
          <a:noFill/>
        </p:spPr>
        <p:txBody>
          <a:bodyPr wrap="square" rtlCol="0">
            <a:spAutoFit/>
          </a:bodyPr>
          <a:lstStyle/>
          <a:p>
            <a:pPr algn="ctr"/>
            <a:r>
              <a:rPr lang="en-US" sz="3200" dirty="0"/>
              <a:t>the relationship between perception and production in L2 is dynamic and reciprocal. Successful language acquisition involves a continuous interplay between understanding linguistic input and producing language output. Exposure to authentic language, practice, and feedback are crucial components of this interactive process.</a:t>
            </a:r>
            <a:endParaRPr lang="fr-FR" sz="3200" dirty="0"/>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9"/>
                                        </p:tgtEl>
                                        <p:attrNameLst>
                                          <p:attrName>style.visibility</p:attrName>
                                        </p:attrNameLst>
                                      </p:cBhvr>
                                      <p:to>
                                        <p:strVal val="visible"/>
                                      </p:to>
                                    </p:set>
                                    <p:anim calcmode="lin" valueType="num">
                                      <p:cBhvr additive="base">
                                        <p:cTn id="7" dur="500" fill="hold"/>
                                        <p:tgtEl>
                                          <p:spTgt spid="569"/>
                                        </p:tgtEl>
                                        <p:attrNameLst>
                                          <p:attrName>ppt_x</p:attrName>
                                        </p:attrNameLst>
                                      </p:cBhvr>
                                      <p:tavLst>
                                        <p:tav tm="0">
                                          <p:val>
                                            <p:strVal val="#ppt_x"/>
                                          </p:val>
                                        </p:tav>
                                        <p:tav tm="100000">
                                          <p:val>
                                            <p:strVal val="#ppt_x"/>
                                          </p:val>
                                        </p:tav>
                                      </p:tavLst>
                                    </p:anim>
                                    <p:anim calcmode="lin" valueType="num">
                                      <p:cBhvr additive="base">
                                        <p:cTn id="8" dur="500" fill="hold"/>
                                        <p:tgtEl>
                                          <p:spTgt spid="5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728" name="Google Shape;728;p34"/>
          <p:cNvSpPr/>
          <p:nvPr/>
        </p:nvSpPr>
        <p:spPr>
          <a:xfrm rot="10800000">
            <a:off x="1335376" y="-26615"/>
            <a:ext cx="969600" cy="15291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4"/>
          <p:cNvSpPr/>
          <p:nvPr/>
        </p:nvSpPr>
        <p:spPr>
          <a:xfrm rot="10800000">
            <a:off x="1091827" y="-26546"/>
            <a:ext cx="778800" cy="12282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0" name="Google Shape;730;p34"/>
          <p:cNvGrpSpPr/>
          <p:nvPr/>
        </p:nvGrpSpPr>
        <p:grpSpPr>
          <a:xfrm rot="10800000" flipH="1">
            <a:off x="587326" y="-26680"/>
            <a:ext cx="1022877" cy="1141314"/>
            <a:chOff x="6415621" y="443747"/>
            <a:chExt cx="1388458" cy="1549225"/>
          </a:xfrm>
        </p:grpSpPr>
        <p:sp>
          <p:nvSpPr>
            <p:cNvPr id="731" name="Google Shape;731;p34"/>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2" name="Google Shape;732;p34"/>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3" name="Google Shape;733;p34"/>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4" name="Google Shape;734;p34"/>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34"/>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34"/>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34"/>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8" name="Google Shape;738;p34"/>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9" name="Google Shape;739;p34"/>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0" name="Google Shape;740;p34"/>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34"/>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42" name="Google Shape;742;p34"/>
          <p:cNvSpPr/>
          <p:nvPr/>
        </p:nvSpPr>
        <p:spPr>
          <a:xfrm>
            <a:off x="1" y="-83399"/>
            <a:ext cx="942695" cy="938899"/>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itle 1">
            <a:extLst>
              <a:ext uri="{FF2B5EF4-FFF2-40B4-BE49-F238E27FC236}">
                <a16:creationId xmlns:a16="http://schemas.microsoft.com/office/drawing/2014/main" id="{26C50687-8356-489A-A730-8843D1A557ED}"/>
              </a:ext>
            </a:extLst>
          </p:cNvPr>
          <p:cNvSpPr>
            <a:spLocks noGrp="1"/>
          </p:cNvSpPr>
          <p:nvPr>
            <p:ph type="title"/>
          </p:nvPr>
        </p:nvSpPr>
        <p:spPr>
          <a:xfrm>
            <a:off x="2697656" y="317348"/>
            <a:ext cx="6320248" cy="1185137"/>
          </a:xfrm>
        </p:spPr>
        <p:txBody>
          <a:bodyPr/>
          <a:lstStyle/>
          <a:p>
            <a:r>
              <a:rPr lang="en-US" sz="5400" dirty="0"/>
              <a:t>In simple terms</a:t>
            </a:r>
            <a:endParaRPr lang="fr-FR" sz="5400" dirty="0"/>
          </a:p>
        </p:txBody>
      </p:sp>
      <p:sp>
        <p:nvSpPr>
          <p:cNvPr id="48" name="Google Shape;726;p34">
            <a:extLst>
              <a:ext uri="{FF2B5EF4-FFF2-40B4-BE49-F238E27FC236}">
                <a16:creationId xmlns:a16="http://schemas.microsoft.com/office/drawing/2014/main" id="{E1ED14D1-C02A-4994-82A5-2535F9C544B8}"/>
              </a:ext>
            </a:extLst>
          </p:cNvPr>
          <p:cNvSpPr txBox="1">
            <a:spLocks noGrp="1"/>
          </p:cNvSpPr>
          <p:nvPr>
            <p:ph type="body" idx="1"/>
          </p:nvPr>
        </p:nvSpPr>
        <p:spPr>
          <a:xfrm>
            <a:off x="-224249" y="2987990"/>
            <a:ext cx="6320249" cy="3284978"/>
          </a:xfrm>
          <a:prstGeom prst="rect">
            <a:avLst/>
          </a:prstGeom>
        </p:spPr>
        <p:txBody>
          <a:bodyPr spcFirstLastPara="1" wrap="square" lIns="121900" tIns="121900" rIns="121900" bIns="121900" anchor="ctr" anchorCtr="0">
            <a:noAutofit/>
          </a:bodyPr>
          <a:lstStyle/>
          <a:p>
            <a:pPr marL="114300" indent="0" algn="l">
              <a:buNone/>
            </a:pPr>
            <a:r>
              <a:rPr lang="en-US" b="1" dirty="0"/>
              <a:t>                        Listening Shapes Speaking:</a:t>
            </a:r>
          </a:p>
          <a:p>
            <a:pPr marL="114300" indent="0" algn="l">
              <a:buNone/>
            </a:pPr>
            <a:endParaRPr lang="en-US" dirty="0"/>
          </a:p>
          <a:p>
            <a:pPr marL="571500" lvl="1" indent="0" algn="l">
              <a:buNone/>
            </a:pPr>
            <a:r>
              <a:rPr lang="en-US" dirty="0"/>
              <a:t>When learning a new language, what you hear (perception) influences what you say (production). Listening to native speakers helps you pick up correct pronunciation, intonation, and language patterns, providing a foundation for accurate speaking.</a:t>
            </a:r>
          </a:p>
          <a:p>
            <a:pPr marL="0" lvl="0" indent="0" algn="l" rtl="0">
              <a:spcBef>
                <a:spcPts val="0"/>
              </a:spcBef>
              <a:spcAft>
                <a:spcPts val="0"/>
              </a:spcAft>
              <a:buNone/>
            </a:pPr>
            <a:endParaRPr dirty="0"/>
          </a:p>
        </p:txBody>
      </p:sp>
      <p:sp>
        <p:nvSpPr>
          <p:cNvPr id="3" name="Arrow: Right 2">
            <a:extLst>
              <a:ext uri="{FF2B5EF4-FFF2-40B4-BE49-F238E27FC236}">
                <a16:creationId xmlns:a16="http://schemas.microsoft.com/office/drawing/2014/main" id="{2CDB54BE-2556-412C-81EF-C25FFA4F9195}"/>
              </a:ext>
            </a:extLst>
          </p:cNvPr>
          <p:cNvSpPr/>
          <p:nvPr/>
        </p:nvSpPr>
        <p:spPr>
          <a:xfrm>
            <a:off x="409338" y="3237681"/>
            <a:ext cx="499444" cy="3003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
            <a:extLst>
              <a:ext uri="{FF2B5EF4-FFF2-40B4-BE49-F238E27FC236}">
                <a16:creationId xmlns:a16="http://schemas.microsoft.com/office/drawing/2014/main" id="{A092BC08-DA86-4DFE-9D85-64A3CC635ACB}"/>
              </a:ext>
            </a:extLst>
          </p:cNvPr>
          <p:cNvSpPr txBox="1"/>
          <p:nvPr/>
        </p:nvSpPr>
        <p:spPr>
          <a:xfrm>
            <a:off x="6471138" y="3128656"/>
            <a:ext cx="5500468" cy="2369880"/>
          </a:xfrm>
          <a:prstGeom prst="rect">
            <a:avLst/>
          </a:prstGeom>
          <a:noFill/>
        </p:spPr>
        <p:txBody>
          <a:bodyPr wrap="square" rtlCol="0">
            <a:spAutoFit/>
          </a:bodyPr>
          <a:lstStyle/>
          <a:p>
            <a:r>
              <a:rPr lang="en-US" sz="2000" b="1" dirty="0"/>
              <a:t>          Speaking Reinforces Listening</a:t>
            </a:r>
            <a:r>
              <a:rPr lang="en-US" b="1" dirty="0"/>
              <a:t>:</a:t>
            </a:r>
          </a:p>
          <a:p>
            <a:endParaRPr lang="en-US" dirty="0"/>
          </a:p>
          <a:p>
            <a:r>
              <a:rPr lang="en-US" sz="2000" dirty="0"/>
              <a:t>As you try to speak in the new language (production), it reinforces what you've heard. The process of trying to articulate words and phrases enhances your ability to recognize them when spoken by others (perception).</a:t>
            </a:r>
          </a:p>
          <a:p>
            <a:endParaRPr lang="fr-FR" dirty="0"/>
          </a:p>
        </p:txBody>
      </p:sp>
      <p:sp>
        <p:nvSpPr>
          <p:cNvPr id="5" name="Arrow: Right 4">
            <a:extLst>
              <a:ext uri="{FF2B5EF4-FFF2-40B4-BE49-F238E27FC236}">
                <a16:creationId xmlns:a16="http://schemas.microsoft.com/office/drawing/2014/main" id="{CC4C3CE6-6721-4A53-ABC4-AF3C869B7B7E}"/>
              </a:ext>
            </a:extLst>
          </p:cNvPr>
          <p:cNvSpPr/>
          <p:nvPr/>
        </p:nvSpPr>
        <p:spPr>
          <a:xfrm>
            <a:off x="6425876" y="3237681"/>
            <a:ext cx="675249" cy="3003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5">
            <a:extLst>
              <a:ext uri="{FF2B5EF4-FFF2-40B4-BE49-F238E27FC236}">
                <a16:creationId xmlns:a16="http://schemas.microsoft.com/office/drawing/2014/main" id="{35C12B89-954B-4056-8057-9869D94D19B3}"/>
              </a:ext>
            </a:extLst>
          </p:cNvPr>
          <p:cNvSpPr txBox="1"/>
          <p:nvPr/>
        </p:nvSpPr>
        <p:spPr>
          <a:xfrm>
            <a:off x="1575371" y="1502485"/>
            <a:ext cx="8764383" cy="830997"/>
          </a:xfrm>
          <a:prstGeom prst="rect">
            <a:avLst/>
          </a:prstGeom>
          <a:noFill/>
        </p:spPr>
        <p:txBody>
          <a:bodyPr wrap="square" rtlCol="0">
            <a:spAutoFit/>
          </a:bodyPr>
          <a:lstStyle/>
          <a:p>
            <a:pPr algn="ctr"/>
            <a:r>
              <a:rPr lang="en-US" sz="2400" dirty="0"/>
              <a:t>The relationship between perception and production in second language (L2) learning can be understood as a two-way street:</a:t>
            </a:r>
            <a:endParaRPr lang="fr-FR" sz="2400" dirty="0"/>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8">
                                            <p:txEl>
                                              <p:pRg st="0" end="0"/>
                                            </p:txEl>
                                          </p:spTgt>
                                        </p:tgtEl>
                                        <p:attrNameLst>
                                          <p:attrName>style.visibility</p:attrName>
                                        </p:attrNameLst>
                                      </p:cBhvr>
                                      <p:to>
                                        <p:strVal val="visible"/>
                                      </p:to>
                                    </p:set>
                                    <p:anim calcmode="lin" valueType="num">
                                      <p:cBhvr additive="base">
                                        <p:cTn id="14"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48">
                                            <p:txEl>
                                              <p:pRg st="2" end="2"/>
                                            </p:txEl>
                                          </p:spTgt>
                                        </p:tgtEl>
                                        <p:attrNameLst>
                                          <p:attrName>style.visibility</p:attrName>
                                        </p:attrNameLst>
                                      </p:cBhvr>
                                      <p:to>
                                        <p:strVal val="visible"/>
                                      </p:to>
                                    </p:set>
                                    <p:anim calcmode="lin" valueType="num">
                                      <p:cBhvr additive="base">
                                        <p:cTn id="18" dur="500" fill="hold"/>
                                        <p:tgtEl>
                                          <p:spTgt spid="48">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8" grpId="0" build="p"/>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BF82AF-CBD4-4BE3-8C74-F90A3349AF8D}"/>
              </a:ext>
            </a:extLst>
          </p:cNvPr>
          <p:cNvSpPr>
            <a:spLocks noGrp="1"/>
          </p:cNvSpPr>
          <p:nvPr>
            <p:ph type="title"/>
          </p:nvPr>
        </p:nvSpPr>
        <p:spPr>
          <a:xfrm>
            <a:off x="1800847" y="441007"/>
            <a:ext cx="8792125" cy="606901"/>
          </a:xfrm>
        </p:spPr>
        <p:txBody>
          <a:bodyPr/>
          <a:lstStyle/>
          <a:p>
            <a:r>
              <a:rPr lang="en-US" dirty="0"/>
              <a:t>Factors that influence perception in SLA</a:t>
            </a:r>
            <a:endParaRPr lang="fr-FR" dirty="0"/>
          </a:p>
        </p:txBody>
      </p:sp>
      <p:sp>
        <p:nvSpPr>
          <p:cNvPr id="6" name="Text Placeholder 5">
            <a:extLst>
              <a:ext uri="{FF2B5EF4-FFF2-40B4-BE49-F238E27FC236}">
                <a16:creationId xmlns:a16="http://schemas.microsoft.com/office/drawing/2014/main" id="{6E7866C3-089D-4A93-BE0F-0F11612DAE8F}"/>
              </a:ext>
            </a:extLst>
          </p:cNvPr>
          <p:cNvSpPr>
            <a:spLocks noGrp="1"/>
          </p:cNvSpPr>
          <p:nvPr>
            <p:ph type="body" idx="4"/>
          </p:nvPr>
        </p:nvSpPr>
        <p:spPr>
          <a:xfrm>
            <a:off x="70338" y="1475306"/>
            <a:ext cx="10930598" cy="763500"/>
          </a:xfrm>
        </p:spPr>
        <p:txBody>
          <a:bodyPr/>
          <a:lstStyle/>
          <a:p>
            <a:pPr marL="120650" indent="0" algn="l">
              <a:buNone/>
            </a:pPr>
            <a:r>
              <a:rPr lang="en-US" dirty="0"/>
              <a:t>1. </a:t>
            </a:r>
            <a:r>
              <a:rPr lang="en-US" b="1" dirty="0"/>
              <a:t>Individual Differences:</a:t>
            </a:r>
            <a:endParaRPr lang="en-US" dirty="0"/>
          </a:p>
          <a:p>
            <a:pPr marL="120650" indent="0" algn="l">
              <a:buNone/>
            </a:pPr>
            <a:r>
              <a:rPr lang="en-US" i="1" dirty="0"/>
              <a:t>Explanation:</a:t>
            </a:r>
            <a:r>
              <a:rPr lang="en-US" dirty="0"/>
              <a:t> People are different in how they approach language learning. Factors like age, cognitive abilities, and learning styles can affect how individuals perceive and process a second language.</a:t>
            </a:r>
          </a:p>
          <a:p>
            <a:endParaRPr lang="fr-FR" dirty="0"/>
          </a:p>
        </p:txBody>
      </p:sp>
      <p:sp>
        <p:nvSpPr>
          <p:cNvPr id="7" name="Text Placeholder 6">
            <a:extLst>
              <a:ext uri="{FF2B5EF4-FFF2-40B4-BE49-F238E27FC236}">
                <a16:creationId xmlns:a16="http://schemas.microsoft.com/office/drawing/2014/main" id="{33D32A71-8230-4651-9643-C7E29A9FB5E0}"/>
              </a:ext>
            </a:extLst>
          </p:cNvPr>
          <p:cNvSpPr>
            <a:spLocks noGrp="1"/>
          </p:cNvSpPr>
          <p:nvPr>
            <p:ph type="body" idx="5"/>
          </p:nvPr>
        </p:nvSpPr>
        <p:spPr>
          <a:xfrm>
            <a:off x="70338" y="2358814"/>
            <a:ext cx="10761785" cy="763500"/>
          </a:xfrm>
        </p:spPr>
        <p:txBody>
          <a:bodyPr/>
          <a:lstStyle/>
          <a:p>
            <a:pPr marL="120650" indent="0" algn="l">
              <a:buNone/>
            </a:pPr>
            <a:r>
              <a:rPr lang="en-US" dirty="0"/>
              <a:t>2. </a:t>
            </a:r>
            <a:r>
              <a:rPr lang="en-US" b="1" dirty="0"/>
              <a:t>Motivation and Attitude:</a:t>
            </a:r>
            <a:endParaRPr lang="en-US" dirty="0"/>
          </a:p>
          <a:p>
            <a:pPr marL="120650" indent="0" algn="l">
              <a:buNone/>
            </a:pPr>
            <a:r>
              <a:rPr lang="en-US" i="1" dirty="0"/>
              <a:t>Explanation:</a:t>
            </a:r>
            <a:r>
              <a:rPr lang="en-US" dirty="0"/>
              <a:t> How motivated someone is to learn a second language and their attitude towards the language and its culture can significantly impact their perception. Positive attitudes and strong motivation often lead to more effective language learning.</a:t>
            </a:r>
          </a:p>
          <a:p>
            <a:pPr marL="120650" indent="0" algn="l">
              <a:buNone/>
            </a:pPr>
            <a:endParaRPr lang="en-US" dirty="0"/>
          </a:p>
          <a:p>
            <a:pPr marL="120650" indent="0" algn="l">
              <a:buNone/>
            </a:pPr>
            <a:endParaRPr lang="en-US" dirty="0"/>
          </a:p>
          <a:p>
            <a:pPr marL="120650" indent="0" algn="l">
              <a:buNone/>
            </a:pPr>
            <a:endParaRPr lang="en-US" dirty="0"/>
          </a:p>
          <a:p>
            <a:pPr marL="120650" indent="0" algn="l">
              <a:buNone/>
            </a:pPr>
            <a:endParaRPr lang="en-US" dirty="0"/>
          </a:p>
          <a:p>
            <a:pPr marL="120650" indent="0" algn="l">
              <a:buNone/>
            </a:pPr>
            <a:endParaRPr lang="en-US" dirty="0"/>
          </a:p>
          <a:p>
            <a:pPr marL="120650" indent="0" algn="l">
              <a:buNone/>
            </a:pPr>
            <a:endParaRPr lang="en-US" dirty="0"/>
          </a:p>
          <a:p>
            <a:pPr marL="120650" indent="0" algn="l">
              <a:buNone/>
            </a:pPr>
            <a:endParaRPr lang="en-US" dirty="0"/>
          </a:p>
          <a:p>
            <a:endParaRPr lang="fr-FR" dirty="0"/>
          </a:p>
        </p:txBody>
      </p:sp>
      <p:sp>
        <p:nvSpPr>
          <p:cNvPr id="10" name="TextBox 9">
            <a:extLst>
              <a:ext uri="{FF2B5EF4-FFF2-40B4-BE49-F238E27FC236}">
                <a16:creationId xmlns:a16="http://schemas.microsoft.com/office/drawing/2014/main" id="{BFD63692-139F-4DD4-AAEA-E08BCADD867A}"/>
              </a:ext>
            </a:extLst>
          </p:cNvPr>
          <p:cNvSpPr txBox="1"/>
          <p:nvPr/>
        </p:nvSpPr>
        <p:spPr>
          <a:xfrm>
            <a:off x="182881" y="4206239"/>
            <a:ext cx="11057206" cy="307777"/>
          </a:xfrm>
          <a:prstGeom prst="rect">
            <a:avLst/>
          </a:prstGeom>
          <a:noFill/>
        </p:spPr>
        <p:txBody>
          <a:bodyPr wrap="square" rtlCol="0">
            <a:spAutoFit/>
          </a:bodyPr>
          <a:lstStyle/>
          <a:p>
            <a:endParaRPr lang="fr-FR" dirty="0"/>
          </a:p>
        </p:txBody>
      </p:sp>
      <p:sp>
        <p:nvSpPr>
          <p:cNvPr id="11" name="TextBox 10">
            <a:extLst>
              <a:ext uri="{FF2B5EF4-FFF2-40B4-BE49-F238E27FC236}">
                <a16:creationId xmlns:a16="http://schemas.microsoft.com/office/drawing/2014/main" id="{AF11F989-36E2-493B-89AE-D4C85E82F6D7}"/>
              </a:ext>
            </a:extLst>
          </p:cNvPr>
          <p:cNvSpPr txBox="1"/>
          <p:nvPr/>
        </p:nvSpPr>
        <p:spPr>
          <a:xfrm>
            <a:off x="182881" y="4206239"/>
            <a:ext cx="10649242" cy="914401"/>
          </a:xfrm>
          <a:prstGeom prst="rect">
            <a:avLst/>
          </a:prstGeom>
          <a:noFill/>
        </p:spPr>
        <p:txBody>
          <a:bodyPr wrap="square" rtlCol="0">
            <a:spAutoFit/>
          </a:bodyPr>
          <a:lstStyle/>
          <a:p>
            <a:endParaRPr lang="fr-FR" dirty="0"/>
          </a:p>
        </p:txBody>
      </p:sp>
      <p:sp>
        <p:nvSpPr>
          <p:cNvPr id="12" name="TextBox 11">
            <a:extLst>
              <a:ext uri="{FF2B5EF4-FFF2-40B4-BE49-F238E27FC236}">
                <a16:creationId xmlns:a16="http://schemas.microsoft.com/office/drawing/2014/main" id="{892DCC60-16ED-4649-A6C1-36203848431F}"/>
              </a:ext>
            </a:extLst>
          </p:cNvPr>
          <p:cNvSpPr txBox="1"/>
          <p:nvPr/>
        </p:nvSpPr>
        <p:spPr>
          <a:xfrm>
            <a:off x="218051" y="3704868"/>
            <a:ext cx="11394830" cy="1415772"/>
          </a:xfrm>
          <a:prstGeom prst="rect">
            <a:avLst/>
          </a:prstGeom>
          <a:noFill/>
        </p:spPr>
        <p:txBody>
          <a:bodyPr wrap="square" rtlCol="0">
            <a:spAutoFit/>
          </a:bodyPr>
          <a:lstStyle/>
          <a:p>
            <a:r>
              <a:rPr lang="en-US" dirty="0"/>
              <a:t>3. </a:t>
            </a:r>
            <a:r>
              <a:rPr lang="en-US" sz="1800" b="1" dirty="0"/>
              <a:t>Cultural Background:</a:t>
            </a:r>
          </a:p>
          <a:p>
            <a:r>
              <a:rPr lang="en-US" sz="1800" i="1" dirty="0"/>
              <a:t>Explanation:</a:t>
            </a:r>
            <a:r>
              <a:rPr lang="en-US" sz="1800" dirty="0"/>
              <a:t> One's cultural background influences how they perceive the sounds, structures, and social aspects of a second language. Cultural awareness can enhance the understanding and interpretation of linguistic and contextual cues.</a:t>
            </a:r>
          </a:p>
          <a:p>
            <a:endParaRPr lang="fr-FR" dirty="0"/>
          </a:p>
        </p:txBody>
      </p:sp>
      <p:sp>
        <p:nvSpPr>
          <p:cNvPr id="13" name="TextBox 12">
            <a:extLst>
              <a:ext uri="{FF2B5EF4-FFF2-40B4-BE49-F238E27FC236}">
                <a16:creationId xmlns:a16="http://schemas.microsoft.com/office/drawing/2014/main" id="{7D486451-8671-4A53-9995-74615540E958}"/>
              </a:ext>
            </a:extLst>
          </p:cNvPr>
          <p:cNvSpPr txBox="1"/>
          <p:nvPr/>
        </p:nvSpPr>
        <p:spPr>
          <a:xfrm>
            <a:off x="182881" y="5015774"/>
            <a:ext cx="11394829" cy="1200329"/>
          </a:xfrm>
          <a:prstGeom prst="rect">
            <a:avLst/>
          </a:prstGeom>
          <a:noFill/>
        </p:spPr>
        <p:txBody>
          <a:bodyPr wrap="square" rtlCol="0">
            <a:spAutoFit/>
          </a:bodyPr>
          <a:lstStyle/>
          <a:p>
            <a:r>
              <a:rPr lang="en-US" dirty="0"/>
              <a:t>4. </a:t>
            </a:r>
            <a:r>
              <a:rPr lang="en-US" sz="1800" b="1" dirty="0"/>
              <a:t>Prior Language Knowledge:</a:t>
            </a:r>
            <a:endParaRPr lang="en-US" sz="1800" dirty="0"/>
          </a:p>
          <a:p>
            <a:r>
              <a:rPr lang="en-US" sz="1800" i="1" dirty="0"/>
              <a:t>Explanation:</a:t>
            </a:r>
            <a:r>
              <a:rPr lang="en-US" sz="1800" dirty="0"/>
              <a:t> Previous knowledge of languages, including the learner's native language, can influence how they perceive and interpret linguistic elements in the second language. Similarities or differences between languages impact perception.</a:t>
            </a:r>
          </a:p>
        </p:txBody>
      </p:sp>
    </p:spTree>
    <p:extLst>
      <p:ext uri="{BB962C8B-B14F-4D97-AF65-F5344CB8AC3E}">
        <p14:creationId xmlns:p14="http://schemas.microsoft.com/office/powerpoint/2010/main" val="236859947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anim calcmode="lin" valueType="num">
                                      <p:cBhvr additive="base">
                                        <p:cTn id="3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7" grpId="0" build="p"/>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5"/>
          <p:cNvSpPr/>
          <p:nvPr/>
        </p:nvSpPr>
        <p:spPr>
          <a:xfrm>
            <a:off x="4189625" y="-4475"/>
            <a:ext cx="8002500"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5"/>
          <p:cNvSpPr txBox="1">
            <a:spLocks noGrp="1"/>
          </p:cNvSpPr>
          <p:nvPr>
            <p:ph type="title"/>
          </p:nvPr>
        </p:nvSpPr>
        <p:spPr>
          <a:xfrm>
            <a:off x="5400125" y="2519824"/>
            <a:ext cx="5581500" cy="896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sz="7200" dirty="0"/>
              <a:t>Thank you!</a:t>
            </a:r>
            <a:endParaRPr sz="7200" dirty="0"/>
          </a:p>
        </p:txBody>
      </p:sp>
      <p:grpSp>
        <p:nvGrpSpPr>
          <p:cNvPr id="756" name="Google Shape;756;p35"/>
          <p:cNvGrpSpPr/>
          <p:nvPr/>
        </p:nvGrpSpPr>
        <p:grpSpPr>
          <a:xfrm>
            <a:off x="-3729" y="-83395"/>
            <a:ext cx="3659734" cy="7184887"/>
            <a:chOff x="-79929" y="-83395"/>
            <a:chExt cx="3659734" cy="7184887"/>
          </a:xfrm>
        </p:grpSpPr>
        <p:sp>
          <p:nvSpPr>
            <p:cNvPr id="757" name="Google Shape;757;p35"/>
            <p:cNvSpPr/>
            <p:nvPr/>
          </p:nvSpPr>
          <p:spPr>
            <a:xfrm rot="10800000">
              <a:off x="1881169" y="0"/>
              <a:ext cx="1423800" cy="22455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rot="10800000">
              <a:off x="1523519" y="125"/>
              <a:ext cx="1143600" cy="18036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flipH="1">
              <a:off x="353906" y="3535432"/>
              <a:ext cx="1443600" cy="144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flipH="1">
              <a:off x="758473" y="2782024"/>
              <a:ext cx="634500" cy="634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flipH="1">
              <a:off x="1900011" y="4680157"/>
              <a:ext cx="1679793" cy="1220440"/>
            </a:xfrm>
            <a:custGeom>
              <a:avLst/>
              <a:gdLst/>
              <a:ahLst/>
              <a:cxnLst/>
              <a:rect l="l" t="t" r="r" b="b"/>
              <a:pathLst>
                <a:path w="1555364" h="1130037" extrusionOk="0">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2" name="Google Shape;762;p35"/>
            <p:cNvSpPr/>
            <p:nvPr/>
          </p:nvSpPr>
          <p:spPr>
            <a:xfrm flipH="1">
              <a:off x="1433473" y="5561024"/>
              <a:ext cx="1493497" cy="1281241"/>
            </a:xfrm>
            <a:custGeom>
              <a:avLst/>
              <a:gdLst/>
              <a:ahLst/>
              <a:cxnLst/>
              <a:rect l="l" t="t" r="r" b="b"/>
              <a:pathLst>
                <a:path w="1382868" h="1186334" extrusionOk="0">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63" name="Google Shape;763;p35"/>
            <p:cNvGrpSpPr/>
            <p:nvPr/>
          </p:nvGrpSpPr>
          <p:grpSpPr>
            <a:xfrm flipH="1">
              <a:off x="324685" y="5182183"/>
              <a:ext cx="1502034" cy="1675952"/>
              <a:chOff x="6415621" y="443747"/>
              <a:chExt cx="1388458" cy="1549225"/>
            </a:xfrm>
          </p:grpSpPr>
          <p:sp>
            <p:nvSpPr>
              <p:cNvPr id="764" name="Google Shape;764;p35"/>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35"/>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35"/>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35"/>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35"/>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35"/>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35"/>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35"/>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35"/>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35"/>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35"/>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75" name="Google Shape;775;p35"/>
            <p:cNvGrpSpPr/>
            <p:nvPr/>
          </p:nvGrpSpPr>
          <p:grpSpPr>
            <a:xfrm flipH="1">
              <a:off x="1681026" y="4599830"/>
              <a:ext cx="1812954" cy="2501662"/>
              <a:chOff x="259396" y="3664530"/>
              <a:chExt cx="1812954" cy="2501662"/>
            </a:xfrm>
          </p:grpSpPr>
          <p:sp>
            <p:nvSpPr>
              <p:cNvPr id="776" name="Google Shape;776;p35"/>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7" name="Google Shape;777;p35"/>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8" name="Google Shape;778;p35"/>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9" name="Google Shape;779;p35"/>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0" name="Google Shape;780;p35"/>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1" name="Google Shape;781;p35"/>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2" name="Google Shape;782;p35"/>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3" name="Google Shape;783;p35"/>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4" name="Google Shape;784;p35"/>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5" name="Google Shape;785;p35"/>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6" name="Google Shape;786;p35"/>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7" name="Google Shape;787;p35"/>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35"/>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89" name="Google Shape;789;p35"/>
            <p:cNvGrpSpPr/>
            <p:nvPr/>
          </p:nvGrpSpPr>
          <p:grpSpPr>
            <a:xfrm rot="10800000" flipH="1">
              <a:off x="782201" y="8"/>
              <a:ext cx="1502034" cy="1675952"/>
              <a:chOff x="6415621" y="443747"/>
              <a:chExt cx="1388458" cy="1549225"/>
            </a:xfrm>
          </p:grpSpPr>
          <p:sp>
            <p:nvSpPr>
              <p:cNvPr id="790" name="Google Shape;790;p35"/>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1" name="Google Shape;791;p35"/>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2" name="Google Shape;792;p35"/>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3" name="Google Shape;793;p35"/>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4" name="Google Shape;794;p35"/>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5" name="Google Shape;795;p35"/>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6" name="Google Shape;796;p35"/>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7" name="Google Shape;797;p35"/>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8" name="Google Shape;798;p35"/>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9" name="Google Shape;799;p35"/>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0" name="Google Shape;800;p35"/>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01" name="Google Shape;801;p35"/>
            <p:cNvSpPr/>
            <p:nvPr/>
          </p:nvSpPr>
          <p:spPr>
            <a:xfrm>
              <a:off x="-79929" y="-83395"/>
              <a:ext cx="1385619" cy="1380040"/>
            </a:xfrm>
            <a:custGeom>
              <a:avLst/>
              <a:gdLst/>
              <a:ahLst/>
              <a:cxnLst/>
              <a:rect l="l" t="t" r="r" b="b"/>
              <a:pathLst>
                <a:path w="947432" h="943617" extrusionOk="0">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02" name="Google Shape;802;p35"/>
          <p:cNvSpPr txBox="1"/>
          <p:nvPr/>
        </p:nvSpPr>
        <p:spPr>
          <a:xfrm>
            <a:off x="6463475" y="3833273"/>
            <a:ext cx="3454800" cy="586500"/>
          </a:xfrm>
          <a:prstGeom prst="rect">
            <a:avLst/>
          </a:prstGeom>
          <a:solidFill>
            <a:srgbClr val="859C8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 sz="1800" dirty="0">
                <a:solidFill>
                  <a:srgbClr val="F6F6E6"/>
                </a:solidFill>
                <a:latin typeface="Poppins Light"/>
                <a:ea typeface="Poppins Light"/>
                <a:cs typeface="Poppins Light"/>
                <a:sym typeface="Poppins Light"/>
              </a:rPr>
              <a:t>Do you have any questions?</a:t>
            </a:r>
            <a:endParaRPr sz="1800" dirty="0">
              <a:solidFill>
                <a:srgbClr val="F6F6E6"/>
              </a:solidFill>
              <a:latin typeface="Poppins Light"/>
              <a:ea typeface="Poppins Light"/>
              <a:cs typeface="Poppins Light"/>
              <a:sym typeface="Poppins Light"/>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48"/>
                                        </p:tgtEl>
                                        <p:attrNameLst>
                                          <p:attrName>style.visibility</p:attrName>
                                        </p:attrNameLst>
                                      </p:cBhvr>
                                      <p:to>
                                        <p:strVal val="visible"/>
                                      </p:to>
                                    </p:set>
                                    <p:anim calcmode="lin" valueType="num">
                                      <p:cBhvr>
                                        <p:cTn id="7" dur="1000" fill="hold"/>
                                        <p:tgtEl>
                                          <p:spTgt spid="748"/>
                                        </p:tgtEl>
                                        <p:attrNameLst>
                                          <p:attrName>ppt_w</p:attrName>
                                        </p:attrNameLst>
                                      </p:cBhvr>
                                      <p:tavLst>
                                        <p:tav tm="0">
                                          <p:val>
                                            <p:fltVal val="0"/>
                                          </p:val>
                                        </p:tav>
                                        <p:tav tm="100000">
                                          <p:val>
                                            <p:strVal val="#ppt_w"/>
                                          </p:val>
                                        </p:tav>
                                      </p:tavLst>
                                    </p:anim>
                                    <p:anim calcmode="lin" valueType="num">
                                      <p:cBhvr>
                                        <p:cTn id="8" dur="1000" fill="hold"/>
                                        <p:tgtEl>
                                          <p:spTgt spid="748"/>
                                        </p:tgtEl>
                                        <p:attrNameLst>
                                          <p:attrName>ppt_h</p:attrName>
                                        </p:attrNameLst>
                                      </p:cBhvr>
                                      <p:tavLst>
                                        <p:tav tm="0">
                                          <p:val>
                                            <p:fltVal val="0"/>
                                          </p:val>
                                        </p:tav>
                                        <p:tav tm="100000">
                                          <p:val>
                                            <p:strVal val="#ppt_h"/>
                                          </p:val>
                                        </p:tav>
                                      </p:tavLst>
                                    </p:anim>
                                    <p:anim calcmode="lin" valueType="num">
                                      <p:cBhvr>
                                        <p:cTn id="9" dur="1000" fill="hold"/>
                                        <p:tgtEl>
                                          <p:spTgt spid="748"/>
                                        </p:tgtEl>
                                        <p:attrNameLst>
                                          <p:attrName>style.rotation</p:attrName>
                                        </p:attrNameLst>
                                      </p:cBhvr>
                                      <p:tavLst>
                                        <p:tav tm="0">
                                          <p:val>
                                            <p:fltVal val="90"/>
                                          </p:val>
                                        </p:tav>
                                        <p:tav tm="100000">
                                          <p:val>
                                            <p:fltVal val="0"/>
                                          </p:val>
                                        </p:tav>
                                      </p:tavLst>
                                    </p:anim>
                                    <p:animEffect transition="in" filter="fade">
                                      <p:cBhvr>
                                        <p:cTn id="10" dur="1000"/>
                                        <p:tgtEl>
                                          <p:spTgt spid="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9"/>
          <p:cNvSpPr txBox="1">
            <a:spLocks noGrp="1"/>
          </p:cNvSpPr>
          <p:nvPr>
            <p:ph type="title"/>
          </p:nvPr>
        </p:nvSpPr>
        <p:spPr>
          <a:xfrm>
            <a:off x="250950" y="370225"/>
            <a:ext cx="3160800" cy="3655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fr-FR" dirty="0"/>
              <a:t>Sensation</a:t>
            </a:r>
            <a:br>
              <a:rPr lang="fr-FR" dirty="0"/>
            </a:br>
            <a:r>
              <a:rPr lang="fr-FR" dirty="0"/>
              <a:t>&amp;</a:t>
            </a:r>
            <a:br>
              <a:rPr lang="fr-FR" dirty="0"/>
            </a:br>
            <a:r>
              <a:rPr lang="fr-FR" dirty="0"/>
              <a:t>Perception</a:t>
            </a:r>
            <a:endParaRPr dirty="0"/>
          </a:p>
        </p:txBody>
      </p:sp>
      <p:sp>
        <p:nvSpPr>
          <p:cNvPr id="471" name="Google Shape;471;p19"/>
          <p:cNvSpPr txBox="1">
            <a:spLocks noGrp="1"/>
          </p:cNvSpPr>
          <p:nvPr>
            <p:ph type="body" idx="1"/>
          </p:nvPr>
        </p:nvSpPr>
        <p:spPr>
          <a:xfrm>
            <a:off x="8593951" y="2006465"/>
            <a:ext cx="3294600" cy="1322700"/>
          </a:xfrm>
          <a:prstGeom prst="rect">
            <a:avLst/>
          </a:prstGeom>
        </p:spPr>
        <p:txBody>
          <a:bodyPr spcFirstLastPara="1" wrap="square" lIns="121900" tIns="121900" rIns="121900" bIns="121900" anchor="t" anchorCtr="0">
            <a:noAutofit/>
          </a:bodyPr>
          <a:lstStyle/>
          <a:p>
            <a:pPr marL="0" lvl="0" indent="0">
              <a:buNone/>
            </a:pPr>
            <a:r>
              <a:rPr lang="en-US" dirty="0"/>
              <a:t>Perception is the process by which we interpret and organize sensory information to create meaningful experiences. It involves the integration of multiple sensory inputs, such as vision, hearing, touch, taste, and smell, to form a coherent and meaningful perception of the world around us.</a:t>
            </a:r>
            <a:endParaRPr dirty="0"/>
          </a:p>
        </p:txBody>
      </p:sp>
      <p:sp>
        <p:nvSpPr>
          <p:cNvPr id="472" name="Google Shape;472;p19"/>
          <p:cNvSpPr txBox="1">
            <a:spLocks noGrp="1"/>
          </p:cNvSpPr>
          <p:nvPr>
            <p:ph type="body" idx="2"/>
          </p:nvPr>
        </p:nvSpPr>
        <p:spPr>
          <a:xfrm>
            <a:off x="3911350" y="2001756"/>
            <a:ext cx="3966557" cy="1322700"/>
          </a:xfrm>
          <a:prstGeom prst="rect">
            <a:avLst/>
          </a:prstGeom>
        </p:spPr>
        <p:txBody>
          <a:bodyPr spcFirstLastPara="1" wrap="square" lIns="121900" tIns="121900" rIns="121900" bIns="121900" anchor="t" anchorCtr="0">
            <a:noAutofit/>
          </a:bodyPr>
          <a:lstStyle/>
          <a:p>
            <a:pPr marL="114300" indent="0">
              <a:buNone/>
            </a:pPr>
            <a:r>
              <a:rPr lang="en-US" dirty="0"/>
              <a:t>Sensation is the initial process of detecting and receiving sensory information through our senses, such as sight, hearing, taste, smell, and touch.. It involves the activation of sensory receptors in the body, such as the eyes, ears, nose, tongue, and skin, to detect and respond to different types of stimuli.</a:t>
            </a:r>
            <a:endParaRPr dirty="0"/>
          </a:p>
        </p:txBody>
      </p:sp>
      <p:sp>
        <p:nvSpPr>
          <p:cNvPr id="474" name="Google Shape;474;p19"/>
          <p:cNvSpPr txBox="1">
            <a:spLocks noGrp="1"/>
          </p:cNvSpPr>
          <p:nvPr>
            <p:ph type="title" idx="4"/>
          </p:nvPr>
        </p:nvSpPr>
        <p:spPr>
          <a:xfrm>
            <a:off x="9013677" y="1074468"/>
            <a:ext cx="2455148"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fr-FR" dirty="0"/>
              <a:t>Perception</a:t>
            </a:r>
            <a:endParaRPr dirty="0"/>
          </a:p>
        </p:txBody>
      </p:sp>
      <p:sp>
        <p:nvSpPr>
          <p:cNvPr id="475" name="Google Shape;475;p19"/>
          <p:cNvSpPr txBox="1">
            <a:spLocks noGrp="1"/>
          </p:cNvSpPr>
          <p:nvPr>
            <p:ph type="title" idx="5"/>
          </p:nvPr>
        </p:nvSpPr>
        <p:spPr>
          <a:xfrm>
            <a:off x="4252788" y="1074468"/>
            <a:ext cx="4341163"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fr-FR" dirty="0"/>
              <a:t>Sensation                   &amp;</a:t>
            </a:r>
            <a:endParaRPr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wipe(down)">
                                      <p:cBhvr>
                                        <p:cTn id="7" dur="500"/>
                                        <p:tgtEl>
                                          <p:spTgt spid="47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75"/>
                                        </p:tgtEl>
                                        <p:attrNameLst>
                                          <p:attrName>style.visibility</p:attrName>
                                        </p:attrNameLst>
                                      </p:cBhvr>
                                      <p:to>
                                        <p:strVal val="visible"/>
                                      </p:to>
                                    </p:set>
                                    <p:animEffect transition="in" filter="fade">
                                      <p:cBhvr>
                                        <p:cTn id="12" dur="1000"/>
                                        <p:tgtEl>
                                          <p:spTgt spid="475"/>
                                        </p:tgtEl>
                                      </p:cBhvr>
                                    </p:animEffect>
                                    <p:anim calcmode="lin" valueType="num">
                                      <p:cBhvr>
                                        <p:cTn id="13" dur="1000" fill="hold"/>
                                        <p:tgtEl>
                                          <p:spTgt spid="475"/>
                                        </p:tgtEl>
                                        <p:attrNameLst>
                                          <p:attrName>ppt_x</p:attrName>
                                        </p:attrNameLst>
                                      </p:cBhvr>
                                      <p:tavLst>
                                        <p:tav tm="0">
                                          <p:val>
                                            <p:strVal val="#ppt_x"/>
                                          </p:val>
                                        </p:tav>
                                        <p:tav tm="100000">
                                          <p:val>
                                            <p:strVal val="#ppt_x"/>
                                          </p:val>
                                        </p:tav>
                                      </p:tavLst>
                                    </p:anim>
                                    <p:anim calcmode="lin" valueType="num">
                                      <p:cBhvr>
                                        <p:cTn id="14" dur="1000" fill="hold"/>
                                        <p:tgtEl>
                                          <p:spTgt spid="47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74"/>
                                        </p:tgtEl>
                                        <p:attrNameLst>
                                          <p:attrName>style.visibility</p:attrName>
                                        </p:attrNameLst>
                                      </p:cBhvr>
                                      <p:to>
                                        <p:strVal val="visible"/>
                                      </p:to>
                                    </p:set>
                                    <p:animEffect transition="in" filter="fade">
                                      <p:cBhvr>
                                        <p:cTn id="19" dur="1000"/>
                                        <p:tgtEl>
                                          <p:spTgt spid="474"/>
                                        </p:tgtEl>
                                      </p:cBhvr>
                                    </p:animEffect>
                                    <p:anim calcmode="lin" valueType="num">
                                      <p:cBhvr>
                                        <p:cTn id="20" dur="1000" fill="hold"/>
                                        <p:tgtEl>
                                          <p:spTgt spid="474"/>
                                        </p:tgtEl>
                                        <p:attrNameLst>
                                          <p:attrName>ppt_x</p:attrName>
                                        </p:attrNameLst>
                                      </p:cBhvr>
                                      <p:tavLst>
                                        <p:tav tm="0">
                                          <p:val>
                                            <p:strVal val="#ppt_x"/>
                                          </p:val>
                                        </p:tav>
                                        <p:tav tm="100000">
                                          <p:val>
                                            <p:strVal val="#ppt_x"/>
                                          </p:val>
                                        </p:tav>
                                      </p:tavLst>
                                    </p:anim>
                                    <p:anim calcmode="lin" valueType="num">
                                      <p:cBhvr>
                                        <p:cTn id="21" dur="1000" fill="hold"/>
                                        <p:tgtEl>
                                          <p:spTgt spid="47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72">
                                            <p:txEl>
                                              <p:pRg st="0" end="0"/>
                                            </p:txEl>
                                          </p:spTgt>
                                        </p:tgtEl>
                                        <p:attrNameLst>
                                          <p:attrName>style.visibility</p:attrName>
                                        </p:attrNameLst>
                                      </p:cBhvr>
                                      <p:to>
                                        <p:strVal val="visible"/>
                                      </p:to>
                                    </p:set>
                                    <p:animEffect transition="in" filter="fade">
                                      <p:cBhvr>
                                        <p:cTn id="26" dur="1000"/>
                                        <p:tgtEl>
                                          <p:spTgt spid="472">
                                            <p:txEl>
                                              <p:pRg st="0" end="0"/>
                                            </p:txEl>
                                          </p:spTgt>
                                        </p:tgtEl>
                                      </p:cBhvr>
                                    </p:animEffect>
                                    <p:anim calcmode="lin" valueType="num">
                                      <p:cBhvr>
                                        <p:cTn id="27" dur="1000" fill="hold"/>
                                        <p:tgtEl>
                                          <p:spTgt spid="47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47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71">
                                            <p:txEl>
                                              <p:pRg st="0" end="0"/>
                                            </p:txEl>
                                          </p:spTgt>
                                        </p:tgtEl>
                                        <p:attrNameLst>
                                          <p:attrName>style.visibility</p:attrName>
                                        </p:attrNameLst>
                                      </p:cBhvr>
                                      <p:to>
                                        <p:strVal val="visible"/>
                                      </p:to>
                                    </p:set>
                                    <p:animEffect transition="in" filter="fade">
                                      <p:cBhvr>
                                        <p:cTn id="33" dur="1000"/>
                                        <p:tgtEl>
                                          <p:spTgt spid="471">
                                            <p:txEl>
                                              <p:pRg st="0" end="0"/>
                                            </p:txEl>
                                          </p:spTgt>
                                        </p:tgtEl>
                                      </p:cBhvr>
                                    </p:animEffect>
                                    <p:anim calcmode="lin" valueType="num">
                                      <p:cBhvr>
                                        <p:cTn id="34" dur="1000" fill="hold"/>
                                        <p:tgtEl>
                                          <p:spTgt spid="471">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47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p:bldP spid="471" grpId="0" build="p"/>
      <p:bldP spid="472" grpId="0" build="p"/>
      <p:bldP spid="474" grpId="0"/>
      <p:bldP spid="47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title"/>
          </p:nvPr>
        </p:nvSpPr>
        <p:spPr>
          <a:xfrm>
            <a:off x="1141858" y="1661784"/>
            <a:ext cx="9908283" cy="1182103"/>
          </a:xfrm>
          <a:prstGeom prst="rect">
            <a:avLst/>
          </a:prstGeom>
        </p:spPr>
        <p:txBody>
          <a:bodyPr spcFirstLastPara="1" wrap="square" lIns="121900" tIns="121900" rIns="121900" bIns="121900" anchor="ctr" anchorCtr="0">
            <a:noAutofit/>
          </a:bodyPr>
          <a:lstStyle/>
          <a:p>
            <a:r>
              <a:rPr lang="en-US" sz="4800" b="1" dirty="0"/>
              <a:t>The Importance</a:t>
            </a:r>
            <a:br>
              <a:rPr lang="en-US" sz="4800" b="1" dirty="0"/>
            </a:br>
            <a:r>
              <a:rPr lang="en-US" sz="4800" b="1" dirty="0"/>
              <a:t> of Recognizing the Difference</a:t>
            </a:r>
            <a:br>
              <a:rPr lang="en-US" sz="4800" b="1" dirty="0"/>
            </a:br>
            <a:endParaRPr sz="4800" dirty="0"/>
          </a:p>
        </p:txBody>
      </p:sp>
      <p:sp>
        <p:nvSpPr>
          <p:cNvPr id="484" name="Google Shape;484;p20"/>
          <p:cNvSpPr txBox="1">
            <a:spLocks noGrp="1"/>
          </p:cNvSpPr>
          <p:nvPr>
            <p:ph type="body" idx="1"/>
          </p:nvPr>
        </p:nvSpPr>
        <p:spPr>
          <a:xfrm>
            <a:off x="2199000" y="3014589"/>
            <a:ext cx="7794000" cy="2716200"/>
          </a:xfrm>
          <a:prstGeom prst="rect">
            <a:avLst/>
          </a:prstGeom>
        </p:spPr>
        <p:txBody>
          <a:bodyPr spcFirstLastPara="1" wrap="square" lIns="121900" tIns="121900" rIns="121900" bIns="121900" anchor="t" anchorCtr="0">
            <a:noAutofit/>
          </a:bodyPr>
          <a:lstStyle/>
          <a:p>
            <a:pPr marL="114300" indent="0">
              <a:buNone/>
            </a:pPr>
            <a:r>
              <a:rPr lang="en-US" dirty="0"/>
              <a:t>It is important to recognize the difference between perception and reality in order to avoid biases and misconceptions. Our perceptions are often influenced by our past experiences, cultural background, and personal beliefs, which can lead to distorted or inaccurate interpretations of reality. By recognizing the difference between sensation and perception, we can become more aware of our own biases and work to overcome them in order to gain a more accurate understanding of the world around us.</a:t>
            </a:r>
          </a:p>
          <a:p>
            <a:pPr marL="114300" lvl="0" indent="0" algn="l" rtl="0">
              <a:lnSpc>
                <a:spcPct val="200000"/>
              </a:lnSpc>
              <a:spcBef>
                <a:spcPts val="0"/>
              </a:spcBef>
              <a:spcAft>
                <a:spcPts val="0"/>
              </a:spcAft>
              <a:buSzPts val="1800"/>
              <a:buNone/>
            </a:pPr>
            <a:endParaRPr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3"/>
                                        </p:tgtEl>
                                        <p:attrNameLst>
                                          <p:attrName>style.visibility</p:attrName>
                                        </p:attrNameLst>
                                      </p:cBhvr>
                                      <p:to>
                                        <p:strVal val="visible"/>
                                      </p:to>
                                    </p:set>
                                    <p:animEffect transition="in" filter="barn(inVertical)">
                                      <p:cBhvr>
                                        <p:cTn id="7" dur="500"/>
                                        <p:tgtEl>
                                          <p:spTgt spid="4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84">
                                            <p:txEl>
                                              <p:pRg st="0" end="0"/>
                                            </p:txEl>
                                          </p:spTgt>
                                        </p:tgtEl>
                                        <p:attrNameLst>
                                          <p:attrName>style.visibility</p:attrName>
                                        </p:attrNameLst>
                                      </p:cBhvr>
                                      <p:to>
                                        <p:strVal val="visible"/>
                                      </p:to>
                                    </p:set>
                                    <p:animEffect transition="in" filter="wipe(down)">
                                      <p:cBhvr>
                                        <p:cTn id="12" dur="500"/>
                                        <p:tgtEl>
                                          <p:spTgt spid="48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 grpId="0"/>
      <p:bldP spid="48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1"/>
          <p:cNvSpPr/>
          <p:nvPr/>
        </p:nvSpPr>
        <p:spPr>
          <a:xfrm>
            <a:off x="291676" y="344358"/>
            <a:ext cx="8326924" cy="6169276"/>
          </a:xfrm>
          <a:prstGeom prst="rect">
            <a:avLst/>
          </a:prstGeom>
        </p:spPr>
        <p:txBody>
          <a:bodyPr>
            <a:prstTxWarp prst="textPlain">
              <a:avLst/>
            </a:prstTxWarp>
          </a:bodyPr>
          <a:lstStyle/>
          <a:p>
            <a:pPr lvl="0" algn="ctr"/>
            <a:r>
              <a:rPr b="1" i="0" dirty="0">
                <a:ln>
                  <a:noFill/>
                </a:ln>
                <a:solidFill>
                  <a:schemeClr val="accent3"/>
                </a:solidFill>
                <a:latin typeface="Yeseva One"/>
              </a:rPr>
              <a:t>0</a:t>
            </a:r>
            <a:r>
              <a:rPr lang="fr-FR" b="1" i="0" dirty="0">
                <a:ln>
                  <a:noFill/>
                </a:ln>
                <a:solidFill>
                  <a:schemeClr val="accent3"/>
                </a:solidFill>
                <a:latin typeface="Yeseva One"/>
              </a:rPr>
              <a:t>3</a:t>
            </a:r>
            <a:endParaRPr b="1" i="0" dirty="0">
              <a:ln>
                <a:noFill/>
              </a:ln>
              <a:solidFill>
                <a:schemeClr val="accent3"/>
              </a:solidFill>
              <a:latin typeface="Yeseva One"/>
            </a:endParaRPr>
          </a:p>
        </p:txBody>
      </p:sp>
      <p:sp>
        <p:nvSpPr>
          <p:cNvPr id="490" name="Google Shape;490;p21"/>
          <p:cNvSpPr txBox="1">
            <a:spLocks noGrp="1"/>
          </p:cNvSpPr>
          <p:nvPr>
            <p:ph type="body" idx="1"/>
          </p:nvPr>
        </p:nvSpPr>
        <p:spPr>
          <a:xfrm>
            <a:off x="1096750" y="3428996"/>
            <a:ext cx="7389300" cy="763500"/>
          </a:xfrm>
          <a:prstGeom prst="rect">
            <a:avLst/>
          </a:prstGeom>
        </p:spPr>
        <p:txBody>
          <a:bodyPr spcFirstLastPara="1" wrap="square" lIns="121900" tIns="121900" rIns="121900" bIns="121900" anchor="t" anchorCtr="0">
            <a:noAutofit/>
          </a:bodyPr>
          <a:lstStyle/>
          <a:p>
            <a:pPr marL="0" lvl="0" indent="0">
              <a:buNone/>
            </a:pPr>
            <a:r>
              <a:rPr lang="en-US" sz="2000" dirty="0">
                <a:solidFill>
                  <a:schemeClr val="accent1">
                    <a:lumMod val="50000"/>
                  </a:schemeClr>
                </a:solidFill>
              </a:rPr>
              <a:t>-Gestalt theory</a:t>
            </a:r>
          </a:p>
          <a:p>
            <a:pPr marL="0" lvl="0" indent="0">
              <a:buNone/>
            </a:pPr>
            <a:r>
              <a:rPr lang="en-US" sz="2000" dirty="0">
                <a:solidFill>
                  <a:schemeClr val="accent1">
                    <a:lumMod val="50000"/>
                  </a:schemeClr>
                </a:solidFill>
              </a:rPr>
              <a:t>- Signal Detection Theory</a:t>
            </a:r>
          </a:p>
          <a:p>
            <a:pPr marL="0" lvl="0" indent="0">
              <a:buNone/>
            </a:pPr>
            <a:r>
              <a:rPr lang="en-US" sz="2000" dirty="0">
                <a:solidFill>
                  <a:schemeClr val="accent1">
                    <a:lumMod val="50000"/>
                  </a:schemeClr>
                </a:solidFill>
              </a:rPr>
              <a:t>- Top-Down and Bottom-Up processing</a:t>
            </a:r>
            <a:endParaRPr sz="2000" dirty="0">
              <a:solidFill>
                <a:schemeClr val="accent1">
                  <a:lumMod val="50000"/>
                </a:schemeClr>
              </a:solidFill>
            </a:endParaRPr>
          </a:p>
        </p:txBody>
      </p:sp>
      <p:sp>
        <p:nvSpPr>
          <p:cNvPr id="491" name="Google Shape;491;p21"/>
          <p:cNvSpPr txBox="1">
            <a:spLocks noGrp="1"/>
          </p:cNvSpPr>
          <p:nvPr>
            <p:ph type="title"/>
          </p:nvPr>
        </p:nvSpPr>
        <p:spPr>
          <a:xfrm>
            <a:off x="1898609" y="1362896"/>
            <a:ext cx="8055377" cy="2066100"/>
          </a:xfrm>
          <a:prstGeom prst="rect">
            <a:avLst/>
          </a:prstGeom>
        </p:spPr>
        <p:txBody>
          <a:bodyPr spcFirstLastPara="1" wrap="square" lIns="121900" tIns="121900" rIns="121900" bIns="121900" anchor="ctr" anchorCtr="0">
            <a:noAutofit/>
          </a:bodyPr>
          <a:lstStyle/>
          <a:p>
            <a:pPr lvl="0"/>
            <a:r>
              <a:rPr lang="fr-FR" sz="6600" dirty="0"/>
              <a:t>Perception </a:t>
            </a:r>
            <a:r>
              <a:rPr lang="fr-FR" sz="6600" dirty="0" err="1"/>
              <a:t>Theories</a:t>
            </a:r>
            <a:r>
              <a:rPr lang="en" sz="6600" dirty="0"/>
              <a:t>.</a:t>
            </a:r>
            <a:endParaRPr sz="6600" dirty="0"/>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1"/>
                                        </p:tgtEl>
                                        <p:attrNameLst>
                                          <p:attrName>style.visibility</p:attrName>
                                        </p:attrNameLst>
                                      </p:cBhvr>
                                      <p:to>
                                        <p:strVal val="visible"/>
                                      </p:to>
                                    </p:set>
                                    <p:animEffect transition="in" filter="fade">
                                      <p:cBhvr>
                                        <p:cTn id="7" dur="500"/>
                                        <p:tgtEl>
                                          <p:spTgt spid="49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0" nodeType="clickEffect">
                                  <p:stCondLst>
                                    <p:cond delay="0"/>
                                  </p:stCondLst>
                                  <p:childTnLst>
                                    <p:animScale>
                                      <p:cBhvr>
                                        <p:cTn id="11" dur="2000" fill="hold"/>
                                        <p:tgtEl>
                                          <p:spTgt spid="490">
                                            <p:txEl>
                                              <p:pRg st="0" end="0"/>
                                            </p:txEl>
                                          </p:spTgt>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grpId="0" nodeType="clickEffect">
                                  <p:stCondLst>
                                    <p:cond delay="0"/>
                                  </p:stCondLst>
                                  <p:childTnLst>
                                    <p:animScale>
                                      <p:cBhvr>
                                        <p:cTn id="15" dur="2000" fill="hold"/>
                                        <p:tgtEl>
                                          <p:spTgt spid="490">
                                            <p:txEl>
                                              <p:pRg st="1" end="1"/>
                                            </p:txEl>
                                          </p:spTgt>
                                        </p:tgtEl>
                                      </p:cBhvr>
                                      <p:by x="150000" y="150000"/>
                                    </p:animScale>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grpId="0" nodeType="clickEffect">
                                  <p:stCondLst>
                                    <p:cond delay="0"/>
                                  </p:stCondLst>
                                  <p:childTnLst>
                                    <p:animScale>
                                      <p:cBhvr>
                                        <p:cTn id="19" dur="2000" fill="hold"/>
                                        <p:tgtEl>
                                          <p:spTgt spid="490">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 grpId="0" build="p"/>
      <p:bldP spid="49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22"/>
          <p:cNvSpPr txBox="1">
            <a:spLocks noGrp="1"/>
          </p:cNvSpPr>
          <p:nvPr>
            <p:ph type="title"/>
          </p:nvPr>
        </p:nvSpPr>
        <p:spPr>
          <a:xfrm>
            <a:off x="1526582" y="1307400"/>
            <a:ext cx="95895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fr-FR" dirty="0"/>
              <a:t>The Gestalt Theory</a:t>
            </a:r>
            <a:endParaRPr dirty="0"/>
          </a:p>
        </p:txBody>
      </p:sp>
      <p:sp>
        <p:nvSpPr>
          <p:cNvPr id="497" name="Google Shape;497;p22"/>
          <p:cNvSpPr txBox="1">
            <a:spLocks noGrp="1"/>
          </p:cNvSpPr>
          <p:nvPr>
            <p:ph type="body" idx="1"/>
          </p:nvPr>
        </p:nvSpPr>
        <p:spPr>
          <a:xfrm>
            <a:off x="1673930" y="2070900"/>
            <a:ext cx="8844140" cy="2716200"/>
          </a:xfrm>
          <a:prstGeom prst="rect">
            <a:avLst/>
          </a:prstGeom>
        </p:spPr>
        <p:txBody>
          <a:bodyPr spcFirstLastPara="1" wrap="square" lIns="121900" tIns="121900" rIns="121900" bIns="121900" anchor="t" anchorCtr="0">
            <a:noAutofit/>
          </a:bodyPr>
          <a:lstStyle/>
          <a:p>
            <a:pPr algn="l"/>
            <a:r>
              <a:rPr lang="fr-FR" sz="2000" dirty="0"/>
              <a:t>Gestalt ,as a German </a:t>
            </a:r>
            <a:r>
              <a:rPr lang="fr-FR" sz="2000" dirty="0" err="1"/>
              <a:t>term</a:t>
            </a:r>
            <a:r>
              <a:rPr lang="fr-FR" sz="2000" dirty="0"/>
              <a:t>, </a:t>
            </a:r>
            <a:r>
              <a:rPr lang="fr-FR" sz="2000" dirty="0" err="1"/>
              <a:t>means</a:t>
            </a:r>
            <a:r>
              <a:rPr lang="fr-FR" sz="2000" dirty="0"/>
              <a:t> “</a:t>
            </a:r>
            <a:r>
              <a:rPr lang="fr-FR" sz="2000" dirty="0" err="1"/>
              <a:t>Unified</a:t>
            </a:r>
            <a:r>
              <a:rPr lang="fr-FR" sz="2000" dirty="0"/>
              <a:t> </a:t>
            </a:r>
            <a:r>
              <a:rPr lang="fr-FR" sz="2000" dirty="0" err="1"/>
              <a:t>Whole</a:t>
            </a:r>
            <a:r>
              <a:rPr lang="fr-FR" sz="2000" dirty="0"/>
              <a:t>”</a:t>
            </a:r>
          </a:p>
          <a:p>
            <a:pPr algn="l"/>
            <a:r>
              <a:rPr lang="fr-FR" sz="2000" dirty="0"/>
              <a:t>It </a:t>
            </a:r>
            <a:r>
              <a:rPr lang="fr-FR" sz="2000" dirty="0" err="1"/>
              <a:t>is</a:t>
            </a:r>
            <a:r>
              <a:rPr lang="fr-FR" sz="2000" dirty="0"/>
              <a:t> a </a:t>
            </a:r>
            <a:r>
              <a:rPr lang="fr-FR" sz="2000" dirty="0" err="1"/>
              <a:t>psychological</a:t>
            </a:r>
            <a:r>
              <a:rPr lang="fr-FR" sz="2000" dirty="0"/>
              <a:t> </a:t>
            </a:r>
            <a:r>
              <a:rPr lang="fr-FR" sz="2000" dirty="0" err="1"/>
              <a:t>theory</a:t>
            </a:r>
            <a:r>
              <a:rPr lang="fr-FR" sz="2000" dirty="0"/>
              <a:t> </a:t>
            </a:r>
            <a:r>
              <a:rPr lang="fr-FR" sz="2000" dirty="0" err="1"/>
              <a:t>founded</a:t>
            </a:r>
            <a:r>
              <a:rPr lang="fr-FR" sz="2000" dirty="0"/>
              <a:t> by Wertheimer in Germany (1920).</a:t>
            </a:r>
          </a:p>
          <a:p>
            <a:pPr algn="l"/>
            <a:r>
              <a:rPr lang="fr-FR" sz="2000" dirty="0"/>
              <a:t> It </a:t>
            </a:r>
            <a:r>
              <a:rPr lang="fr-FR" sz="2000" dirty="0" err="1"/>
              <a:t>describes</a:t>
            </a:r>
            <a:r>
              <a:rPr lang="fr-FR" sz="2000" dirty="0"/>
              <a:t> how </a:t>
            </a:r>
            <a:r>
              <a:rPr lang="fr-FR" sz="2000" dirty="0" err="1"/>
              <a:t>humans</a:t>
            </a:r>
            <a:r>
              <a:rPr lang="fr-FR" sz="2000" dirty="0"/>
              <a:t> </a:t>
            </a:r>
            <a:r>
              <a:rPr lang="fr-FR" sz="2000" dirty="0" err="1"/>
              <a:t>see</a:t>
            </a:r>
            <a:r>
              <a:rPr lang="fr-FR" sz="2000" dirty="0"/>
              <a:t> </a:t>
            </a:r>
            <a:r>
              <a:rPr lang="fr-FR" sz="2000" dirty="0" err="1"/>
              <a:t>objects</a:t>
            </a:r>
            <a:r>
              <a:rPr lang="fr-FR" sz="2000" dirty="0"/>
              <a:t> by </a:t>
            </a:r>
            <a:r>
              <a:rPr lang="fr-FR" sz="2000" dirty="0" err="1"/>
              <a:t>grouping</a:t>
            </a:r>
            <a:r>
              <a:rPr lang="fr-FR" sz="2000" dirty="0"/>
              <a:t> </a:t>
            </a:r>
            <a:r>
              <a:rPr lang="fr-FR" sz="2000" dirty="0" err="1"/>
              <a:t>similar</a:t>
            </a:r>
            <a:r>
              <a:rPr lang="fr-FR" sz="2000" dirty="0"/>
              <a:t> </a:t>
            </a:r>
            <a:r>
              <a:rPr lang="fr-FR" sz="2000" dirty="0" err="1"/>
              <a:t>elements</a:t>
            </a:r>
            <a:r>
              <a:rPr lang="fr-FR" sz="2000" dirty="0"/>
              <a:t>, </a:t>
            </a:r>
            <a:r>
              <a:rPr lang="fr-FR" sz="2000" dirty="0" err="1"/>
              <a:t>recognizing</a:t>
            </a:r>
            <a:r>
              <a:rPr lang="fr-FR" sz="2000" dirty="0"/>
              <a:t> patterns &amp; </a:t>
            </a:r>
            <a:r>
              <a:rPr lang="fr-FR" sz="2000" dirty="0" err="1"/>
              <a:t>simplifying</a:t>
            </a:r>
            <a:r>
              <a:rPr lang="fr-FR" sz="2000" dirty="0"/>
              <a:t> </a:t>
            </a:r>
            <a:r>
              <a:rPr lang="fr-FR" sz="2000" dirty="0" err="1"/>
              <a:t>complex</a:t>
            </a:r>
            <a:r>
              <a:rPr lang="fr-FR" sz="2000" dirty="0"/>
              <a:t> images.</a:t>
            </a:r>
          </a:p>
          <a:p>
            <a:pPr algn="l"/>
            <a:r>
              <a:rPr lang="fr-FR" sz="2000" dirty="0" err="1"/>
              <a:t>Its</a:t>
            </a:r>
            <a:r>
              <a:rPr lang="fr-FR" sz="2000" dirty="0"/>
              <a:t> main </a:t>
            </a:r>
            <a:r>
              <a:rPr lang="fr-FR" sz="2000" dirty="0" err="1"/>
              <a:t>premise</a:t>
            </a:r>
            <a:r>
              <a:rPr lang="fr-FR" sz="2000" dirty="0"/>
              <a:t> </a:t>
            </a:r>
            <a:r>
              <a:rPr lang="fr-FR" sz="2000" dirty="0" err="1"/>
              <a:t>is</a:t>
            </a:r>
            <a:r>
              <a:rPr lang="fr-FR" sz="2000" dirty="0"/>
              <a:t> “The </a:t>
            </a:r>
            <a:r>
              <a:rPr lang="fr-FR" sz="2000" dirty="0" err="1"/>
              <a:t>whole</a:t>
            </a:r>
            <a:r>
              <a:rPr lang="fr-FR" sz="2000" dirty="0"/>
              <a:t> </a:t>
            </a:r>
            <a:r>
              <a:rPr lang="fr-FR" sz="2000" dirty="0" err="1"/>
              <a:t>is</a:t>
            </a:r>
            <a:r>
              <a:rPr lang="fr-FR" sz="2000" dirty="0"/>
              <a:t> </a:t>
            </a:r>
            <a:r>
              <a:rPr lang="fr-FR" sz="2000" dirty="0" err="1"/>
              <a:t>greater</a:t>
            </a:r>
            <a:r>
              <a:rPr lang="fr-FR" sz="2000" dirty="0"/>
              <a:t> </a:t>
            </a:r>
            <a:r>
              <a:rPr lang="fr-FR" sz="2000" dirty="0" err="1"/>
              <a:t>than</a:t>
            </a:r>
            <a:r>
              <a:rPr lang="fr-FR" sz="2000" dirty="0"/>
              <a:t> the </a:t>
            </a:r>
            <a:r>
              <a:rPr lang="fr-FR" sz="2000" dirty="0" err="1"/>
              <a:t>sum</a:t>
            </a:r>
            <a:r>
              <a:rPr lang="fr-FR" sz="2000" dirty="0"/>
              <a:t> of </a:t>
            </a:r>
            <a:r>
              <a:rPr lang="fr-FR" sz="2000" dirty="0" err="1"/>
              <a:t>its</a:t>
            </a:r>
            <a:r>
              <a:rPr lang="fr-FR" sz="2000" dirty="0"/>
              <a:t> part”</a:t>
            </a:r>
          </a:p>
          <a:p>
            <a:pPr algn="l"/>
            <a:r>
              <a:rPr lang="fr-FR" sz="2000" dirty="0"/>
              <a:t>In SLA, Gestalt </a:t>
            </a:r>
            <a:r>
              <a:rPr lang="fr-FR" sz="2000" dirty="0" err="1"/>
              <a:t>theory</a:t>
            </a:r>
            <a:r>
              <a:rPr lang="fr-FR" sz="2000" dirty="0"/>
              <a:t> </a:t>
            </a:r>
            <a:r>
              <a:rPr lang="fr-FR" sz="2000" dirty="0" err="1"/>
              <a:t>emphasizes</a:t>
            </a:r>
            <a:r>
              <a:rPr lang="fr-FR" sz="2000" dirty="0"/>
              <a:t>  the </a:t>
            </a:r>
            <a:r>
              <a:rPr lang="fr-FR" sz="2000" dirty="0" err="1"/>
              <a:t>holistic</a:t>
            </a:r>
            <a:r>
              <a:rPr lang="fr-FR" sz="2000" dirty="0"/>
              <a:t> perception and </a:t>
            </a:r>
            <a:r>
              <a:rPr lang="fr-FR" sz="2000" dirty="0" err="1"/>
              <a:t>organization</a:t>
            </a:r>
            <a:r>
              <a:rPr lang="fr-FR" sz="2000" dirty="0"/>
              <a:t> of </a:t>
            </a:r>
            <a:r>
              <a:rPr lang="fr-FR" sz="2000" dirty="0" err="1"/>
              <a:t>language</a:t>
            </a:r>
            <a:r>
              <a:rPr lang="fr-FR" sz="2000" dirty="0"/>
              <a:t> input by </a:t>
            </a:r>
            <a:r>
              <a:rPr lang="fr-FR" sz="2000" dirty="0" err="1"/>
              <a:t>learners</a:t>
            </a:r>
            <a:r>
              <a:rPr lang="fr-FR" sz="2000" dirty="0"/>
              <a:t>. </a:t>
            </a:r>
            <a:endParaRPr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496"/>
                                        </p:tgtEl>
                                        <p:attrNameLst>
                                          <p:attrName>r</p:attrName>
                                        </p:attrNameLst>
                                      </p:cBhvr>
                                    </p:animRot>
                                    <p:animRot by="-240000">
                                      <p:cBhvr>
                                        <p:cTn id="7" dur="200" fill="hold">
                                          <p:stCondLst>
                                            <p:cond delay="200"/>
                                          </p:stCondLst>
                                        </p:cTn>
                                        <p:tgtEl>
                                          <p:spTgt spid="496"/>
                                        </p:tgtEl>
                                        <p:attrNameLst>
                                          <p:attrName>r</p:attrName>
                                        </p:attrNameLst>
                                      </p:cBhvr>
                                    </p:animRot>
                                    <p:animRot by="240000">
                                      <p:cBhvr>
                                        <p:cTn id="8" dur="200" fill="hold">
                                          <p:stCondLst>
                                            <p:cond delay="400"/>
                                          </p:stCondLst>
                                        </p:cTn>
                                        <p:tgtEl>
                                          <p:spTgt spid="496"/>
                                        </p:tgtEl>
                                        <p:attrNameLst>
                                          <p:attrName>r</p:attrName>
                                        </p:attrNameLst>
                                      </p:cBhvr>
                                    </p:animRot>
                                    <p:animRot by="-240000">
                                      <p:cBhvr>
                                        <p:cTn id="9" dur="200" fill="hold">
                                          <p:stCondLst>
                                            <p:cond delay="600"/>
                                          </p:stCondLst>
                                        </p:cTn>
                                        <p:tgtEl>
                                          <p:spTgt spid="496"/>
                                        </p:tgtEl>
                                        <p:attrNameLst>
                                          <p:attrName>r</p:attrName>
                                        </p:attrNameLst>
                                      </p:cBhvr>
                                    </p:animRot>
                                    <p:animRot by="120000">
                                      <p:cBhvr>
                                        <p:cTn id="10" dur="200" fill="hold">
                                          <p:stCondLst>
                                            <p:cond delay="800"/>
                                          </p:stCondLst>
                                        </p:cTn>
                                        <p:tgtEl>
                                          <p:spTgt spid="49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25"/>
          <p:cNvSpPr txBox="1">
            <a:spLocks noGrp="1"/>
          </p:cNvSpPr>
          <p:nvPr>
            <p:ph type="title"/>
          </p:nvPr>
        </p:nvSpPr>
        <p:spPr>
          <a:xfrm>
            <a:off x="1556850" y="727726"/>
            <a:ext cx="90783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fr-FR" dirty="0"/>
              <a:t>Gestalt Principles</a:t>
            </a:r>
            <a:endParaRPr dirty="0"/>
          </a:p>
        </p:txBody>
      </p:sp>
      <p:sp>
        <p:nvSpPr>
          <p:cNvPr id="537" name="Google Shape;537;p25"/>
          <p:cNvSpPr txBox="1">
            <a:spLocks noGrp="1"/>
          </p:cNvSpPr>
          <p:nvPr>
            <p:ph type="body" idx="1"/>
          </p:nvPr>
        </p:nvSpPr>
        <p:spPr>
          <a:xfrm>
            <a:off x="1112583" y="1860900"/>
            <a:ext cx="6036358" cy="3136200"/>
          </a:xfrm>
          <a:prstGeom prst="rect">
            <a:avLst/>
          </a:prstGeom>
        </p:spPr>
        <p:txBody>
          <a:bodyPr spcFirstLastPara="1" wrap="square" lIns="121900" tIns="121900" rIns="121900" bIns="121900" anchor="t" anchorCtr="0">
            <a:noAutofit/>
          </a:bodyPr>
          <a:lstStyle/>
          <a:p>
            <a:r>
              <a:rPr lang="en-US" sz="2000" b="1" dirty="0"/>
              <a:t> Principle of Proximity</a:t>
            </a:r>
            <a:r>
              <a:rPr lang="en-US" sz="2000" dirty="0"/>
              <a:t>: </a:t>
            </a:r>
          </a:p>
          <a:p>
            <a:r>
              <a:rPr lang="en-US" sz="2000" dirty="0"/>
              <a:t>Objects that are close to each other are perceived as belonging together.</a:t>
            </a:r>
          </a:p>
          <a:p>
            <a:r>
              <a:rPr lang="en-US" sz="2000" dirty="0" err="1"/>
              <a:t>Eg</a:t>
            </a:r>
            <a:r>
              <a:rPr lang="en-US" sz="2000" dirty="0"/>
              <a:t> :Grouping together related vocabulary words like "cat," "dog," and "pet" when studying animals</a:t>
            </a:r>
          </a:p>
          <a:p>
            <a:pPr marL="0" lvl="0" indent="0" algn="l" rtl="0">
              <a:spcBef>
                <a:spcPts val="0"/>
              </a:spcBef>
              <a:spcAft>
                <a:spcPts val="0"/>
              </a:spcAft>
              <a:buNone/>
            </a:pPr>
            <a:endParaRPr dirty="0"/>
          </a:p>
        </p:txBody>
      </p:sp>
      <p:pic>
        <p:nvPicPr>
          <p:cNvPr id="4" name="Picture 3">
            <a:extLst>
              <a:ext uri="{FF2B5EF4-FFF2-40B4-BE49-F238E27FC236}">
                <a16:creationId xmlns:a16="http://schemas.microsoft.com/office/drawing/2014/main" id="{97ACEB5A-0FB0-4045-B060-437504B81B82}"/>
              </a:ext>
            </a:extLst>
          </p:cNvPr>
          <p:cNvPicPr>
            <a:picLocks noChangeAspect="1"/>
          </p:cNvPicPr>
          <p:nvPr/>
        </p:nvPicPr>
        <p:blipFill>
          <a:blip r:embed="rId3"/>
          <a:stretch>
            <a:fillRect/>
          </a:stretch>
        </p:blipFill>
        <p:spPr>
          <a:xfrm>
            <a:off x="6977575" y="1674054"/>
            <a:ext cx="4989342" cy="390356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535"/>
                                        </p:tgtEl>
                                        <p:attrNameLst>
                                          <p:attrName>style.color</p:attrName>
                                        </p:attrNameLst>
                                      </p:cBhvr>
                                      <p:by>
                                        <p:hsl h="0" s="12549" l="25098"/>
                                      </p:by>
                                    </p:animClr>
                                    <p:animClr clrSpc="hsl" dir="cw">
                                      <p:cBhvr>
                                        <p:cTn id="7" dur="500" fill="hold"/>
                                        <p:tgtEl>
                                          <p:spTgt spid="535"/>
                                        </p:tgtEl>
                                        <p:attrNameLst>
                                          <p:attrName>fillcolor</p:attrName>
                                        </p:attrNameLst>
                                      </p:cBhvr>
                                      <p:by>
                                        <p:hsl h="0" s="12549" l="25098"/>
                                      </p:by>
                                    </p:animClr>
                                    <p:animClr clrSpc="hsl" dir="cw">
                                      <p:cBhvr>
                                        <p:cTn id="8" dur="500" fill="hold"/>
                                        <p:tgtEl>
                                          <p:spTgt spid="535"/>
                                        </p:tgtEl>
                                        <p:attrNameLst>
                                          <p:attrName>stroke.color</p:attrName>
                                        </p:attrNameLst>
                                      </p:cBhvr>
                                      <p:by>
                                        <p:hsl h="0" s="12549" l="25098"/>
                                      </p:by>
                                    </p:animClr>
                                    <p:set>
                                      <p:cBhvr>
                                        <p:cTn id="9" dur="500" fill="hold"/>
                                        <p:tgtEl>
                                          <p:spTgt spid="53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37">
                                            <p:txEl>
                                              <p:pRg st="0" end="0"/>
                                            </p:txEl>
                                          </p:spTgt>
                                        </p:tgtEl>
                                        <p:attrNameLst>
                                          <p:attrName>style.visibility</p:attrName>
                                        </p:attrNameLst>
                                      </p:cBhvr>
                                      <p:to>
                                        <p:strVal val="visible"/>
                                      </p:to>
                                    </p:set>
                                    <p:anim calcmode="lin" valueType="num">
                                      <p:cBhvr additive="base">
                                        <p:cTn id="14" dur="500" fill="hold"/>
                                        <p:tgtEl>
                                          <p:spTgt spid="537">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3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37">
                                            <p:txEl>
                                              <p:pRg st="1" end="1"/>
                                            </p:txEl>
                                          </p:spTgt>
                                        </p:tgtEl>
                                        <p:attrNameLst>
                                          <p:attrName>style.visibility</p:attrName>
                                        </p:attrNameLst>
                                      </p:cBhvr>
                                      <p:to>
                                        <p:strVal val="visible"/>
                                      </p:to>
                                    </p:set>
                                    <p:anim calcmode="lin" valueType="num">
                                      <p:cBhvr additive="base">
                                        <p:cTn id="20" dur="500" fill="hold"/>
                                        <p:tgtEl>
                                          <p:spTgt spid="537">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3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37">
                                            <p:txEl>
                                              <p:pRg st="2" end="2"/>
                                            </p:txEl>
                                          </p:spTgt>
                                        </p:tgtEl>
                                        <p:attrNameLst>
                                          <p:attrName>style.visibility</p:attrName>
                                        </p:attrNameLst>
                                      </p:cBhvr>
                                      <p:to>
                                        <p:strVal val="visible"/>
                                      </p:to>
                                    </p:set>
                                    <p:anim calcmode="lin" valueType="num">
                                      <p:cBhvr additive="base">
                                        <p:cTn id="26" dur="500" fill="hold"/>
                                        <p:tgtEl>
                                          <p:spTgt spid="537">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3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 grpId="0"/>
      <p:bldP spid="53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grpSp>
        <p:nvGrpSpPr>
          <p:cNvPr id="502" name="Google Shape;502;p23"/>
          <p:cNvGrpSpPr/>
          <p:nvPr/>
        </p:nvGrpSpPr>
        <p:grpSpPr>
          <a:xfrm>
            <a:off x="0" y="0"/>
            <a:ext cx="3914700" cy="6858000"/>
            <a:chOff x="0" y="0"/>
            <a:chExt cx="3914700" cy="6858000"/>
          </a:xfrm>
        </p:grpSpPr>
        <p:sp>
          <p:nvSpPr>
            <p:cNvPr id="503" name="Google Shape;503;p23"/>
            <p:cNvSpPr/>
            <p:nvPr/>
          </p:nvSpPr>
          <p:spPr>
            <a:xfrm>
              <a:off x="0" y="0"/>
              <a:ext cx="39147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3"/>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07" name="Google Shape;507;p23"/>
          <p:cNvSpPr txBox="1">
            <a:spLocks noGrp="1"/>
          </p:cNvSpPr>
          <p:nvPr>
            <p:ph type="body" idx="4294967295"/>
          </p:nvPr>
        </p:nvSpPr>
        <p:spPr>
          <a:xfrm>
            <a:off x="5902223" y="1417836"/>
            <a:ext cx="6388251" cy="1993171"/>
          </a:xfrm>
          <a:prstGeom prst="rect">
            <a:avLst/>
          </a:prstGeom>
        </p:spPr>
        <p:txBody>
          <a:bodyPr spcFirstLastPara="1" wrap="square" lIns="121900" tIns="121900" rIns="121900" bIns="121900" anchor="t" anchorCtr="0">
            <a:noAutofit/>
          </a:bodyPr>
          <a:lstStyle/>
          <a:p>
            <a:pPr marL="114300" indent="0">
              <a:buNone/>
            </a:pPr>
            <a:r>
              <a:rPr lang="en-US" sz="2400" b="1" dirty="0"/>
              <a:t>             Principle of Similarity</a:t>
            </a:r>
            <a:r>
              <a:rPr lang="en-US" sz="2400" dirty="0"/>
              <a:t>:</a:t>
            </a:r>
          </a:p>
          <a:p>
            <a:pPr marL="114300" indent="0">
              <a:buNone/>
            </a:pPr>
            <a:endParaRPr lang="en-US" dirty="0"/>
          </a:p>
          <a:p>
            <a:r>
              <a:rPr lang="en-US" dirty="0"/>
              <a:t>Objects that are similar in appearance are perceived as belonging together</a:t>
            </a:r>
          </a:p>
          <a:p>
            <a:r>
              <a:rPr lang="en-US" dirty="0"/>
              <a:t>This similarity can be based on shape, color, size, or other visual attributes</a:t>
            </a:r>
          </a:p>
          <a:p>
            <a:r>
              <a:rPr lang="en-US" dirty="0"/>
              <a:t>Grouping together words with similar endings, such as "-</a:t>
            </a:r>
            <a:r>
              <a:rPr lang="en-US" dirty="0" err="1"/>
              <a:t>tion</a:t>
            </a:r>
            <a:r>
              <a:rPr lang="en-US" dirty="0"/>
              <a:t>" words like "communication," "information," and "education”.</a:t>
            </a:r>
            <a:endParaRPr dirty="0"/>
          </a:p>
        </p:txBody>
      </p:sp>
      <p:sp>
        <p:nvSpPr>
          <p:cNvPr id="508" name="Google Shape;508;p23"/>
          <p:cNvSpPr/>
          <p:nvPr/>
        </p:nvSpPr>
        <p:spPr>
          <a:xfrm rot="5400000">
            <a:off x="638833" y="396572"/>
            <a:ext cx="1195509" cy="648389"/>
          </a:xfrm>
          <a:custGeom>
            <a:avLst/>
            <a:gdLst/>
            <a:ahLst/>
            <a:cxnLst/>
            <a:rect l="l" t="t" r="r" b="b"/>
            <a:pathLst>
              <a:path w="1449102" h="785926" extrusionOk="0">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9" name="Google Shape;509;p23"/>
          <p:cNvSpPr/>
          <p:nvPr/>
        </p:nvSpPr>
        <p:spPr>
          <a:xfrm rot="5400000">
            <a:off x="1561238" y="488593"/>
            <a:ext cx="465122" cy="465106"/>
          </a:xfrm>
          <a:custGeom>
            <a:avLst/>
            <a:gdLst/>
            <a:ahLst/>
            <a:cxnLst/>
            <a:rect l="l" t="t" r="r" b="b"/>
            <a:pathLst>
              <a:path w="563784" h="563765" extrusionOk="0">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10" name="Google Shape;510;p23"/>
          <p:cNvGrpSpPr/>
          <p:nvPr/>
        </p:nvGrpSpPr>
        <p:grpSpPr>
          <a:xfrm rot="5400000">
            <a:off x="77924" y="25566"/>
            <a:ext cx="1346110" cy="1501974"/>
            <a:chOff x="6415621" y="443747"/>
            <a:chExt cx="1388458" cy="1549225"/>
          </a:xfrm>
        </p:grpSpPr>
        <p:sp>
          <p:nvSpPr>
            <p:cNvPr id="511" name="Google Shape;511;p23"/>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23"/>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23"/>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4" name="Google Shape;514;p23"/>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5" name="Google Shape;515;p23"/>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516;p23"/>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7" name="Google Shape;517;p23"/>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8" name="Google Shape;518;p23"/>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23"/>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520;p23"/>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521;p23"/>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3" name="Picture 2">
            <a:extLst>
              <a:ext uri="{FF2B5EF4-FFF2-40B4-BE49-F238E27FC236}">
                <a16:creationId xmlns:a16="http://schemas.microsoft.com/office/drawing/2014/main" id="{1E5E3135-29C7-420B-B1D1-1B782B1605EF}"/>
              </a:ext>
            </a:extLst>
          </p:cNvPr>
          <p:cNvPicPr>
            <a:picLocks noChangeAspect="1"/>
          </p:cNvPicPr>
          <p:nvPr/>
        </p:nvPicPr>
        <p:blipFill>
          <a:blip r:embed="rId3"/>
          <a:stretch>
            <a:fillRect/>
          </a:stretch>
        </p:blipFill>
        <p:spPr>
          <a:xfrm>
            <a:off x="350728" y="1502226"/>
            <a:ext cx="5441168" cy="4267195"/>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7">
                                            <p:txEl>
                                              <p:pRg st="0" end="0"/>
                                            </p:txEl>
                                          </p:spTgt>
                                        </p:tgtEl>
                                        <p:attrNameLst>
                                          <p:attrName>style.visibility</p:attrName>
                                        </p:attrNameLst>
                                      </p:cBhvr>
                                      <p:to>
                                        <p:strVal val="visible"/>
                                      </p:to>
                                    </p:set>
                                    <p:animEffect transition="in" filter="fade">
                                      <p:cBhvr>
                                        <p:cTn id="7" dur="1000"/>
                                        <p:tgtEl>
                                          <p:spTgt spid="507">
                                            <p:txEl>
                                              <p:pRg st="0" end="0"/>
                                            </p:txEl>
                                          </p:spTgt>
                                        </p:tgtEl>
                                      </p:cBhvr>
                                    </p:animEffect>
                                    <p:anim calcmode="lin" valueType="num">
                                      <p:cBhvr>
                                        <p:cTn id="8" dur="1000" fill="hold"/>
                                        <p:tgtEl>
                                          <p:spTgt spid="50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0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07">
                                            <p:txEl>
                                              <p:pRg st="2" end="2"/>
                                            </p:txEl>
                                          </p:spTgt>
                                        </p:tgtEl>
                                        <p:attrNameLst>
                                          <p:attrName>style.visibility</p:attrName>
                                        </p:attrNameLst>
                                      </p:cBhvr>
                                      <p:to>
                                        <p:strVal val="visible"/>
                                      </p:to>
                                    </p:set>
                                    <p:animEffect transition="in" filter="fade">
                                      <p:cBhvr>
                                        <p:cTn id="14" dur="1000"/>
                                        <p:tgtEl>
                                          <p:spTgt spid="507">
                                            <p:txEl>
                                              <p:pRg st="2" end="2"/>
                                            </p:txEl>
                                          </p:spTgt>
                                        </p:tgtEl>
                                      </p:cBhvr>
                                    </p:animEffect>
                                    <p:anim calcmode="lin" valueType="num">
                                      <p:cBhvr>
                                        <p:cTn id="15" dur="1000" fill="hold"/>
                                        <p:tgtEl>
                                          <p:spTgt spid="50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0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07">
                                            <p:txEl>
                                              <p:pRg st="3" end="3"/>
                                            </p:txEl>
                                          </p:spTgt>
                                        </p:tgtEl>
                                        <p:attrNameLst>
                                          <p:attrName>style.visibility</p:attrName>
                                        </p:attrNameLst>
                                      </p:cBhvr>
                                      <p:to>
                                        <p:strVal val="visible"/>
                                      </p:to>
                                    </p:set>
                                    <p:animEffect transition="in" filter="fade">
                                      <p:cBhvr>
                                        <p:cTn id="21" dur="1000"/>
                                        <p:tgtEl>
                                          <p:spTgt spid="507">
                                            <p:txEl>
                                              <p:pRg st="3" end="3"/>
                                            </p:txEl>
                                          </p:spTgt>
                                        </p:tgtEl>
                                      </p:cBhvr>
                                    </p:animEffect>
                                    <p:anim calcmode="lin" valueType="num">
                                      <p:cBhvr>
                                        <p:cTn id="22" dur="1000" fill="hold"/>
                                        <p:tgtEl>
                                          <p:spTgt spid="50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0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07">
                                            <p:txEl>
                                              <p:pRg st="4" end="4"/>
                                            </p:txEl>
                                          </p:spTgt>
                                        </p:tgtEl>
                                        <p:attrNameLst>
                                          <p:attrName>style.visibility</p:attrName>
                                        </p:attrNameLst>
                                      </p:cBhvr>
                                      <p:to>
                                        <p:strVal val="visible"/>
                                      </p:to>
                                    </p:set>
                                    <p:animEffect transition="in" filter="fade">
                                      <p:cBhvr>
                                        <p:cTn id="28" dur="1000"/>
                                        <p:tgtEl>
                                          <p:spTgt spid="507">
                                            <p:txEl>
                                              <p:pRg st="4" end="4"/>
                                            </p:txEl>
                                          </p:spTgt>
                                        </p:tgtEl>
                                      </p:cBhvr>
                                    </p:animEffect>
                                    <p:anim calcmode="lin" valueType="num">
                                      <p:cBhvr>
                                        <p:cTn id="29" dur="1000" fill="hold"/>
                                        <p:tgtEl>
                                          <p:spTgt spid="50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0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1" name="Google Shape;821;p37"/>
          <p:cNvSpPr txBox="1">
            <a:spLocks noGrp="1"/>
          </p:cNvSpPr>
          <p:nvPr>
            <p:ph type="body" idx="1"/>
          </p:nvPr>
        </p:nvSpPr>
        <p:spPr>
          <a:xfrm>
            <a:off x="7137272" y="1304401"/>
            <a:ext cx="4686300" cy="4234200"/>
          </a:xfrm>
          <a:prstGeom prst="rect">
            <a:avLst/>
          </a:prstGeom>
        </p:spPr>
        <p:txBody>
          <a:bodyPr spcFirstLastPara="1" wrap="square" lIns="121900" tIns="121900" rIns="121900" bIns="121900" anchor="ctr" anchorCtr="0">
            <a:noAutofit/>
          </a:bodyPr>
          <a:lstStyle/>
          <a:p>
            <a:pPr marL="114300" indent="0" algn="l">
              <a:buNone/>
            </a:pPr>
            <a:r>
              <a:rPr lang="en-US" b="1" dirty="0"/>
              <a:t>Principle of Figure-Ground</a:t>
            </a:r>
            <a:r>
              <a:rPr lang="en-US" dirty="0"/>
              <a:t>:</a:t>
            </a:r>
          </a:p>
          <a:p>
            <a:pPr marL="114300" indent="0" algn="l">
              <a:buNone/>
            </a:pPr>
            <a:endParaRPr lang="en-US" dirty="0"/>
          </a:p>
          <a:p>
            <a:pPr algn="l"/>
            <a:r>
              <a:rPr lang="en-US" dirty="0"/>
              <a:t>We tend to perceive objects as either figures (the main focus of attention) or ground (the background against which the figure stands out). This principle helps us distinguish between objects and their surroundings. </a:t>
            </a:r>
          </a:p>
          <a:p>
            <a:pPr algn="l"/>
            <a:r>
              <a:rPr lang="en-US" dirty="0"/>
              <a:t> The cat chased the mouse through the garden</a:t>
            </a:r>
            <a:endParaRPr sz="2000" dirty="0">
              <a:latin typeface="Yeseva One"/>
              <a:ea typeface="Yeseva One"/>
              <a:cs typeface="Yeseva One"/>
              <a:sym typeface="Yeseva One"/>
            </a:endParaRPr>
          </a:p>
        </p:txBody>
      </p:sp>
      <p:grpSp>
        <p:nvGrpSpPr>
          <p:cNvPr id="822" name="Google Shape;822;p37"/>
          <p:cNvGrpSpPr/>
          <p:nvPr/>
        </p:nvGrpSpPr>
        <p:grpSpPr>
          <a:xfrm>
            <a:off x="546966" y="3700998"/>
            <a:ext cx="2551108" cy="3385545"/>
            <a:chOff x="546966" y="3700998"/>
            <a:chExt cx="2551108" cy="3385545"/>
          </a:xfrm>
        </p:grpSpPr>
        <p:sp>
          <p:nvSpPr>
            <p:cNvPr id="823" name="Google Shape;823;p37"/>
            <p:cNvSpPr/>
            <p:nvPr/>
          </p:nvSpPr>
          <p:spPr>
            <a:xfrm flipH="1">
              <a:off x="569461" y="4291542"/>
              <a:ext cx="1131600" cy="11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7"/>
            <p:cNvSpPr/>
            <p:nvPr/>
          </p:nvSpPr>
          <p:spPr>
            <a:xfrm flipH="1">
              <a:off x="886577" y="3700998"/>
              <a:ext cx="497400" cy="49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7"/>
            <p:cNvSpPr/>
            <p:nvPr/>
          </p:nvSpPr>
          <p:spPr>
            <a:xfrm flipH="1">
              <a:off x="1779903" y="5188810"/>
              <a:ext cx="1318171" cy="957706"/>
            </a:xfrm>
            <a:custGeom>
              <a:avLst/>
              <a:gdLst/>
              <a:ahLst/>
              <a:cxnLst/>
              <a:rect l="l" t="t" r="r" b="b"/>
              <a:pathLst>
                <a:path w="1555364" h="1130037" extrusionOk="0">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6" name="Google Shape;826;p37"/>
            <p:cNvSpPr/>
            <p:nvPr/>
          </p:nvSpPr>
          <p:spPr>
            <a:xfrm flipH="1">
              <a:off x="1414384" y="5879259"/>
              <a:ext cx="1171981" cy="1005418"/>
            </a:xfrm>
            <a:custGeom>
              <a:avLst/>
              <a:gdLst/>
              <a:ahLst/>
              <a:cxnLst/>
              <a:rect l="l" t="t" r="r" b="b"/>
              <a:pathLst>
                <a:path w="1382868" h="1186334" extrusionOk="0">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827" name="Google Shape;827;p37"/>
            <p:cNvGrpSpPr/>
            <p:nvPr/>
          </p:nvGrpSpPr>
          <p:grpSpPr>
            <a:xfrm flipH="1">
              <a:off x="546966" y="5582292"/>
              <a:ext cx="1177274" cy="1313588"/>
              <a:chOff x="6415621" y="443747"/>
              <a:chExt cx="1388458" cy="1549225"/>
            </a:xfrm>
          </p:grpSpPr>
          <p:sp>
            <p:nvSpPr>
              <p:cNvPr id="828" name="Google Shape;828;p37"/>
              <p:cNvSpPr/>
              <p:nvPr/>
            </p:nvSpPr>
            <p:spPr>
              <a:xfrm>
                <a:off x="6415621" y="443747"/>
                <a:ext cx="1388458" cy="1539461"/>
              </a:xfrm>
              <a:custGeom>
                <a:avLst/>
                <a:gdLst/>
                <a:ahLst/>
                <a:cxnLst/>
                <a:rect l="l" t="t" r="r" b="b"/>
                <a:pathLst>
                  <a:path w="1388458" h="1539461" extrusionOk="0">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9" name="Google Shape;829;p37"/>
              <p:cNvSpPr/>
              <p:nvPr/>
            </p:nvSpPr>
            <p:spPr>
              <a:xfrm>
                <a:off x="6462903" y="500981"/>
                <a:ext cx="1293894" cy="1484418"/>
              </a:xfrm>
              <a:custGeom>
                <a:avLst/>
                <a:gdLst/>
                <a:ahLst/>
                <a:cxnLst/>
                <a:rect l="l" t="t" r="r" b="b"/>
                <a:pathLst>
                  <a:path w="1293894" h="1484418" extrusionOk="0">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0" name="Google Shape;830;p37"/>
              <p:cNvSpPr/>
              <p:nvPr/>
            </p:nvSpPr>
            <p:spPr>
              <a:xfrm>
                <a:off x="6512994" y="560471"/>
                <a:ext cx="1193711" cy="1425319"/>
              </a:xfrm>
              <a:custGeom>
                <a:avLst/>
                <a:gdLst/>
                <a:ahLst/>
                <a:cxnLst/>
                <a:rect l="l" t="t" r="r" b="b"/>
                <a:pathLst>
                  <a:path w="1193711" h="1425319" extrusionOk="0">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1" name="Google Shape;831;p37"/>
              <p:cNvSpPr/>
              <p:nvPr/>
            </p:nvSpPr>
            <p:spPr>
              <a:xfrm>
                <a:off x="6568315" y="612656"/>
                <a:ext cx="1083068" cy="1375325"/>
              </a:xfrm>
              <a:custGeom>
                <a:avLst/>
                <a:gdLst/>
                <a:ahLst/>
                <a:cxnLst/>
                <a:rect l="l" t="t" r="r" b="b"/>
                <a:pathLst>
                  <a:path w="1083068" h="1375325" extrusionOk="0">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2" name="Google Shape;832;p37"/>
              <p:cNvSpPr/>
              <p:nvPr/>
            </p:nvSpPr>
            <p:spPr>
              <a:xfrm>
                <a:off x="6619455" y="667972"/>
                <a:ext cx="980789" cy="1325000"/>
              </a:xfrm>
              <a:custGeom>
                <a:avLst/>
                <a:gdLst/>
                <a:ahLst/>
                <a:cxnLst/>
                <a:rect l="l" t="t" r="r" b="b"/>
                <a:pathLst>
                  <a:path w="980789" h="1325000" extrusionOk="0">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3" name="Google Shape;833;p37"/>
              <p:cNvSpPr/>
              <p:nvPr/>
            </p:nvSpPr>
            <p:spPr>
              <a:xfrm>
                <a:off x="6673729" y="722243"/>
                <a:ext cx="872242" cy="1265728"/>
              </a:xfrm>
              <a:custGeom>
                <a:avLst/>
                <a:gdLst/>
                <a:ahLst/>
                <a:cxnLst/>
                <a:rect l="l" t="t" r="r" b="b"/>
                <a:pathLst>
                  <a:path w="872242" h="1265728" extrusionOk="0">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4" name="Google Shape;834;p37"/>
              <p:cNvSpPr/>
              <p:nvPr/>
            </p:nvSpPr>
            <p:spPr>
              <a:xfrm>
                <a:off x="6732203" y="784864"/>
                <a:ext cx="755294" cy="1202497"/>
              </a:xfrm>
              <a:custGeom>
                <a:avLst/>
                <a:gdLst/>
                <a:ahLst/>
                <a:cxnLst/>
                <a:rect l="l" t="t" r="r" b="b"/>
                <a:pathLst>
                  <a:path w="755294" h="1202497" extrusionOk="0">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5" name="Google Shape;835;p37"/>
              <p:cNvSpPr/>
              <p:nvPr/>
            </p:nvSpPr>
            <p:spPr>
              <a:xfrm>
                <a:off x="6779171" y="840181"/>
                <a:ext cx="666583" cy="1144400"/>
              </a:xfrm>
              <a:custGeom>
                <a:avLst/>
                <a:gdLst/>
                <a:ahLst/>
                <a:cxnLst/>
                <a:rect l="l" t="t" r="r" b="b"/>
                <a:pathLst>
                  <a:path w="666583" h="1144400" extrusionOk="0">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6" name="Google Shape;836;p37"/>
              <p:cNvSpPr/>
              <p:nvPr/>
            </p:nvSpPr>
            <p:spPr>
              <a:xfrm>
                <a:off x="6826131" y="904889"/>
                <a:ext cx="570102" cy="1080568"/>
              </a:xfrm>
              <a:custGeom>
                <a:avLst/>
                <a:gdLst/>
                <a:ahLst/>
                <a:cxnLst/>
                <a:rect l="l" t="t" r="r" b="b"/>
                <a:pathLst>
                  <a:path w="570102" h="1080568" extrusionOk="0">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7" name="Google Shape;837;p37"/>
              <p:cNvSpPr/>
              <p:nvPr/>
            </p:nvSpPr>
            <p:spPr>
              <a:xfrm>
                <a:off x="6881393" y="973667"/>
                <a:ext cx="456517" cy="1015038"/>
              </a:xfrm>
              <a:custGeom>
                <a:avLst/>
                <a:gdLst/>
                <a:ahLst/>
                <a:cxnLst/>
                <a:rect l="l" t="t" r="r" b="b"/>
                <a:pathLst>
                  <a:path w="456517" h="1015038" extrusionOk="0">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8" name="Google Shape;838;p37"/>
              <p:cNvSpPr/>
              <p:nvPr/>
            </p:nvSpPr>
            <p:spPr>
              <a:xfrm>
                <a:off x="6936771" y="1043623"/>
                <a:ext cx="346166" cy="942672"/>
              </a:xfrm>
              <a:custGeom>
                <a:avLst/>
                <a:gdLst/>
                <a:ahLst/>
                <a:cxnLst/>
                <a:rect l="l" t="t" r="r" b="b"/>
                <a:pathLst>
                  <a:path w="346166" h="942672" extrusionOk="0">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39" name="Google Shape;839;p37"/>
            <p:cNvGrpSpPr/>
            <p:nvPr/>
          </p:nvGrpSpPr>
          <p:grpSpPr>
            <a:xfrm flipH="1">
              <a:off x="1609816" y="5125741"/>
              <a:ext cx="1420993" cy="1960803"/>
              <a:chOff x="259396" y="3664530"/>
              <a:chExt cx="1812954" cy="2501662"/>
            </a:xfrm>
          </p:grpSpPr>
          <p:sp>
            <p:nvSpPr>
              <p:cNvPr id="840" name="Google Shape;840;p37"/>
              <p:cNvSpPr/>
              <p:nvPr/>
            </p:nvSpPr>
            <p:spPr>
              <a:xfrm>
                <a:off x="1060156" y="4349599"/>
                <a:ext cx="684212" cy="1597125"/>
              </a:xfrm>
              <a:custGeom>
                <a:avLst/>
                <a:gdLst/>
                <a:ahLst/>
                <a:cxnLst/>
                <a:rect l="l" t="t" r="r" b="b"/>
                <a:pathLst>
                  <a:path w="684212" h="1597125" extrusionOk="0">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37"/>
              <p:cNvSpPr/>
              <p:nvPr/>
            </p:nvSpPr>
            <p:spPr>
              <a:xfrm>
                <a:off x="1316492" y="4740748"/>
                <a:ext cx="499154" cy="365381"/>
              </a:xfrm>
              <a:custGeom>
                <a:avLst/>
                <a:gdLst/>
                <a:ahLst/>
                <a:cxnLst/>
                <a:rect l="l" t="t" r="r" b="b"/>
                <a:pathLst>
                  <a:path w="499154" h="365381" extrusionOk="0">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2" name="Google Shape;842;p37"/>
              <p:cNvSpPr/>
              <p:nvPr/>
            </p:nvSpPr>
            <p:spPr>
              <a:xfrm>
                <a:off x="1426327" y="4286272"/>
                <a:ext cx="579329" cy="543086"/>
              </a:xfrm>
              <a:custGeom>
                <a:avLst/>
                <a:gdLst/>
                <a:ahLst/>
                <a:cxnLst/>
                <a:rect l="l" t="t" r="r" b="b"/>
                <a:pathLst>
                  <a:path w="579329" h="543086" extrusionOk="0">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3" name="Google Shape;843;p37"/>
              <p:cNvSpPr/>
              <p:nvPr/>
            </p:nvSpPr>
            <p:spPr>
              <a:xfrm>
                <a:off x="1645711" y="4008904"/>
                <a:ext cx="426639" cy="441396"/>
              </a:xfrm>
              <a:custGeom>
                <a:avLst/>
                <a:gdLst/>
                <a:ahLst/>
                <a:cxnLst/>
                <a:rect l="l" t="t" r="r" b="b"/>
                <a:pathLst>
                  <a:path w="426639" h="441396" extrusionOk="0">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4" name="Google Shape;844;p37"/>
              <p:cNvSpPr/>
              <p:nvPr/>
            </p:nvSpPr>
            <p:spPr>
              <a:xfrm>
                <a:off x="1388329" y="4191271"/>
                <a:ext cx="110033" cy="635808"/>
              </a:xfrm>
              <a:custGeom>
                <a:avLst/>
                <a:gdLst/>
                <a:ahLst/>
                <a:cxnLst/>
                <a:rect l="l" t="t" r="r" b="b"/>
                <a:pathLst>
                  <a:path w="110033" h="635808" extrusionOk="0">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5" name="Google Shape;845;p37"/>
              <p:cNvSpPr/>
              <p:nvPr/>
            </p:nvSpPr>
            <p:spPr>
              <a:xfrm>
                <a:off x="822665" y="4139149"/>
                <a:ext cx="450147" cy="2027043"/>
              </a:xfrm>
              <a:custGeom>
                <a:avLst/>
                <a:gdLst/>
                <a:ahLst/>
                <a:cxnLst/>
                <a:rect l="l" t="t" r="r" b="b"/>
                <a:pathLst>
                  <a:path w="450147" h="2027043" extrusionOk="0">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6" name="Google Shape;846;p37"/>
              <p:cNvSpPr/>
              <p:nvPr/>
            </p:nvSpPr>
            <p:spPr>
              <a:xfrm>
                <a:off x="502887" y="3664530"/>
                <a:ext cx="349749" cy="531038"/>
              </a:xfrm>
              <a:custGeom>
                <a:avLst/>
                <a:gdLst/>
                <a:ahLst/>
                <a:cxnLst/>
                <a:rect l="l" t="t" r="r" b="b"/>
                <a:pathLst>
                  <a:path w="349749" h="531038" extrusionOk="0">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7" name="Google Shape;847;p37"/>
              <p:cNvSpPr/>
              <p:nvPr/>
            </p:nvSpPr>
            <p:spPr>
              <a:xfrm>
                <a:off x="633113" y="4255535"/>
                <a:ext cx="309080" cy="161443"/>
              </a:xfrm>
              <a:custGeom>
                <a:avLst/>
                <a:gdLst/>
                <a:ahLst/>
                <a:cxnLst/>
                <a:rect l="l" t="t" r="r" b="b"/>
                <a:pathLst>
                  <a:path w="309080" h="161443" extrusionOk="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8" name="Google Shape;848;p37"/>
              <p:cNvSpPr/>
              <p:nvPr/>
            </p:nvSpPr>
            <p:spPr>
              <a:xfrm>
                <a:off x="287063" y="3837744"/>
                <a:ext cx="379620" cy="439743"/>
              </a:xfrm>
              <a:custGeom>
                <a:avLst/>
                <a:gdLst/>
                <a:ahLst/>
                <a:cxnLst/>
                <a:rect l="l" t="t" r="r" b="b"/>
                <a:pathLst>
                  <a:path w="379620" h="439743" extrusionOk="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9" name="Google Shape;849;p37"/>
              <p:cNvSpPr/>
              <p:nvPr/>
            </p:nvSpPr>
            <p:spPr>
              <a:xfrm>
                <a:off x="942190" y="3687690"/>
                <a:ext cx="141301" cy="825288"/>
              </a:xfrm>
              <a:custGeom>
                <a:avLst/>
                <a:gdLst/>
                <a:ahLst/>
                <a:cxnLst/>
                <a:rect l="l" t="t" r="r" b="b"/>
                <a:pathLst>
                  <a:path w="141301" h="825288" extrusionOk="0">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0" name="Google Shape;850;p37"/>
              <p:cNvSpPr/>
              <p:nvPr/>
            </p:nvSpPr>
            <p:spPr>
              <a:xfrm>
                <a:off x="1083304" y="3808620"/>
                <a:ext cx="300599" cy="1051239"/>
              </a:xfrm>
              <a:custGeom>
                <a:avLst/>
                <a:gdLst/>
                <a:ahLst/>
                <a:cxnLst/>
                <a:rect l="l" t="t" r="r" b="b"/>
                <a:pathLst>
                  <a:path w="300599" h="1051239" extrusionOk="0">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1" name="Google Shape;851;p37"/>
              <p:cNvSpPr/>
              <p:nvPr/>
            </p:nvSpPr>
            <p:spPr>
              <a:xfrm>
                <a:off x="259396" y="4451460"/>
                <a:ext cx="755570" cy="317914"/>
              </a:xfrm>
              <a:custGeom>
                <a:avLst/>
                <a:gdLst/>
                <a:ahLst/>
                <a:cxnLst/>
                <a:rect l="l" t="t" r="r" b="b"/>
                <a:pathLst>
                  <a:path w="755570" h="317914" extrusionOk="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2" name="Google Shape;852;p37"/>
              <p:cNvSpPr/>
              <p:nvPr/>
            </p:nvSpPr>
            <p:spPr>
              <a:xfrm>
                <a:off x="1000288" y="4745719"/>
                <a:ext cx="104008" cy="131922"/>
              </a:xfrm>
              <a:custGeom>
                <a:avLst/>
                <a:gdLst/>
                <a:ahLst/>
                <a:cxnLst/>
                <a:rect l="l" t="t" r="r" b="b"/>
                <a:pathLst>
                  <a:path w="104008" h="131922" extrusionOk="0">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pic>
        <p:nvPicPr>
          <p:cNvPr id="4" name="Picture 3">
            <a:extLst>
              <a:ext uri="{FF2B5EF4-FFF2-40B4-BE49-F238E27FC236}">
                <a16:creationId xmlns:a16="http://schemas.microsoft.com/office/drawing/2014/main" id="{891B42C8-C2A1-42FF-A2F3-EE5CAA3E31DB}"/>
              </a:ext>
            </a:extLst>
          </p:cNvPr>
          <p:cNvPicPr>
            <a:picLocks noChangeAspect="1"/>
          </p:cNvPicPr>
          <p:nvPr/>
        </p:nvPicPr>
        <p:blipFill>
          <a:blip r:embed="rId3"/>
          <a:stretch>
            <a:fillRect/>
          </a:stretch>
        </p:blipFill>
        <p:spPr>
          <a:xfrm>
            <a:off x="1724240" y="736355"/>
            <a:ext cx="5095948" cy="43531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21">
                                            <p:txEl>
                                              <p:pRg st="0" end="0"/>
                                            </p:txEl>
                                          </p:spTgt>
                                        </p:tgtEl>
                                        <p:attrNameLst>
                                          <p:attrName>style.visibility</p:attrName>
                                        </p:attrNameLst>
                                      </p:cBhvr>
                                      <p:to>
                                        <p:strVal val="visible"/>
                                      </p:to>
                                    </p:set>
                                    <p:animEffect transition="in" filter="fade">
                                      <p:cBhvr>
                                        <p:cTn id="14" dur="1000"/>
                                        <p:tgtEl>
                                          <p:spTgt spid="821">
                                            <p:txEl>
                                              <p:pRg st="0" end="0"/>
                                            </p:txEl>
                                          </p:spTgt>
                                        </p:tgtEl>
                                      </p:cBhvr>
                                    </p:animEffect>
                                    <p:anim calcmode="lin" valueType="num">
                                      <p:cBhvr>
                                        <p:cTn id="15" dur="1000" fill="hold"/>
                                        <p:tgtEl>
                                          <p:spTgt spid="82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21">
                                            <p:txEl>
                                              <p:pRg st="2" end="2"/>
                                            </p:txEl>
                                          </p:spTgt>
                                        </p:tgtEl>
                                        <p:attrNameLst>
                                          <p:attrName>style.visibility</p:attrName>
                                        </p:attrNameLst>
                                      </p:cBhvr>
                                      <p:to>
                                        <p:strVal val="visible"/>
                                      </p:to>
                                    </p:set>
                                    <p:animEffect transition="in" filter="fade">
                                      <p:cBhvr>
                                        <p:cTn id="21" dur="1000"/>
                                        <p:tgtEl>
                                          <p:spTgt spid="821">
                                            <p:txEl>
                                              <p:pRg st="2" end="2"/>
                                            </p:txEl>
                                          </p:spTgt>
                                        </p:tgtEl>
                                      </p:cBhvr>
                                    </p:animEffect>
                                    <p:anim calcmode="lin" valueType="num">
                                      <p:cBhvr>
                                        <p:cTn id="22" dur="1000" fill="hold"/>
                                        <p:tgtEl>
                                          <p:spTgt spid="82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21">
                                            <p:txEl>
                                              <p:pRg st="3" end="3"/>
                                            </p:txEl>
                                          </p:spTgt>
                                        </p:tgtEl>
                                        <p:attrNameLst>
                                          <p:attrName>style.visibility</p:attrName>
                                        </p:attrNameLst>
                                      </p:cBhvr>
                                      <p:to>
                                        <p:strVal val="visible"/>
                                      </p:to>
                                    </p:set>
                                    <p:animEffect transition="in" filter="fade">
                                      <p:cBhvr>
                                        <p:cTn id="28" dur="1000"/>
                                        <p:tgtEl>
                                          <p:spTgt spid="821">
                                            <p:txEl>
                                              <p:pRg st="3" end="3"/>
                                            </p:txEl>
                                          </p:spTgt>
                                        </p:tgtEl>
                                      </p:cBhvr>
                                    </p:animEffect>
                                    <p:anim calcmode="lin" valueType="num">
                                      <p:cBhvr>
                                        <p:cTn id="29" dur="1000" fill="hold"/>
                                        <p:tgtEl>
                                          <p:spTgt spid="82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2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 grpId="0" build="p"/>
    </p:bldLst>
  </p:timing>
</p:sld>
</file>

<file path=ppt/theme/theme1.xml><?xml version="1.0" encoding="utf-8"?>
<a:theme xmlns:a="http://schemas.openxmlformats.org/drawingml/2006/main" name="SlidesMania">
  <a:themeElements>
    <a:clrScheme name="Simple Light">
      <a:dk1>
        <a:srgbClr val="3B3F2F"/>
      </a:dk1>
      <a:lt1>
        <a:srgbClr val="F6F6E6"/>
      </a:lt1>
      <a:dk2>
        <a:srgbClr val="000000"/>
      </a:dk2>
      <a:lt2>
        <a:srgbClr val="EEEEEE"/>
      </a:lt2>
      <a:accent1>
        <a:srgbClr val="859C8C"/>
      </a:accent1>
      <a:accent2>
        <a:srgbClr val="484E32"/>
      </a:accent2>
      <a:accent3>
        <a:srgbClr val="D7D6C2"/>
      </a:accent3>
      <a:accent4>
        <a:srgbClr val="F6F6E6"/>
      </a:accent4>
      <a:accent5>
        <a:srgbClr val="000000"/>
      </a:accent5>
      <a:accent6>
        <a:srgbClr val="FFFFFF"/>
      </a:accent6>
      <a:hlink>
        <a:srgbClr val="3C42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1693</TotalTime>
  <Words>1592</Words>
  <Application>Microsoft Office PowerPoint</Application>
  <PresentationFormat>Widescreen</PresentationFormat>
  <Paragraphs>138</Paragraphs>
  <Slides>26</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Aldrich</vt:lpstr>
      <vt:lpstr>Arial</vt:lpstr>
      <vt:lpstr>Poppins Light</vt:lpstr>
      <vt:lpstr>Calibri</vt:lpstr>
      <vt:lpstr>Yeseva One</vt:lpstr>
      <vt:lpstr>Abril Fatface</vt:lpstr>
      <vt:lpstr>SlidesMania</vt:lpstr>
      <vt:lpstr>Perception</vt:lpstr>
      <vt:lpstr>What is Perception...</vt:lpstr>
      <vt:lpstr>Sensation &amp; Perception</vt:lpstr>
      <vt:lpstr>The Importance  of Recognizing the Difference </vt:lpstr>
      <vt:lpstr>Perception Theories.</vt:lpstr>
      <vt:lpstr>The Gestalt Theory</vt:lpstr>
      <vt:lpstr>Gestalt Principles</vt:lpstr>
      <vt:lpstr>PowerPoint Presentation</vt:lpstr>
      <vt:lpstr>PowerPoint Presentation</vt:lpstr>
      <vt:lpstr>PowerPoint Presentation</vt:lpstr>
      <vt:lpstr>Signal Detection Theory: </vt:lpstr>
      <vt:lpstr>Top-Down and Bottom-Up Processing Theory: </vt:lpstr>
      <vt:lpstr>PowerPoint Presentation</vt:lpstr>
      <vt:lpstr>Types of Perception</vt:lpstr>
      <vt:lpstr>Examples</vt:lpstr>
      <vt:lpstr>subcategories of visual perception are:</vt:lpstr>
      <vt:lpstr>PowerPoint Presentation</vt:lpstr>
      <vt:lpstr>PowerPoint Presentation</vt:lpstr>
      <vt:lpstr>PowerPoint Presentation</vt:lpstr>
      <vt:lpstr>Perception Models:</vt:lpstr>
      <vt:lpstr>PowerPoint Presentation</vt:lpstr>
      <vt:lpstr>PowerPoint Presentation</vt:lpstr>
      <vt:lpstr>The Relationship between Perception &amp; Production</vt:lpstr>
      <vt:lpstr>In simple terms</vt:lpstr>
      <vt:lpstr>Factors that influence perception in SLA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Perception</dc:title>
  <dc:creator>ENGY</dc:creator>
  <cp:lastModifiedBy>taki eddine hannachi</cp:lastModifiedBy>
  <cp:revision>30</cp:revision>
  <dcterms:modified xsi:type="dcterms:W3CDTF">2024-02-12T23:11:43Z</dcterms:modified>
</cp:coreProperties>
</file>