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Patrick Han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Wingdings 3" panose="05040102010807070707" pitchFamily="18" charset="2"/>
      <p:regular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1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056" y="3017521"/>
            <a:ext cx="10698479" cy="2715337"/>
          </a:xfrm>
        </p:spPr>
        <p:txBody>
          <a:bodyPr anchor="b">
            <a:normAutofit/>
          </a:bodyPr>
          <a:lstStyle>
            <a:lvl1pPr>
              <a:defRPr sz="648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7056" y="5732855"/>
            <a:ext cx="10698479" cy="135154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5188573"/>
            <a:ext cx="2093582" cy="93430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5435449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102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31520"/>
            <a:ext cx="10698479" cy="3740448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254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30014" y="4206240"/>
            <a:ext cx="9043865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58579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2926081"/>
            <a:ext cx="10698480" cy="3269814"/>
          </a:xfrm>
        </p:spPr>
        <p:txBody>
          <a:bodyPr anchor="b">
            <a:normAutofit/>
          </a:bodyPr>
          <a:lstStyle>
            <a:lvl1pPr algn="l">
              <a:defRPr sz="576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67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1785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52888"/>
            <a:ext cx="10698479" cy="3456024"/>
          </a:xfrm>
        </p:spPr>
        <p:txBody>
          <a:bodyPr anchor="ctr">
            <a:normAutofit/>
          </a:bodyPr>
          <a:lstStyle>
            <a:lvl1pPr algn="l">
              <a:defRPr sz="576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696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727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3775" y="752887"/>
            <a:ext cx="2649121" cy="6340580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7054" y="752887"/>
            <a:ext cx="7772400" cy="634058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4590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482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09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4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11" y="748932"/>
            <a:ext cx="10694024" cy="153706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054" y="2560320"/>
            <a:ext cx="10698480" cy="453314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6202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498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360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487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66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09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2470500"/>
            <a:ext cx="10698479" cy="1762560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4236155"/>
            <a:ext cx="10698479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09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7054" y="2560320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8896" y="2551467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225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248" y="2367244"/>
            <a:ext cx="479127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7055" y="3058759"/>
            <a:ext cx="5211472" cy="402487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07956" y="2363370"/>
            <a:ext cx="479880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00348" y="3054886"/>
            <a:ext cx="5206409" cy="402487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058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934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594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535306"/>
            <a:ext cx="4206239" cy="1171574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614" y="535306"/>
            <a:ext cx="6217920" cy="6497956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5" y="1918336"/>
            <a:ext cx="4206239" cy="511492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330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5760720"/>
            <a:ext cx="1069848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7054" y="761958"/>
            <a:ext cx="10698480" cy="4625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440806"/>
            <a:ext cx="10698480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577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74320"/>
            <a:ext cx="3421819" cy="7966354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32665" y="-943"/>
            <a:ext cx="2828009" cy="8224847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19456" cy="822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1510" y="748932"/>
            <a:ext cx="10694024" cy="1537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4" y="2560320"/>
            <a:ext cx="1069848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38175" y="945339"/>
            <a:ext cx="9357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2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365177"/>
            <a:ext cx="7415927" cy="1234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Introduction aux GANs (Réseaux Adversaires Génératifs)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864037" y="3969663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Les GANs sont une méthode d'apprentissage non supervisé. Ils génèrent des données nouvelles en apprenant des distributions complexes. Ils sont utilisés en images, vidéos, et autres domaines innovants.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4037" y="5450919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713792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L'Architecture d'un GAN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64037" y="394799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Le Générateur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503420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Produit des données synthétiques imitant les vraies données.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94799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Le Discriminateur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5372695" y="4503420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Évalue si les données sont réelles ou générées.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94799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Interaction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9881354" y="4503420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Les deux réseaux s'affrontent pour s'améliorer mutuellement.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2042636"/>
            <a:ext cx="6775847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Le Processus d'Entraînement d'un GAN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350437" y="3030022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79977" y="3122533"/>
            <a:ext cx="29622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7152680" y="3114794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Boucle Adversariale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7152680" y="3571518"/>
            <a:ext cx="2751415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Le générateur et le discriminateur s'entraînent en compétition.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10212705" y="3030022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42245" y="3122533"/>
            <a:ext cx="29622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11014948" y="3114794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Mise à jour Itérative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11014948" y="3571518"/>
            <a:ext cx="2751415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Les poids des réseaux sont ajustés par rétropropagation.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6350437" y="5250418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79977" y="5342930"/>
            <a:ext cx="29622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7152680" y="5335191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Équilibre de Nash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7152680" y="5791914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Les deux réseaux atteignent un point stable d'amélioration.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726763"/>
            <a:ext cx="5887045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Fonctions de Perte dans les GANs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350437" y="2714149"/>
            <a:ext cx="3584615" cy="2165985"/>
          </a:xfrm>
          <a:prstGeom prst="roundRect">
            <a:avLst>
              <a:gd name="adj" fmla="val 478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612493" y="2976205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Binary Cross-Entropy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612493" y="3432929"/>
            <a:ext cx="306050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Mesure la précision dans la classification des données réelles/fake.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10181868" y="2714149"/>
            <a:ext cx="3584615" cy="2165985"/>
          </a:xfrm>
          <a:prstGeom prst="roundRect">
            <a:avLst>
              <a:gd name="adj" fmla="val 478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43924" y="2976205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Guidage de l'Apprentissage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0443924" y="3432929"/>
            <a:ext cx="306050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La fonction de perte oriente l'amélioration des deux réseaux.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350437" y="5126950"/>
            <a:ext cx="7415927" cy="1375886"/>
          </a:xfrm>
          <a:prstGeom prst="roundRect">
            <a:avLst>
              <a:gd name="adj" fmla="val 7536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612493" y="5389007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Discriminateur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6612493" y="5845731"/>
            <a:ext cx="689181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Optimise la classification correcte des données vraies et fausses.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713792"/>
            <a:ext cx="8082796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Défis Courants dans l'Entraînement des GANs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64037" y="394799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Effondrement du Mode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503420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Le générateur produit peu de types d'échantillons.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94799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Convergence Instable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5372695" y="4503420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L'entraînement peut diverger sans convergence claire.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94799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Techniques d'Atténuation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9881354" y="4503420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Ex: mini-batch discrimination pour diversifier les échantillons.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919043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Applications des GANs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437" y="1906429"/>
            <a:ext cx="566499" cy="5664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50437" y="2719745"/>
            <a:ext cx="2266236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Images Réalistes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350437" y="3176468"/>
            <a:ext cx="2266236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Visages, paysages et plus, très fidèles à la réalité.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282" y="1906429"/>
            <a:ext cx="566499" cy="5664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25282" y="2719745"/>
            <a:ext cx="2266236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Transfert de Style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8925282" y="3176468"/>
            <a:ext cx="2266236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Applique des styles artistiques à des photos existantes.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0128" y="1906429"/>
            <a:ext cx="566499" cy="5664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00128" y="2719745"/>
            <a:ext cx="2266236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Super-résolution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1500128" y="3176468"/>
            <a:ext cx="226623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Améliore la résolution d'images basse qualité.</a:t>
            </a:r>
            <a:endParaRPr lang="en-US" sz="19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437" y="4855369"/>
            <a:ext cx="566499" cy="56649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350437" y="5668685"/>
            <a:ext cx="2266236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Données Synthétiques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6350437" y="6125408"/>
            <a:ext cx="2266236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Création de données d'entraînement pour d'autres modèles.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399222"/>
            <a:ext cx="656594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Variantes et Améliorations des GANs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37" y="2386608"/>
            <a:ext cx="1234440" cy="14812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68761" y="2633424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DCGAN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2468761" y="3090148"/>
            <a:ext cx="581120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Utilise des réseaux convolutionnels pour générer des images.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37" y="3867864"/>
            <a:ext cx="1234440" cy="148125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468761" y="4114681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WGAN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2468761" y="4571405"/>
            <a:ext cx="581120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Améliore la stabilité avec la distance de Wasserstein.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037" y="5349121"/>
            <a:ext cx="1234440" cy="148125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468761" y="5595938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StyleGAN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2468761" y="6052661"/>
            <a:ext cx="581120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Génération de visages très réalistes avec contrôle de style.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423868"/>
            <a:ext cx="6353651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Conclusion et Perspectives d'Avenir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350437" y="2411254"/>
            <a:ext cx="185142" cy="851773"/>
          </a:xfrm>
          <a:prstGeom prst="roundRect">
            <a:avLst>
              <a:gd name="adj" fmla="val 5600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905863" y="2411254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Récapitulatif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905863" y="2867978"/>
            <a:ext cx="686050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Les GANs révolutionnent la génération de données synthétiques.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6720721" y="3509843"/>
            <a:ext cx="185142" cy="851773"/>
          </a:xfrm>
          <a:prstGeom prst="roundRect">
            <a:avLst>
              <a:gd name="adj" fmla="val 5600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76148" y="350984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Tendances Actuelles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7276148" y="3966567"/>
            <a:ext cx="649021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Recherche sur la stabilité et la diversité des échantillons progresse.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7091005" y="4608433"/>
            <a:ext cx="185142" cy="851773"/>
          </a:xfrm>
          <a:prstGeom prst="roundRect">
            <a:avLst>
              <a:gd name="adj" fmla="val 5600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646432" y="460843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Perspectives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7646432" y="5065157"/>
            <a:ext cx="611993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Applications accrues dans la création artistique et les simulations.</a:t>
            </a:r>
            <a:endParaRPr lang="en-US" sz="1900" dirty="0"/>
          </a:p>
        </p:txBody>
      </p:sp>
      <p:sp>
        <p:nvSpPr>
          <p:cNvPr id="13" name="Shape 10"/>
          <p:cNvSpPr/>
          <p:nvPr/>
        </p:nvSpPr>
        <p:spPr>
          <a:xfrm>
            <a:off x="7461409" y="5707023"/>
            <a:ext cx="185142" cy="851773"/>
          </a:xfrm>
          <a:prstGeom prst="roundRect">
            <a:avLst>
              <a:gd name="adj" fmla="val 5600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016835" y="570702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Défis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8016835" y="6163747"/>
            <a:ext cx="5749528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Stabilité et fiabilité à améliorer pour usage industriel.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</TotalTime>
  <Words>337</Words>
  <Application>Microsoft Office PowerPoint</Application>
  <PresentationFormat>Personnalisé</PresentationFormat>
  <Paragraphs>66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Patrick Hand</vt:lpstr>
      <vt:lpstr>Calibri</vt:lpstr>
      <vt:lpstr>Wingdings 3</vt:lpstr>
      <vt:lpstr>Arial</vt:lpstr>
      <vt:lpstr>Century Gothic</vt:lpstr>
      <vt:lpstr>Brin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2</cp:revision>
  <dcterms:created xsi:type="dcterms:W3CDTF">2025-04-29T20:43:25Z</dcterms:created>
  <dcterms:modified xsi:type="dcterms:W3CDTF">2025-04-29T20:46:55Z</dcterms:modified>
</cp:coreProperties>
</file>