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34" r:id="rId1"/>
  </p:sldMasterIdLst>
  <p:notesMasterIdLst>
    <p:notesMasterId r:id="rId6"/>
  </p:notesMasterIdLst>
  <p:sldIdLst>
    <p:sldId id="256" r:id="rId2"/>
    <p:sldId id="320" r:id="rId3"/>
    <p:sldId id="319" r:id="rId4"/>
    <p:sldId id="321" r:id="rId5"/>
  </p:sldIdLst>
  <p:sldSz cx="9144000" cy="5143500" type="screen16x9"/>
  <p:notesSz cx="6858000" cy="9144000"/>
  <p:embeddedFontLst>
    <p:embeddedFont>
      <p:font typeface="Sakkal Majalla" pitchFamily="2" charset="-78"/>
      <p:regular r:id="rId7"/>
      <p:bold r:id="rId8"/>
    </p:embeddedFont>
    <p:embeddedFont>
      <p:font typeface="Exo 2" charset="0"/>
      <p:regular r:id="rId9"/>
      <p:bold r:id="rId10"/>
      <p:italic r:id="rId11"/>
      <p:boldItalic r:id="rId12"/>
    </p:embeddedFont>
    <p:embeddedFont>
      <p:font typeface="Franklin Gothic Medium" pitchFamily="34" charset="0"/>
      <p:regular r:id="rId13"/>
      <p:italic r:id="rId14"/>
    </p:embeddedFont>
    <p:embeddedFont>
      <p:font typeface="Tahoma" pitchFamily="34" charset="0"/>
      <p:regular r:id="rId15"/>
      <p:bold r:id="rId16"/>
    </p:embeddedFont>
    <p:embeddedFont>
      <p:font typeface="Wingdings 2" pitchFamily="18" charset="2"/>
      <p:regular r:id="rId17"/>
    </p:embeddedFont>
    <p:embeddedFont>
      <p:font typeface="Franklin Gothic Book" pitchFamily="34" charset="0"/>
      <p:regular r:id="rId18"/>
      <p: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FFCC"/>
    <a:srgbClr val="FF00FF"/>
    <a:srgbClr val="6B541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7AB852F-D7F1-4AE9-97CC-DB00E02545AD}">
  <a:tblStyle styleId="{97AB852F-D7F1-4AE9-97CC-DB00E02545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24" autoAdjust="0"/>
    <p:restoredTop sz="94660"/>
  </p:normalViewPr>
  <p:slideViewPr>
    <p:cSldViewPr>
      <p:cViewPr>
        <p:scale>
          <a:sx n="81" d="100"/>
          <a:sy n="81" d="100"/>
        </p:scale>
        <p:origin x="-2532" y="-6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739705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ctrTitle"/>
          </p:nvPr>
        </p:nvSpPr>
        <p:spPr>
          <a:xfrm flipH="1">
            <a:off x="695425" y="1514475"/>
            <a:ext cx="3559800" cy="7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None/>
              <a:defRPr sz="18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subTitle" idx="1"/>
          </p:nvPr>
        </p:nvSpPr>
        <p:spPr>
          <a:xfrm flipH="1">
            <a:off x="1581025" y="2559200"/>
            <a:ext cx="2674200" cy="87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>
            <a:spLocks noGrp="1"/>
          </p:cNvSpPr>
          <p:nvPr>
            <p:ph type="ctrTitle"/>
          </p:nvPr>
        </p:nvSpPr>
        <p:spPr>
          <a:xfrm>
            <a:off x="1964851" y="352850"/>
            <a:ext cx="52143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ctrTitle" idx="2"/>
          </p:nvPr>
        </p:nvSpPr>
        <p:spPr>
          <a:xfrm>
            <a:off x="2285760" y="1652042"/>
            <a:ext cx="17931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subTitle" idx="1"/>
          </p:nvPr>
        </p:nvSpPr>
        <p:spPr>
          <a:xfrm>
            <a:off x="2285760" y="1946292"/>
            <a:ext cx="1708200" cy="10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ctrTitle" idx="3"/>
          </p:nvPr>
        </p:nvSpPr>
        <p:spPr>
          <a:xfrm>
            <a:off x="2285760" y="3570573"/>
            <a:ext cx="17931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ubTitle" idx="4"/>
          </p:nvPr>
        </p:nvSpPr>
        <p:spPr>
          <a:xfrm>
            <a:off x="2285760" y="3864823"/>
            <a:ext cx="1708200" cy="10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ctrTitle" idx="5"/>
          </p:nvPr>
        </p:nvSpPr>
        <p:spPr>
          <a:xfrm>
            <a:off x="5047297" y="1652042"/>
            <a:ext cx="17931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6"/>
          </p:nvPr>
        </p:nvSpPr>
        <p:spPr>
          <a:xfrm>
            <a:off x="5047299" y="1946292"/>
            <a:ext cx="1793100" cy="10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ctrTitle" idx="7"/>
          </p:nvPr>
        </p:nvSpPr>
        <p:spPr>
          <a:xfrm>
            <a:off x="5047297" y="3570573"/>
            <a:ext cx="1793100" cy="4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subTitle" idx="8"/>
          </p:nvPr>
        </p:nvSpPr>
        <p:spPr>
          <a:xfrm>
            <a:off x="5047299" y="3864823"/>
            <a:ext cx="1793100" cy="10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5/6/2023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"/>
          <p:cNvSpPr txBox="1">
            <a:spLocks noGrp="1"/>
          </p:cNvSpPr>
          <p:nvPr>
            <p:ph type="ctrTitle"/>
          </p:nvPr>
        </p:nvSpPr>
        <p:spPr>
          <a:xfrm>
            <a:off x="1298537" y="1571618"/>
            <a:ext cx="6886800" cy="164307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DZ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المحور الأول 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DZ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فلسفة الحوار والتواصل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المحاضرة الأولى 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DZ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أخلاقيات الحوار وشروطه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(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التعايش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، </a:t>
            </a:r>
            <a:r>
              <a:rPr lang="ar-DZ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المواطنة 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sz="4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التسامح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)</a:t>
            </a:r>
            <a:endParaRPr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Google Shape;151;p33"/>
          <p:cNvSpPr txBox="1">
            <a:spLocks/>
          </p:cNvSpPr>
          <p:nvPr/>
        </p:nvSpPr>
        <p:spPr>
          <a:xfrm>
            <a:off x="1450937" y="3291830"/>
            <a:ext cx="6886800" cy="718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6000"/>
              <a:buFont typeface="Exo 2"/>
              <a:buNone/>
              <a:defRPr sz="4800" b="1" i="0" u="none" strike="noStrike" cap="none">
                <a:solidFill>
                  <a:srgbClr val="434343"/>
                </a:solidFill>
                <a:latin typeface="Exo 2"/>
                <a:ea typeface="Exo 2"/>
                <a:cs typeface="Exo 2"/>
                <a:sym typeface="Exo 2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Exo 2"/>
              <a:buNone/>
              <a:defRPr sz="5200" b="0" i="0" u="none" strike="noStrike" cap="none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9pPr>
          </a:lstStyle>
          <a:p>
            <a:pPr algn="ctr">
              <a:buClr>
                <a:schemeClr val="dk1"/>
              </a:buClr>
              <a:buSzPts val="1100"/>
              <a:buFont typeface="Arial"/>
              <a:buNone/>
            </a:pPr>
            <a:r>
              <a:rPr lang="ar-DZ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إعداد : </a:t>
            </a:r>
            <a:r>
              <a:rPr lang="ar-DZ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د</a:t>
            </a:r>
            <a:r>
              <a:rPr lang="ar-DZ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. خالد عبد الوهاب</a:t>
            </a:r>
            <a:endParaRPr lang="ar-JO" sz="28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 spd="slow">
    <p:dissolve/>
    <p:sndAc>
      <p:stSnd>
        <p:snd r:embed="rId3" name="typ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 flipH="1">
            <a:off x="428591" y="428610"/>
            <a:ext cx="7948541" cy="442915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عناصر المحاضرة </a:t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أولا :   </a:t>
            </a:r>
            <a:r>
              <a:rPr lang="ar-DZ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أهمية الدعوة </a:t>
            </a:r>
            <a:r>
              <a:rPr lang="ar-DZ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الى</a:t>
            </a:r>
            <a:r>
              <a:rPr lang="ar-DZ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الحوار والتواصل .</a:t>
            </a:r>
            <a:br>
              <a:rPr lang="ar-DZ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ثانيا :   </a:t>
            </a:r>
            <a:r>
              <a:rPr lang="ar-DZ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تطور الحياة المعاصرة وضرورة التعاون والتفاهم  </a:t>
            </a:r>
            <a:br>
              <a:rPr lang="ar-DZ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ثالثا :    </a:t>
            </a:r>
            <a:r>
              <a:rPr lang="ar-DZ" dirty="0" smtClean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التسامح وحق الاختلاف 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رابعا :   </a:t>
            </a:r>
            <a:r>
              <a:rPr lang="ar-DZ" dirty="0" smtClean="0">
                <a:solidFill>
                  <a:srgbClr val="6B54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مستقبل البشرية وثقافة الحوار   </a:t>
            </a:r>
            <a:br>
              <a:rPr lang="ar-DZ" dirty="0" smtClean="0">
                <a:solidFill>
                  <a:srgbClr val="6B54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خامسا :  </a:t>
            </a:r>
            <a:r>
              <a:rPr lang="ar-DZ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الفلسفة وتأسيس أخلاقيات جديدة لتطوير الحوار </a:t>
            </a:r>
            <a:endParaRPr lang="fr-FR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14480" y="357172"/>
            <a:ext cx="5464671" cy="3576222"/>
          </a:xfrm>
        </p:spPr>
        <p:txBody>
          <a:bodyPr>
            <a:normAutofit/>
          </a:bodyPr>
          <a:lstStyle/>
          <a:p>
            <a:pPr algn="r"/>
            <a:r>
              <a:rPr lang="ar-DZ" sz="2000" b="1" dirty="0" smtClean="0">
                <a:solidFill>
                  <a:srgbClr val="FF0000"/>
                </a:solidFill>
              </a:rPr>
              <a:t>المهارات المستهدفة من هذه المحاضرة   </a:t>
            </a:r>
            <a:r>
              <a:rPr lang="ar-DZ" b="1" dirty="0" smtClean="0">
                <a:solidFill>
                  <a:srgbClr val="FF0000"/>
                </a:solidFill>
              </a:rPr>
              <a:t/>
            </a:r>
            <a:br>
              <a:rPr lang="ar-DZ" b="1" dirty="0" smtClean="0">
                <a:solidFill>
                  <a:srgbClr val="FF0000"/>
                </a:solidFill>
              </a:rPr>
            </a:br>
            <a:r>
              <a:rPr lang="ar-DZ" b="1" dirty="0" smtClean="0">
                <a:solidFill>
                  <a:srgbClr val="FF0000"/>
                </a:solidFill>
              </a:rPr>
              <a:t/>
            </a:r>
            <a:br>
              <a:rPr lang="ar-DZ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أولا :  </a:t>
            </a:r>
            <a: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تنمية الحس النقدي لدى طالب </a:t>
            </a:r>
            <a:b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الدكتوراه لجعله شريكا فعالا في </a:t>
            </a:r>
            <a:r>
              <a:rPr lang="ar-DZ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المجتم</a:t>
            </a:r>
            <a: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b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ثانيا : </a:t>
            </a:r>
            <a:r>
              <a:rPr lang="ar-DZ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التعرف على اكتساب فكر متفتح ، واحترام  الآخر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ctrTitle"/>
          </p:nvPr>
        </p:nvSpPr>
        <p:spPr>
          <a:xfrm flipH="1">
            <a:off x="1142976" y="1500188"/>
            <a:ext cx="6035699" cy="13573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ar-DZ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التساؤلات التي تطرحها المحاضرة ؟؟؟؟؟ </a:t>
            </a: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endParaRPr lang="fr-FR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>
    <p:zoom dir="in"/>
    <p:sndAc>
      <p:stSnd>
        <p:snd r:embed="rId2" name="type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822</TotalTime>
  <Words>23</Words>
  <Application>Microsoft Office PowerPoint</Application>
  <PresentationFormat>Affichage à l'écran (16:9)</PresentationFormat>
  <Paragraphs>5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Sakkal Majalla</vt:lpstr>
      <vt:lpstr>Exo 2</vt:lpstr>
      <vt:lpstr>Franklin Gothic Medium</vt:lpstr>
      <vt:lpstr>Tahoma</vt:lpstr>
      <vt:lpstr>Wingdings 2</vt:lpstr>
      <vt:lpstr>Franklin Gothic Book</vt:lpstr>
      <vt:lpstr>Promenade</vt:lpstr>
      <vt:lpstr>المحور الأول : فلسفة الحوار والتواصل  المحاضرة الأولى : أخلاقيات الحوار وشروطه ( التعايش ، المواطنة ، التسامح )</vt:lpstr>
      <vt:lpstr>      عناصر المحاضرة  أولا :   أهمية الدعوة الى الحوار والتواصل . ثانيا :   تطور الحياة المعاصرة وضرورة التعاون والتفاهم   ثالثا :    التسامح وحق الاختلاف   رابعا :   مستقبل البشرية وثقافة الحوار    خامسا :  الفلسفة وتأسيس أخلاقيات جديدة لتطوير الحوار </vt:lpstr>
      <vt:lpstr>المهارات المستهدفة من هذه المحاضرة       أولا :  تنمية الحس النقدي لدى طالب  الدكتوراه لجعله شريكا فعالا في المجتم   ثانيا : التعرف على اكتساب فكر متفتح ، واحترام  الآخر</vt:lpstr>
      <vt:lpstr>التساؤلات التي تطرحها المحاضرة ؟؟؟؟؟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تجربة منصة الباحثين والأكاديميين – إيفاد في دعم البحث العلمي</dc:title>
  <dc:creator>S4C</dc:creator>
  <cp:lastModifiedBy>USER</cp:lastModifiedBy>
  <cp:revision>77</cp:revision>
  <dcterms:modified xsi:type="dcterms:W3CDTF">2023-05-06T00:58:18Z</dcterms:modified>
</cp:coreProperties>
</file>