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090" y="2285683"/>
            <a:ext cx="8229600" cy="1143000"/>
          </a:xfrm>
        </p:spPr>
        <p:txBody>
          <a:bodyPr/>
          <a:lstStyle/>
          <a:p>
            <a:r>
              <a:rPr b="1" i="1"/>
              <a:t>Commercial Law</a:t>
            </a:r>
            <a:endParaRPr b="1" i="1"/>
          </a:p>
        </p:txBody>
      </p:sp>
      <p:sp>
        <p:nvSpPr>
          <p:cNvPr id="5" name="Zone de texte 4"/>
          <p:cNvSpPr txBox="1"/>
          <p:nvPr/>
        </p:nvSpPr>
        <p:spPr>
          <a:xfrm>
            <a:off x="5788660" y="5598160"/>
            <a:ext cx="3437255" cy="7112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fr-FR" altLang="en-US" sz="2400" b="1" i="1"/>
              <a:t>Supervised BY </a:t>
            </a:r>
            <a:endParaRPr lang="fr-FR" altLang="en-US" sz="2400" b="1" i="1"/>
          </a:p>
          <a:p>
            <a:r>
              <a:rPr lang="fr-FR" altLang="en-US" sz="2400" b="1" i="1"/>
              <a:t>Ms. Bellil Souraya</a:t>
            </a:r>
            <a:endParaRPr lang="fr-FR" altLang="en-US" sz="2400" b="1" i="1"/>
          </a:p>
          <a:p>
            <a:endParaRPr lang="fr-FR" altLang="en-US" sz="2400" b="1" i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Company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Incorporation process</a:t>
            </a:r>
          </a:p>
          <a:p>
            <a:r>
              <a:t>Corporate governance</a:t>
            </a:r>
          </a:p>
          <a:p>
            <a:r>
              <a:t>Directors’ duties and shareholders’ rights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Bankruptcy and Insolvency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Occurs when debts exceed assets</a:t>
            </a:r>
          </a:p>
          <a:p>
            <a:r>
              <a:t>Legal procedures for liquidation or restructuring</a:t>
            </a:r>
          </a:p>
          <a:p>
            <a:r>
              <a:t>Protection of creditors and debtors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International Commercial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Regulates cross-border transactions</a:t>
            </a:r>
          </a:p>
          <a:p>
            <a:r>
              <a:t>Includes trade agreements and arbitration</a:t>
            </a:r>
          </a:p>
          <a:p>
            <a:r>
              <a:t>Example: international sale of goods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Dispute Resolution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Litigation in courts</a:t>
            </a:r>
          </a:p>
          <a:p>
            <a:r>
              <a:t>Arbitration: private dispute resolution</a:t>
            </a:r>
          </a:p>
          <a:p>
            <a:r>
              <a:t>Mediation: negotiated settlement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Importance of Commercial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Ensures fairness in trade</a:t>
            </a:r>
          </a:p>
          <a:p>
            <a:r>
              <a:t>Protects parties’ rights</a:t>
            </a:r>
          </a:p>
          <a:p>
            <a:r>
              <a:t>Facilitates economic development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Commercial law is essential for modern economies</a:t>
            </a:r>
          </a:p>
          <a:p>
            <a:r>
              <a:t>Law students must understand both theory and practice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Definition of Commercial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Also known as Business Law</a:t>
            </a:r>
          </a:p>
          <a:p>
            <a:r>
              <a:t>Governs trade, commerce, and business transactions</a:t>
            </a:r>
          </a:p>
          <a:p>
            <a:r>
              <a:t>Applies to individuals and companies engaged in commercial activities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Characteristics of Commercial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Flexibility and adaptability</a:t>
            </a:r>
          </a:p>
          <a:p>
            <a:r>
              <a:t>Based on speed and security of transactions</a:t>
            </a:r>
          </a:p>
          <a:p>
            <a:r>
              <a:t>Relies on customs and practices of merchants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Sources of Commercial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Legislation (Commercial Codes)</a:t>
            </a:r>
          </a:p>
          <a:p>
            <a:r>
              <a:t>Judicial precedents (case law)</a:t>
            </a:r>
          </a:p>
          <a:p>
            <a:r>
              <a:t>International conventions</a:t>
            </a:r>
          </a:p>
          <a:p>
            <a:r>
              <a:t>Commercial customs and usages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Entities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Sole Proprietorship: owned by one person</a:t>
            </a:r>
          </a:p>
          <a:p>
            <a:r>
              <a:t>Partnership: agreement between two or more persons</a:t>
            </a:r>
          </a:p>
          <a:p>
            <a:r>
              <a:t>Corporation: separate legal entity with limited liability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Formation of Contracts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Offer: clear proposal</a:t>
            </a:r>
          </a:p>
          <a:p>
            <a:r>
              <a:t>Acceptance: unconditional agreement</a:t>
            </a:r>
          </a:p>
          <a:p>
            <a:r>
              <a:t>Consideration: value exchanged</a:t>
            </a:r>
          </a:p>
          <a:p>
            <a:r>
              <a:t>Intention to create legal relations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Commercial Contracts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Sale contracts</a:t>
            </a:r>
          </a:p>
          <a:p>
            <a:r>
              <a:t>Agency contracts</a:t>
            </a:r>
          </a:p>
          <a:p>
            <a:r>
              <a:t>Distribution agreements</a:t>
            </a:r>
          </a:p>
          <a:p>
            <a:r>
              <a:t>Franchise contracts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Sale of Goods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Transfer of ownership of goods</a:t>
            </a:r>
          </a:p>
          <a:p>
            <a:r>
              <a:t>Conditions and warranties</a:t>
            </a:r>
          </a:p>
          <a:p>
            <a:r>
              <a:t>Rights and duties of buyer and seller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Negotiable Instruments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Cheque: order to pay money</a:t>
            </a:r>
          </a:p>
          <a:p>
            <a:r>
              <a:t>Bill of Exchange: written order binding one party to pay</a:t>
            </a:r>
          </a:p>
          <a:p>
            <a:r>
              <a:t>Promissory Note: promise to pay a sum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1867</Words>
  <Application>WPS Presentation</Application>
  <PresentationFormat>On-screen Show (4:3)</PresentationFormat>
  <Paragraphs>92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3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Commercial Law</vt:lpstr>
      <vt:lpstr>Definition of Commercial Law</vt:lpstr>
      <vt:lpstr>Characteristics of Commercial Law</vt:lpstr>
      <vt:lpstr>Sources of Commercial Law</vt:lpstr>
      <vt:lpstr>Business Entities</vt:lpstr>
      <vt:lpstr>Formation of Contracts</vt:lpstr>
      <vt:lpstr>Types of Commercial Contracts</vt:lpstr>
      <vt:lpstr>Sale of Goods Law</vt:lpstr>
      <vt:lpstr>Negotiable Instruments</vt:lpstr>
      <vt:lpstr>Company Law</vt:lpstr>
      <vt:lpstr>Bankruptcy and Insolvency</vt:lpstr>
      <vt:lpstr>International Commercial Law</vt:lpstr>
      <vt:lpstr>Dispute Resolution</vt:lpstr>
      <vt:lpstr>Importance of Commercial Law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Souraya Bellil</cp:lastModifiedBy>
  <cp:revision>2</cp:revision>
  <dcterms:created xsi:type="dcterms:W3CDTF">2013-01-27T09:14:00Z</dcterms:created>
  <dcterms:modified xsi:type="dcterms:W3CDTF">2026-04-14T19:03:53Z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376C47B4FAAE400CAB8181322E0CE53E_12</vt:lpwstr>
  </property>
  <property fmtid="{D5CDD505-2E9C-101B-9397-08002B2CF9AE}" pid="3" name="KSOProductBuildVer">
    <vt:lpwstr>1036-12.2.0.23196</vt:lpwstr>
  </property>
</Properties>
</file>