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99FF99"/>
    <a:srgbClr val="BC1EB4"/>
    <a:srgbClr val="F3B3F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EC5F-B32D-4712-AB03-36223E93185F}" type="datetimeFigureOut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F136-B7E6-4B85-8D87-4F1E9EBFA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 descr="agarose%20g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143404" cy="5429288"/>
          </a:xfrm>
          <a:prstGeom prst="rect">
            <a:avLst/>
          </a:prstGeom>
          <a:noFill/>
        </p:spPr>
      </p:pic>
      <p:pic>
        <p:nvPicPr>
          <p:cNvPr id="7" name="Picture 9" descr="PCR%20-%20teach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143372" cy="542928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71600" y="1628800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</a:rPr>
              <a:t>Séparation des acides nucléiques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Electrophorèse de l’ADN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4437112"/>
            <a:ext cx="702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FE8637">
                    <a:lumMod val="60000"/>
                    <a:lumOff val="40000"/>
                  </a:srgbClr>
                </a:solidFill>
              </a:rPr>
              <a:t>Module :génie génétique</a:t>
            </a:r>
          </a:p>
          <a:p>
            <a:pPr lvl="0"/>
            <a:r>
              <a:rPr lang="fr-FR" sz="2000" b="1" dirty="0">
                <a:solidFill>
                  <a:srgbClr val="FF0000"/>
                </a:solidFill>
              </a:rPr>
              <a:t>Enseignante : Mme HAMDOUCHE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90011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981075"/>
            <a:ext cx="9029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lok\Pictures\Image1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6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29600" cy="28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6189" y="1600200"/>
            <a:ext cx="75316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357166"/>
            <a:ext cx="87249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38413"/>
            <a:ext cx="8991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214290"/>
            <a:ext cx="9324976" cy="64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158" y="2285992"/>
            <a:ext cx="8329642" cy="384017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15</Words>
  <Application>Microsoft Office PowerPoint</Application>
  <PresentationFormat>Affichage à l'écran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Baskerville Old Face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lok</dc:creator>
  <cp:lastModifiedBy>Utilisateur Windows</cp:lastModifiedBy>
  <cp:revision>231</cp:revision>
  <dcterms:created xsi:type="dcterms:W3CDTF">2015-03-30T16:12:35Z</dcterms:created>
  <dcterms:modified xsi:type="dcterms:W3CDTF">2020-09-12T19:20:22Z</dcterms:modified>
</cp:coreProperties>
</file>