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sldIdLst>
    <p:sldId id="256" r:id="rId2"/>
    <p:sldId id="257" r:id="rId3"/>
    <p:sldId id="258" r:id="rId4"/>
    <p:sldId id="259" r:id="rId5"/>
    <p:sldId id="260" r:id="rId6"/>
    <p:sldId id="262" r:id="rId7"/>
    <p:sldId id="261"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9" r:id="rId23"/>
    <p:sldId id="280" r:id="rId24"/>
    <p:sldId id="281" r:id="rId25"/>
    <p:sldId id="282"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300" r:id="rId42"/>
    <p:sldId id="301" r:id="rId43"/>
    <p:sldId id="302" r:id="rId44"/>
    <p:sldId id="303" r:id="rId45"/>
    <p:sldId id="304" r:id="rId46"/>
    <p:sldId id="305" r:id="rId47"/>
    <p:sldId id="306" r:id="rId4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65" d="100"/>
          <a:sy n="65" d="100"/>
        </p:scale>
        <p:origin x="1452" y="60"/>
      </p:cViewPr>
      <p:guideLst>
        <p:guide orient="horz" pos="2160"/>
        <p:guide pos="2880"/>
      </p:guideLst>
    </p:cSldViewPr>
  </p:slideViewPr>
  <p:outlineViewPr>
    <p:cViewPr>
      <p:scale>
        <a:sx n="33" d="100"/>
        <a:sy n="33" d="100"/>
      </p:scale>
      <p:origin x="0" y="3791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79920D-78AE-4144-8C40-E6BEA9439E80}"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fr-FR"/>
        </a:p>
      </dgm:t>
    </dgm:pt>
    <dgm:pt modelId="{FD5B654F-A885-4B38-8FB5-39114D45F4A3}">
      <dgm:prSet phldrT="[Texte]"/>
      <dgm:spPr/>
      <dgm:t>
        <a:bodyPr/>
        <a:lstStyle/>
        <a:p>
          <a:r>
            <a:rPr lang="fr-FR" dirty="0"/>
            <a:t>Agent</a:t>
          </a:r>
        </a:p>
      </dgm:t>
    </dgm:pt>
    <dgm:pt modelId="{179D49D2-6D61-48F5-B494-BEC5ADABE7BC}" type="parTrans" cxnId="{627DD527-7FAE-4BE9-85E6-4EDF87F6CA73}">
      <dgm:prSet/>
      <dgm:spPr/>
      <dgm:t>
        <a:bodyPr/>
        <a:lstStyle/>
        <a:p>
          <a:endParaRPr lang="fr-FR"/>
        </a:p>
      </dgm:t>
    </dgm:pt>
    <dgm:pt modelId="{C2A6A0EB-3490-4121-800E-F392CE6DA924}" type="sibTrans" cxnId="{627DD527-7FAE-4BE9-85E6-4EDF87F6CA73}">
      <dgm:prSet/>
      <dgm:spPr/>
      <dgm:t>
        <a:bodyPr/>
        <a:lstStyle/>
        <a:p>
          <a:endParaRPr lang="fr-FR"/>
        </a:p>
      </dgm:t>
    </dgm:pt>
    <dgm:pt modelId="{C29893F8-2C46-4C40-ACB2-E7BB966FE0D9}" type="pres">
      <dgm:prSet presAssocID="{0479920D-78AE-4144-8C40-E6BEA9439E80}" presName="Name0" presStyleCnt="0">
        <dgm:presLayoutVars>
          <dgm:chMax val="7"/>
          <dgm:dir/>
          <dgm:animLvl val="lvl"/>
          <dgm:resizeHandles val="exact"/>
        </dgm:presLayoutVars>
      </dgm:prSet>
      <dgm:spPr/>
    </dgm:pt>
    <dgm:pt modelId="{F8B5FE55-2FD3-4BAC-88DC-FDF683B65699}" type="pres">
      <dgm:prSet presAssocID="{FD5B654F-A885-4B38-8FB5-39114D45F4A3}" presName="circle1" presStyleLbl="node1" presStyleIdx="0" presStyleCnt="1"/>
      <dgm:spPr/>
    </dgm:pt>
    <dgm:pt modelId="{39018CBD-34D3-4706-AB1A-0D20299FFA6B}" type="pres">
      <dgm:prSet presAssocID="{FD5B654F-A885-4B38-8FB5-39114D45F4A3}" presName="space" presStyleCnt="0"/>
      <dgm:spPr/>
    </dgm:pt>
    <dgm:pt modelId="{52FC617C-074D-407D-AE08-31FAB990EED9}" type="pres">
      <dgm:prSet presAssocID="{FD5B654F-A885-4B38-8FB5-39114D45F4A3}" presName="rect1" presStyleLbl="alignAcc1" presStyleIdx="0" presStyleCnt="1"/>
      <dgm:spPr/>
    </dgm:pt>
    <dgm:pt modelId="{E6BC9ABE-2685-4A66-A4DE-B21D1B0F3B03}" type="pres">
      <dgm:prSet presAssocID="{FD5B654F-A885-4B38-8FB5-39114D45F4A3}" presName="rect1ParTxNoCh" presStyleLbl="alignAcc1" presStyleIdx="0" presStyleCnt="1">
        <dgm:presLayoutVars>
          <dgm:chMax val="1"/>
          <dgm:bulletEnabled val="1"/>
        </dgm:presLayoutVars>
      </dgm:prSet>
      <dgm:spPr/>
    </dgm:pt>
  </dgm:ptLst>
  <dgm:cxnLst>
    <dgm:cxn modelId="{627DD527-7FAE-4BE9-85E6-4EDF87F6CA73}" srcId="{0479920D-78AE-4144-8C40-E6BEA9439E80}" destId="{FD5B654F-A885-4B38-8FB5-39114D45F4A3}" srcOrd="0" destOrd="0" parTransId="{179D49D2-6D61-48F5-B494-BEC5ADABE7BC}" sibTransId="{C2A6A0EB-3490-4121-800E-F392CE6DA924}"/>
    <dgm:cxn modelId="{BFAADC72-FEFB-4F6A-8EF6-1F12C75AC6BC}" type="presOf" srcId="{FD5B654F-A885-4B38-8FB5-39114D45F4A3}" destId="{E6BC9ABE-2685-4A66-A4DE-B21D1B0F3B03}" srcOrd="1" destOrd="0" presId="urn:microsoft.com/office/officeart/2005/8/layout/target3"/>
    <dgm:cxn modelId="{02D29884-6F36-41DD-8016-1C34DCFB1B02}" type="presOf" srcId="{FD5B654F-A885-4B38-8FB5-39114D45F4A3}" destId="{52FC617C-074D-407D-AE08-31FAB990EED9}" srcOrd="0" destOrd="0" presId="urn:microsoft.com/office/officeart/2005/8/layout/target3"/>
    <dgm:cxn modelId="{F517E9EA-BEF9-4670-A39B-EBF9A54643A0}" type="presOf" srcId="{0479920D-78AE-4144-8C40-E6BEA9439E80}" destId="{C29893F8-2C46-4C40-ACB2-E7BB966FE0D9}" srcOrd="0" destOrd="0" presId="urn:microsoft.com/office/officeart/2005/8/layout/target3"/>
    <dgm:cxn modelId="{26579FAE-44F0-4103-A86D-D379AFBB5073}" type="presParOf" srcId="{C29893F8-2C46-4C40-ACB2-E7BB966FE0D9}" destId="{F8B5FE55-2FD3-4BAC-88DC-FDF683B65699}" srcOrd="0" destOrd="0" presId="urn:microsoft.com/office/officeart/2005/8/layout/target3"/>
    <dgm:cxn modelId="{575DA458-605D-4845-9E9E-2F40D888BB14}" type="presParOf" srcId="{C29893F8-2C46-4C40-ACB2-E7BB966FE0D9}" destId="{39018CBD-34D3-4706-AB1A-0D20299FFA6B}" srcOrd="1" destOrd="0" presId="urn:microsoft.com/office/officeart/2005/8/layout/target3"/>
    <dgm:cxn modelId="{AD892B4E-18DD-44F0-80BB-1B23C0FC4E69}" type="presParOf" srcId="{C29893F8-2C46-4C40-ACB2-E7BB966FE0D9}" destId="{52FC617C-074D-407D-AE08-31FAB990EED9}" srcOrd="2" destOrd="0" presId="urn:microsoft.com/office/officeart/2005/8/layout/target3"/>
    <dgm:cxn modelId="{F6CF12DD-E047-498A-9996-351025B084DC}" type="presParOf" srcId="{C29893F8-2C46-4C40-ACB2-E7BB966FE0D9}" destId="{E6BC9ABE-2685-4A66-A4DE-B21D1B0F3B03}"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AA01E96-61D3-421B-9104-9CAD564DEAB2}" type="doc">
      <dgm:prSet loTypeId="urn:microsoft.com/office/officeart/2005/8/layout/hierarchy6" loCatId="hierarchy" qsTypeId="urn:microsoft.com/office/officeart/2005/8/quickstyle/simple1" qsCatId="simple" csTypeId="urn:microsoft.com/office/officeart/2005/8/colors/colorful3" csCatId="colorful" phldr="1"/>
      <dgm:spPr/>
      <dgm:t>
        <a:bodyPr/>
        <a:lstStyle/>
        <a:p>
          <a:endParaRPr lang="fr-FR"/>
        </a:p>
      </dgm:t>
    </dgm:pt>
    <dgm:pt modelId="{BB2F7202-202E-4CF7-973E-009BC3776DED}">
      <dgm:prSet phldrT="[Texte]"/>
      <dgm:spPr/>
      <dgm:t>
        <a:bodyPr/>
        <a:lstStyle/>
        <a:p>
          <a:r>
            <a:rPr lang="fr-FR" dirty="0"/>
            <a:t>Coordination</a:t>
          </a:r>
        </a:p>
      </dgm:t>
    </dgm:pt>
    <dgm:pt modelId="{9056587E-1B47-44CC-AE7F-A4B447F90200}" type="parTrans" cxnId="{325516D3-2D91-4666-A0CE-25C175F0D8D3}">
      <dgm:prSet/>
      <dgm:spPr/>
      <dgm:t>
        <a:bodyPr/>
        <a:lstStyle/>
        <a:p>
          <a:endParaRPr lang="fr-FR"/>
        </a:p>
      </dgm:t>
    </dgm:pt>
    <dgm:pt modelId="{E70931A0-9D57-4ECF-AB94-B63BB1E43B23}" type="sibTrans" cxnId="{325516D3-2D91-4666-A0CE-25C175F0D8D3}">
      <dgm:prSet/>
      <dgm:spPr/>
      <dgm:t>
        <a:bodyPr/>
        <a:lstStyle/>
        <a:p>
          <a:endParaRPr lang="fr-FR"/>
        </a:p>
      </dgm:t>
    </dgm:pt>
    <dgm:pt modelId="{799B0246-AE4F-46DB-B8A7-DF31E60EDE58}">
      <dgm:prSet phldrT="[Texte]"/>
      <dgm:spPr/>
      <dgm:t>
        <a:bodyPr/>
        <a:lstStyle/>
        <a:p>
          <a:r>
            <a:rPr lang="fr-FR" dirty="0"/>
            <a:t>Coopération</a:t>
          </a:r>
        </a:p>
      </dgm:t>
    </dgm:pt>
    <dgm:pt modelId="{271D3A2B-6B11-4189-93C5-98E202D04FBA}" type="parTrans" cxnId="{AC37C3E0-4707-4EE9-BF1C-3B9C473FFED3}">
      <dgm:prSet/>
      <dgm:spPr/>
      <dgm:t>
        <a:bodyPr/>
        <a:lstStyle/>
        <a:p>
          <a:endParaRPr lang="fr-FR"/>
        </a:p>
      </dgm:t>
    </dgm:pt>
    <dgm:pt modelId="{E663BF86-88FE-4CB4-BBE2-759560C63B60}" type="sibTrans" cxnId="{AC37C3E0-4707-4EE9-BF1C-3B9C473FFED3}">
      <dgm:prSet/>
      <dgm:spPr/>
      <dgm:t>
        <a:bodyPr/>
        <a:lstStyle/>
        <a:p>
          <a:endParaRPr lang="fr-FR"/>
        </a:p>
      </dgm:t>
    </dgm:pt>
    <dgm:pt modelId="{CA0A7204-FB5B-4AFA-AFAE-25DC2978F0AB}">
      <dgm:prSet phldrT="[Texte]"/>
      <dgm:spPr/>
      <dgm:t>
        <a:bodyPr/>
        <a:lstStyle/>
        <a:p>
          <a:r>
            <a:rPr lang="fr-FR" dirty="0"/>
            <a:t>Compétition</a:t>
          </a:r>
        </a:p>
      </dgm:t>
    </dgm:pt>
    <dgm:pt modelId="{EA666607-5839-4B5A-836E-768428FCFA96}" type="parTrans" cxnId="{261D6709-309B-459A-A9A0-7BF05C85FE0E}">
      <dgm:prSet/>
      <dgm:spPr/>
      <dgm:t>
        <a:bodyPr/>
        <a:lstStyle/>
        <a:p>
          <a:endParaRPr lang="fr-FR"/>
        </a:p>
      </dgm:t>
    </dgm:pt>
    <dgm:pt modelId="{955A6291-C026-436C-BF2D-B659B0EACC5B}" type="sibTrans" cxnId="{261D6709-309B-459A-A9A0-7BF05C85FE0E}">
      <dgm:prSet/>
      <dgm:spPr/>
      <dgm:t>
        <a:bodyPr/>
        <a:lstStyle/>
        <a:p>
          <a:endParaRPr lang="fr-FR"/>
        </a:p>
      </dgm:t>
    </dgm:pt>
    <dgm:pt modelId="{8A6727A1-AB6A-43E5-AB73-27D5D68A44E3}" type="pres">
      <dgm:prSet presAssocID="{0AA01E96-61D3-421B-9104-9CAD564DEAB2}" presName="mainComposite" presStyleCnt="0">
        <dgm:presLayoutVars>
          <dgm:chPref val="1"/>
          <dgm:dir/>
          <dgm:animOne val="branch"/>
          <dgm:animLvl val="lvl"/>
          <dgm:resizeHandles val="exact"/>
        </dgm:presLayoutVars>
      </dgm:prSet>
      <dgm:spPr/>
    </dgm:pt>
    <dgm:pt modelId="{A1DE6DD7-E7DD-4A28-A9F8-2D96B928595D}" type="pres">
      <dgm:prSet presAssocID="{0AA01E96-61D3-421B-9104-9CAD564DEAB2}" presName="hierFlow" presStyleCnt="0"/>
      <dgm:spPr/>
    </dgm:pt>
    <dgm:pt modelId="{52B6207C-D8CD-41EA-B39F-6B5C014FD194}" type="pres">
      <dgm:prSet presAssocID="{0AA01E96-61D3-421B-9104-9CAD564DEAB2}" presName="hierChild1" presStyleCnt="0">
        <dgm:presLayoutVars>
          <dgm:chPref val="1"/>
          <dgm:animOne val="branch"/>
          <dgm:animLvl val="lvl"/>
        </dgm:presLayoutVars>
      </dgm:prSet>
      <dgm:spPr/>
    </dgm:pt>
    <dgm:pt modelId="{BE2AC79B-E345-401A-B3EC-FD153EB60CE4}" type="pres">
      <dgm:prSet presAssocID="{BB2F7202-202E-4CF7-973E-009BC3776DED}" presName="Name14" presStyleCnt="0"/>
      <dgm:spPr/>
    </dgm:pt>
    <dgm:pt modelId="{EA964743-557B-4F81-B8B0-FA1D9F955819}" type="pres">
      <dgm:prSet presAssocID="{BB2F7202-202E-4CF7-973E-009BC3776DED}" presName="level1Shape" presStyleLbl="node0" presStyleIdx="0" presStyleCnt="1">
        <dgm:presLayoutVars>
          <dgm:chPref val="3"/>
        </dgm:presLayoutVars>
      </dgm:prSet>
      <dgm:spPr/>
    </dgm:pt>
    <dgm:pt modelId="{8184B001-63B4-40E2-97CD-159807D3E08B}" type="pres">
      <dgm:prSet presAssocID="{BB2F7202-202E-4CF7-973E-009BC3776DED}" presName="hierChild2" presStyleCnt="0"/>
      <dgm:spPr/>
    </dgm:pt>
    <dgm:pt modelId="{77ED4786-ED12-4A32-93F4-0FCBFA355233}" type="pres">
      <dgm:prSet presAssocID="{271D3A2B-6B11-4189-93C5-98E202D04FBA}" presName="Name19" presStyleLbl="parChTrans1D2" presStyleIdx="0" presStyleCnt="2"/>
      <dgm:spPr/>
    </dgm:pt>
    <dgm:pt modelId="{CDA19B0A-9ED2-4A22-BE69-1AC9D85FC13D}" type="pres">
      <dgm:prSet presAssocID="{799B0246-AE4F-46DB-B8A7-DF31E60EDE58}" presName="Name21" presStyleCnt="0"/>
      <dgm:spPr/>
    </dgm:pt>
    <dgm:pt modelId="{15893AE4-56D8-4E71-8044-103B10084C49}" type="pres">
      <dgm:prSet presAssocID="{799B0246-AE4F-46DB-B8A7-DF31E60EDE58}" presName="level2Shape" presStyleLbl="node2" presStyleIdx="0" presStyleCnt="2"/>
      <dgm:spPr/>
    </dgm:pt>
    <dgm:pt modelId="{41454B04-6384-4279-8818-65789279744D}" type="pres">
      <dgm:prSet presAssocID="{799B0246-AE4F-46DB-B8A7-DF31E60EDE58}" presName="hierChild3" presStyleCnt="0"/>
      <dgm:spPr/>
    </dgm:pt>
    <dgm:pt modelId="{EE6A1EDC-B40D-4AD2-9152-5F01B1F3DE4F}" type="pres">
      <dgm:prSet presAssocID="{EA666607-5839-4B5A-836E-768428FCFA96}" presName="Name19" presStyleLbl="parChTrans1D2" presStyleIdx="1" presStyleCnt="2"/>
      <dgm:spPr/>
    </dgm:pt>
    <dgm:pt modelId="{61A551A3-752E-4E25-9BC4-566990FBAB53}" type="pres">
      <dgm:prSet presAssocID="{CA0A7204-FB5B-4AFA-AFAE-25DC2978F0AB}" presName="Name21" presStyleCnt="0"/>
      <dgm:spPr/>
    </dgm:pt>
    <dgm:pt modelId="{D0C1BD82-E2D7-43CB-AA34-530A1B5FBF6C}" type="pres">
      <dgm:prSet presAssocID="{CA0A7204-FB5B-4AFA-AFAE-25DC2978F0AB}" presName="level2Shape" presStyleLbl="node2" presStyleIdx="1" presStyleCnt="2"/>
      <dgm:spPr/>
    </dgm:pt>
    <dgm:pt modelId="{7AC566A1-0ADC-4C4B-BF2E-D2DAA9829358}" type="pres">
      <dgm:prSet presAssocID="{CA0A7204-FB5B-4AFA-AFAE-25DC2978F0AB}" presName="hierChild3" presStyleCnt="0"/>
      <dgm:spPr/>
    </dgm:pt>
    <dgm:pt modelId="{D964D176-3AB0-44C7-861A-F1F6A82F7630}" type="pres">
      <dgm:prSet presAssocID="{0AA01E96-61D3-421B-9104-9CAD564DEAB2}" presName="bgShapesFlow" presStyleCnt="0"/>
      <dgm:spPr/>
    </dgm:pt>
  </dgm:ptLst>
  <dgm:cxnLst>
    <dgm:cxn modelId="{261D6709-309B-459A-A9A0-7BF05C85FE0E}" srcId="{BB2F7202-202E-4CF7-973E-009BC3776DED}" destId="{CA0A7204-FB5B-4AFA-AFAE-25DC2978F0AB}" srcOrd="1" destOrd="0" parTransId="{EA666607-5839-4B5A-836E-768428FCFA96}" sibTransId="{955A6291-C026-436C-BF2D-B659B0EACC5B}"/>
    <dgm:cxn modelId="{E833BF5C-6CB4-4E15-8856-40333F31C85B}" type="presOf" srcId="{0AA01E96-61D3-421B-9104-9CAD564DEAB2}" destId="{8A6727A1-AB6A-43E5-AB73-27D5D68A44E3}" srcOrd="0" destOrd="0" presId="urn:microsoft.com/office/officeart/2005/8/layout/hierarchy6"/>
    <dgm:cxn modelId="{61BAADA3-E7EE-40B1-B0FC-9EEC084373EC}" type="presOf" srcId="{799B0246-AE4F-46DB-B8A7-DF31E60EDE58}" destId="{15893AE4-56D8-4E71-8044-103B10084C49}" srcOrd="0" destOrd="0" presId="urn:microsoft.com/office/officeart/2005/8/layout/hierarchy6"/>
    <dgm:cxn modelId="{6D830EA8-4A57-4C86-8AD6-135BAC0931FC}" type="presOf" srcId="{BB2F7202-202E-4CF7-973E-009BC3776DED}" destId="{EA964743-557B-4F81-B8B0-FA1D9F955819}" srcOrd="0" destOrd="0" presId="urn:microsoft.com/office/officeart/2005/8/layout/hierarchy6"/>
    <dgm:cxn modelId="{F29FB1C8-7322-4900-9A27-E1191D7BF3FA}" type="presOf" srcId="{CA0A7204-FB5B-4AFA-AFAE-25DC2978F0AB}" destId="{D0C1BD82-E2D7-43CB-AA34-530A1B5FBF6C}" srcOrd="0" destOrd="0" presId="urn:microsoft.com/office/officeart/2005/8/layout/hierarchy6"/>
    <dgm:cxn modelId="{98D8D0CE-A313-45A4-A3B0-1DE4857876BA}" type="presOf" srcId="{271D3A2B-6B11-4189-93C5-98E202D04FBA}" destId="{77ED4786-ED12-4A32-93F4-0FCBFA355233}" srcOrd="0" destOrd="0" presId="urn:microsoft.com/office/officeart/2005/8/layout/hierarchy6"/>
    <dgm:cxn modelId="{325516D3-2D91-4666-A0CE-25C175F0D8D3}" srcId="{0AA01E96-61D3-421B-9104-9CAD564DEAB2}" destId="{BB2F7202-202E-4CF7-973E-009BC3776DED}" srcOrd="0" destOrd="0" parTransId="{9056587E-1B47-44CC-AE7F-A4B447F90200}" sibTransId="{E70931A0-9D57-4ECF-AB94-B63BB1E43B23}"/>
    <dgm:cxn modelId="{AC37C3E0-4707-4EE9-BF1C-3B9C473FFED3}" srcId="{BB2F7202-202E-4CF7-973E-009BC3776DED}" destId="{799B0246-AE4F-46DB-B8A7-DF31E60EDE58}" srcOrd="0" destOrd="0" parTransId="{271D3A2B-6B11-4189-93C5-98E202D04FBA}" sibTransId="{E663BF86-88FE-4CB4-BBE2-759560C63B60}"/>
    <dgm:cxn modelId="{7EE96FE3-AE0A-4D79-B858-2CA1D5BFA0D2}" type="presOf" srcId="{EA666607-5839-4B5A-836E-768428FCFA96}" destId="{EE6A1EDC-B40D-4AD2-9152-5F01B1F3DE4F}" srcOrd="0" destOrd="0" presId="urn:microsoft.com/office/officeart/2005/8/layout/hierarchy6"/>
    <dgm:cxn modelId="{B1B5DBD3-EAF7-4212-AF3E-2D74AEDD2895}" type="presParOf" srcId="{8A6727A1-AB6A-43E5-AB73-27D5D68A44E3}" destId="{A1DE6DD7-E7DD-4A28-A9F8-2D96B928595D}" srcOrd="0" destOrd="0" presId="urn:microsoft.com/office/officeart/2005/8/layout/hierarchy6"/>
    <dgm:cxn modelId="{F362CF15-DF6C-467D-8758-151B538B3991}" type="presParOf" srcId="{A1DE6DD7-E7DD-4A28-A9F8-2D96B928595D}" destId="{52B6207C-D8CD-41EA-B39F-6B5C014FD194}" srcOrd="0" destOrd="0" presId="urn:microsoft.com/office/officeart/2005/8/layout/hierarchy6"/>
    <dgm:cxn modelId="{ADAE6A4B-3B6A-4748-894A-524BA3DC7286}" type="presParOf" srcId="{52B6207C-D8CD-41EA-B39F-6B5C014FD194}" destId="{BE2AC79B-E345-401A-B3EC-FD153EB60CE4}" srcOrd="0" destOrd="0" presId="urn:microsoft.com/office/officeart/2005/8/layout/hierarchy6"/>
    <dgm:cxn modelId="{1FEC5F21-D55B-48BD-A9E8-6309C90AE334}" type="presParOf" srcId="{BE2AC79B-E345-401A-B3EC-FD153EB60CE4}" destId="{EA964743-557B-4F81-B8B0-FA1D9F955819}" srcOrd="0" destOrd="0" presId="urn:microsoft.com/office/officeart/2005/8/layout/hierarchy6"/>
    <dgm:cxn modelId="{A9943C65-B0E4-46A2-A444-EE8D18741B66}" type="presParOf" srcId="{BE2AC79B-E345-401A-B3EC-FD153EB60CE4}" destId="{8184B001-63B4-40E2-97CD-159807D3E08B}" srcOrd="1" destOrd="0" presId="urn:microsoft.com/office/officeart/2005/8/layout/hierarchy6"/>
    <dgm:cxn modelId="{F553C373-BA87-4F9E-B6E1-710D1F3D3749}" type="presParOf" srcId="{8184B001-63B4-40E2-97CD-159807D3E08B}" destId="{77ED4786-ED12-4A32-93F4-0FCBFA355233}" srcOrd="0" destOrd="0" presId="urn:microsoft.com/office/officeart/2005/8/layout/hierarchy6"/>
    <dgm:cxn modelId="{B68D9B1D-2510-4FE8-B376-97E18B5548E3}" type="presParOf" srcId="{8184B001-63B4-40E2-97CD-159807D3E08B}" destId="{CDA19B0A-9ED2-4A22-BE69-1AC9D85FC13D}" srcOrd="1" destOrd="0" presId="urn:microsoft.com/office/officeart/2005/8/layout/hierarchy6"/>
    <dgm:cxn modelId="{8C208D95-50A1-4DB6-8332-E0932622255E}" type="presParOf" srcId="{CDA19B0A-9ED2-4A22-BE69-1AC9D85FC13D}" destId="{15893AE4-56D8-4E71-8044-103B10084C49}" srcOrd="0" destOrd="0" presId="urn:microsoft.com/office/officeart/2005/8/layout/hierarchy6"/>
    <dgm:cxn modelId="{694EE1F5-FD59-4871-9792-979F2E3C0F29}" type="presParOf" srcId="{CDA19B0A-9ED2-4A22-BE69-1AC9D85FC13D}" destId="{41454B04-6384-4279-8818-65789279744D}" srcOrd="1" destOrd="0" presId="urn:microsoft.com/office/officeart/2005/8/layout/hierarchy6"/>
    <dgm:cxn modelId="{B845D152-D822-4C5C-8CE0-3C57C00F467A}" type="presParOf" srcId="{8184B001-63B4-40E2-97CD-159807D3E08B}" destId="{EE6A1EDC-B40D-4AD2-9152-5F01B1F3DE4F}" srcOrd="2" destOrd="0" presId="urn:microsoft.com/office/officeart/2005/8/layout/hierarchy6"/>
    <dgm:cxn modelId="{AA32A429-72AF-49AF-984C-382FE73AF316}" type="presParOf" srcId="{8184B001-63B4-40E2-97CD-159807D3E08B}" destId="{61A551A3-752E-4E25-9BC4-566990FBAB53}" srcOrd="3" destOrd="0" presId="urn:microsoft.com/office/officeart/2005/8/layout/hierarchy6"/>
    <dgm:cxn modelId="{239504BB-6C0D-412A-AB1E-9B0A2F9847BB}" type="presParOf" srcId="{61A551A3-752E-4E25-9BC4-566990FBAB53}" destId="{D0C1BD82-E2D7-43CB-AA34-530A1B5FBF6C}" srcOrd="0" destOrd="0" presId="urn:microsoft.com/office/officeart/2005/8/layout/hierarchy6"/>
    <dgm:cxn modelId="{6AEA0CCF-ED85-44AF-84A5-5D9E7C2DF318}" type="presParOf" srcId="{61A551A3-752E-4E25-9BC4-566990FBAB53}" destId="{7AC566A1-0ADC-4C4B-BF2E-D2DAA9829358}" srcOrd="1" destOrd="0" presId="urn:microsoft.com/office/officeart/2005/8/layout/hierarchy6"/>
    <dgm:cxn modelId="{4DE35765-6129-4401-B060-85F26016F424}" type="presParOf" srcId="{8A6727A1-AB6A-43E5-AB73-27D5D68A44E3}" destId="{D964D176-3AB0-44C7-861A-F1F6A82F7630}" srcOrd="1" destOrd="0" presId="urn:microsoft.com/office/officeart/2005/8/layout/hierarchy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6081758-F46F-4988-A092-305EECD7CB2D}" type="doc">
      <dgm:prSet loTypeId="urn:microsoft.com/office/officeart/2005/8/layout/matrix1" loCatId="matrix" qsTypeId="urn:microsoft.com/office/officeart/2005/8/quickstyle/simple1" qsCatId="simple" csTypeId="urn:microsoft.com/office/officeart/2005/8/colors/colorful4" csCatId="colorful" phldr="1"/>
      <dgm:spPr/>
      <dgm:t>
        <a:bodyPr/>
        <a:lstStyle/>
        <a:p>
          <a:endParaRPr lang="fr-FR"/>
        </a:p>
      </dgm:t>
    </dgm:pt>
    <dgm:pt modelId="{82616D9D-690B-4AD8-B501-9668B25ED1CF}">
      <dgm:prSet phldrT="[Texte]"/>
      <dgm:spPr/>
      <dgm:t>
        <a:bodyPr/>
        <a:lstStyle/>
        <a:p>
          <a:r>
            <a:rPr lang="fr-FR" dirty="0"/>
            <a:t>Le cas général</a:t>
          </a:r>
        </a:p>
      </dgm:t>
    </dgm:pt>
    <dgm:pt modelId="{D7F3F253-3D81-4EFC-8DE6-5732F749688B}" type="parTrans" cxnId="{999A55FE-BA8D-410D-AFC9-2A1532C9786A}">
      <dgm:prSet/>
      <dgm:spPr/>
      <dgm:t>
        <a:bodyPr/>
        <a:lstStyle/>
        <a:p>
          <a:endParaRPr lang="fr-FR"/>
        </a:p>
      </dgm:t>
    </dgm:pt>
    <dgm:pt modelId="{C6484F56-EC6C-481C-A568-EACA1FCD263D}" type="sibTrans" cxnId="{999A55FE-BA8D-410D-AFC9-2A1532C9786A}">
      <dgm:prSet/>
      <dgm:spPr/>
      <dgm:t>
        <a:bodyPr/>
        <a:lstStyle/>
        <a:p>
          <a:endParaRPr lang="fr-FR"/>
        </a:p>
      </dgm:t>
    </dgm:pt>
    <dgm:pt modelId="{1B4A864E-738B-4B8B-B06F-B12E24D28193}">
      <dgm:prSet phldrT="[Texte]"/>
      <dgm:spPr/>
      <dgm:t>
        <a:bodyPr/>
        <a:lstStyle/>
        <a:p>
          <a:r>
            <a:rPr lang="fr-FR" dirty="0"/>
            <a:t>Organisation généraliste redondante</a:t>
          </a:r>
        </a:p>
      </dgm:t>
    </dgm:pt>
    <dgm:pt modelId="{D98204C0-EAFE-4510-BED7-07BB71317E02}" type="parTrans" cxnId="{8F509A59-D9B8-479A-8CFA-F8795DCE095A}">
      <dgm:prSet/>
      <dgm:spPr/>
      <dgm:t>
        <a:bodyPr/>
        <a:lstStyle/>
        <a:p>
          <a:endParaRPr lang="fr-FR"/>
        </a:p>
      </dgm:t>
    </dgm:pt>
    <dgm:pt modelId="{18AE99B2-5AD0-496C-84C6-93B8164F3F65}" type="sibTrans" cxnId="{8F509A59-D9B8-479A-8CFA-F8795DCE095A}">
      <dgm:prSet/>
      <dgm:spPr/>
      <dgm:t>
        <a:bodyPr/>
        <a:lstStyle/>
        <a:p>
          <a:endParaRPr lang="fr-FR"/>
        </a:p>
      </dgm:t>
    </dgm:pt>
    <dgm:pt modelId="{73C7FC0C-3B7F-47B1-A2BD-5EF11B48B99E}">
      <dgm:prSet phldrT="[Texte]"/>
      <dgm:spPr/>
      <dgm:t>
        <a:bodyPr/>
        <a:lstStyle/>
        <a:p>
          <a:r>
            <a:rPr lang="fr-FR" dirty="0"/>
            <a:t>Organisation spécialisée redondante</a:t>
          </a:r>
        </a:p>
      </dgm:t>
    </dgm:pt>
    <dgm:pt modelId="{C92B82BC-C10C-4700-8F26-230B6AA5BBCA}" type="parTrans" cxnId="{02C92025-FD6D-4954-B926-0C3467C1CA5B}">
      <dgm:prSet/>
      <dgm:spPr/>
      <dgm:t>
        <a:bodyPr/>
        <a:lstStyle/>
        <a:p>
          <a:endParaRPr lang="fr-FR"/>
        </a:p>
      </dgm:t>
    </dgm:pt>
    <dgm:pt modelId="{63621358-A0FB-41EE-87AE-22D4F3151F10}" type="sibTrans" cxnId="{02C92025-FD6D-4954-B926-0C3467C1CA5B}">
      <dgm:prSet/>
      <dgm:spPr/>
      <dgm:t>
        <a:bodyPr/>
        <a:lstStyle/>
        <a:p>
          <a:endParaRPr lang="fr-FR"/>
        </a:p>
      </dgm:t>
    </dgm:pt>
    <dgm:pt modelId="{40386F90-C43E-4D57-8639-920C5D063399}">
      <dgm:prSet phldrT="[Texte]"/>
      <dgm:spPr/>
      <dgm:t>
        <a:bodyPr/>
        <a:lstStyle/>
        <a:p>
          <a:r>
            <a:rPr lang="fr-FR"/>
            <a:t>Organisation généraliste non </a:t>
          </a:r>
          <a:r>
            <a:rPr lang="fr-FR" dirty="0"/>
            <a:t>redondante</a:t>
          </a:r>
        </a:p>
      </dgm:t>
    </dgm:pt>
    <dgm:pt modelId="{AC401145-A68F-4135-B245-1844F7ECC1CD}" type="parTrans" cxnId="{912456ED-E8A8-4507-BC9B-5B15D10CD47B}">
      <dgm:prSet/>
      <dgm:spPr/>
      <dgm:t>
        <a:bodyPr/>
        <a:lstStyle/>
        <a:p>
          <a:endParaRPr lang="fr-FR"/>
        </a:p>
      </dgm:t>
    </dgm:pt>
    <dgm:pt modelId="{73032C73-50E1-48BE-B692-DA79D581616E}" type="sibTrans" cxnId="{912456ED-E8A8-4507-BC9B-5B15D10CD47B}">
      <dgm:prSet/>
      <dgm:spPr/>
      <dgm:t>
        <a:bodyPr/>
        <a:lstStyle/>
        <a:p>
          <a:endParaRPr lang="fr-FR"/>
        </a:p>
      </dgm:t>
    </dgm:pt>
    <dgm:pt modelId="{F7026765-B512-4006-A36B-9A393042FB2C}">
      <dgm:prSet phldrT="[Texte]"/>
      <dgm:spPr/>
      <dgm:t>
        <a:bodyPr/>
        <a:lstStyle/>
        <a:p>
          <a:r>
            <a:rPr lang="fr-FR" dirty="0"/>
            <a:t>Organisation hyperspécialisée non redondante</a:t>
          </a:r>
        </a:p>
      </dgm:t>
    </dgm:pt>
    <dgm:pt modelId="{4880C50F-6E34-422F-AB7F-44E0F84AE103}" type="parTrans" cxnId="{C22403D1-F670-419E-A3BC-0842751815B4}">
      <dgm:prSet/>
      <dgm:spPr/>
      <dgm:t>
        <a:bodyPr/>
        <a:lstStyle/>
        <a:p>
          <a:endParaRPr lang="fr-FR"/>
        </a:p>
      </dgm:t>
    </dgm:pt>
    <dgm:pt modelId="{ACD32077-4657-42CF-8B30-6714A57F48BC}" type="sibTrans" cxnId="{C22403D1-F670-419E-A3BC-0842751815B4}">
      <dgm:prSet/>
      <dgm:spPr/>
      <dgm:t>
        <a:bodyPr/>
        <a:lstStyle/>
        <a:p>
          <a:endParaRPr lang="fr-FR"/>
        </a:p>
      </dgm:t>
    </dgm:pt>
    <dgm:pt modelId="{CC5D1372-8EE2-4073-89F8-370C3ED6D576}" type="pres">
      <dgm:prSet presAssocID="{A6081758-F46F-4988-A092-305EECD7CB2D}" presName="diagram" presStyleCnt="0">
        <dgm:presLayoutVars>
          <dgm:chMax val="1"/>
          <dgm:dir/>
          <dgm:animLvl val="ctr"/>
          <dgm:resizeHandles val="exact"/>
        </dgm:presLayoutVars>
      </dgm:prSet>
      <dgm:spPr/>
    </dgm:pt>
    <dgm:pt modelId="{88CC0C76-D1E5-4323-A581-9F1362445D81}" type="pres">
      <dgm:prSet presAssocID="{A6081758-F46F-4988-A092-305EECD7CB2D}" presName="matrix" presStyleCnt="0"/>
      <dgm:spPr/>
    </dgm:pt>
    <dgm:pt modelId="{8AFEE1D3-5290-4FEB-BDF9-0B2199600D8A}" type="pres">
      <dgm:prSet presAssocID="{A6081758-F46F-4988-A092-305EECD7CB2D}" presName="tile1" presStyleLbl="node1" presStyleIdx="0" presStyleCnt="4"/>
      <dgm:spPr/>
    </dgm:pt>
    <dgm:pt modelId="{77F44DA3-51C3-4130-AB7A-9232FBCFF7CF}" type="pres">
      <dgm:prSet presAssocID="{A6081758-F46F-4988-A092-305EECD7CB2D}" presName="tile1text" presStyleLbl="node1" presStyleIdx="0" presStyleCnt="4">
        <dgm:presLayoutVars>
          <dgm:chMax val="0"/>
          <dgm:chPref val="0"/>
          <dgm:bulletEnabled val="1"/>
        </dgm:presLayoutVars>
      </dgm:prSet>
      <dgm:spPr/>
    </dgm:pt>
    <dgm:pt modelId="{FCEB0758-E96E-4B34-A2F6-C2F6BCDB2CD8}" type="pres">
      <dgm:prSet presAssocID="{A6081758-F46F-4988-A092-305EECD7CB2D}" presName="tile2" presStyleLbl="node1" presStyleIdx="1" presStyleCnt="4"/>
      <dgm:spPr/>
    </dgm:pt>
    <dgm:pt modelId="{5448F29C-7C11-49CA-87C1-ABFE51C65378}" type="pres">
      <dgm:prSet presAssocID="{A6081758-F46F-4988-A092-305EECD7CB2D}" presName="tile2text" presStyleLbl="node1" presStyleIdx="1" presStyleCnt="4">
        <dgm:presLayoutVars>
          <dgm:chMax val="0"/>
          <dgm:chPref val="0"/>
          <dgm:bulletEnabled val="1"/>
        </dgm:presLayoutVars>
      </dgm:prSet>
      <dgm:spPr/>
    </dgm:pt>
    <dgm:pt modelId="{DF02DA41-17E1-4FFE-8790-614E1D907C26}" type="pres">
      <dgm:prSet presAssocID="{A6081758-F46F-4988-A092-305EECD7CB2D}" presName="tile3" presStyleLbl="node1" presStyleIdx="2" presStyleCnt="4"/>
      <dgm:spPr/>
    </dgm:pt>
    <dgm:pt modelId="{56363EFA-1C59-41E6-80E9-5E127415388B}" type="pres">
      <dgm:prSet presAssocID="{A6081758-F46F-4988-A092-305EECD7CB2D}" presName="tile3text" presStyleLbl="node1" presStyleIdx="2" presStyleCnt="4">
        <dgm:presLayoutVars>
          <dgm:chMax val="0"/>
          <dgm:chPref val="0"/>
          <dgm:bulletEnabled val="1"/>
        </dgm:presLayoutVars>
      </dgm:prSet>
      <dgm:spPr/>
    </dgm:pt>
    <dgm:pt modelId="{F445038D-EABF-4632-A19C-A8505DF36770}" type="pres">
      <dgm:prSet presAssocID="{A6081758-F46F-4988-A092-305EECD7CB2D}" presName="tile4" presStyleLbl="node1" presStyleIdx="3" presStyleCnt="4"/>
      <dgm:spPr/>
    </dgm:pt>
    <dgm:pt modelId="{D3030FB9-E0D5-4229-ACE0-EA4EE01F6F97}" type="pres">
      <dgm:prSet presAssocID="{A6081758-F46F-4988-A092-305EECD7CB2D}" presName="tile4text" presStyleLbl="node1" presStyleIdx="3" presStyleCnt="4">
        <dgm:presLayoutVars>
          <dgm:chMax val="0"/>
          <dgm:chPref val="0"/>
          <dgm:bulletEnabled val="1"/>
        </dgm:presLayoutVars>
      </dgm:prSet>
      <dgm:spPr/>
    </dgm:pt>
    <dgm:pt modelId="{53E65CBF-2722-4C2C-841D-02A542FE953D}" type="pres">
      <dgm:prSet presAssocID="{A6081758-F46F-4988-A092-305EECD7CB2D}" presName="centerTile" presStyleLbl="fgShp" presStyleIdx="0" presStyleCnt="1">
        <dgm:presLayoutVars>
          <dgm:chMax val="0"/>
          <dgm:chPref val="0"/>
        </dgm:presLayoutVars>
      </dgm:prSet>
      <dgm:spPr/>
    </dgm:pt>
  </dgm:ptLst>
  <dgm:cxnLst>
    <dgm:cxn modelId="{246A610A-4E3E-4AB6-A417-1D7F37DC029C}" type="presOf" srcId="{F7026765-B512-4006-A36B-9A393042FB2C}" destId="{F445038D-EABF-4632-A19C-A8505DF36770}" srcOrd="0" destOrd="0" presId="urn:microsoft.com/office/officeart/2005/8/layout/matrix1"/>
    <dgm:cxn modelId="{9328AF17-DA90-49AF-91B5-B7B30620F975}" type="presOf" srcId="{F7026765-B512-4006-A36B-9A393042FB2C}" destId="{D3030FB9-E0D5-4229-ACE0-EA4EE01F6F97}" srcOrd="1" destOrd="0" presId="urn:microsoft.com/office/officeart/2005/8/layout/matrix1"/>
    <dgm:cxn modelId="{8911E823-6594-4257-A4EF-0E0EF67B7D5C}" type="presOf" srcId="{1B4A864E-738B-4B8B-B06F-B12E24D28193}" destId="{8AFEE1D3-5290-4FEB-BDF9-0B2199600D8A}" srcOrd="0" destOrd="0" presId="urn:microsoft.com/office/officeart/2005/8/layout/matrix1"/>
    <dgm:cxn modelId="{02C92025-FD6D-4954-B926-0C3467C1CA5B}" srcId="{82616D9D-690B-4AD8-B501-9668B25ED1CF}" destId="{73C7FC0C-3B7F-47B1-A2BD-5EF11B48B99E}" srcOrd="1" destOrd="0" parTransId="{C92B82BC-C10C-4700-8F26-230B6AA5BBCA}" sibTransId="{63621358-A0FB-41EE-87AE-22D4F3151F10}"/>
    <dgm:cxn modelId="{84EAE35F-9CA3-4CA3-ABF9-1B17B90C1540}" type="presOf" srcId="{40386F90-C43E-4D57-8639-920C5D063399}" destId="{56363EFA-1C59-41E6-80E9-5E127415388B}" srcOrd="1" destOrd="0" presId="urn:microsoft.com/office/officeart/2005/8/layout/matrix1"/>
    <dgm:cxn modelId="{D53F636E-1A85-49A6-B23C-C92A7E467CE4}" type="presOf" srcId="{73C7FC0C-3B7F-47B1-A2BD-5EF11B48B99E}" destId="{5448F29C-7C11-49CA-87C1-ABFE51C65378}" srcOrd="1" destOrd="0" presId="urn:microsoft.com/office/officeart/2005/8/layout/matrix1"/>
    <dgm:cxn modelId="{8F509A59-D9B8-479A-8CFA-F8795DCE095A}" srcId="{82616D9D-690B-4AD8-B501-9668B25ED1CF}" destId="{1B4A864E-738B-4B8B-B06F-B12E24D28193}" srcOrd="0" destOrd="0" parTransId="{D98204C0-EAFE-4510-BED7-07BB71317E02}" sibTransId="{18AE99B2-5AD0-496C-84C6-93B8164F3F65}"/>
    <dgm:cxn modelId="{74ABD081-F943-4D14-A0C2-5F5C8695BDB7}" type="presOf" srcId="{1B4A864E-738B-4B8B-B06F-B12E24D28193}" destId="{77F44DA3-51C3-4130-AB7A-9232FBCFF7CF}" srcOrd="1" destOrd="0" presId="urn:microsoft.com/office/officeart/2005/8/layout/matrix1"/>
    <dgm:cxn modelId="{420D4185-1156-4AA9-9661-B6E628D75FCE}" type="presOf" srcId="{73C7FC0C-3B7F-47B1-A2BD-5EF11B48B99E}" destId="{FCEB0758-E96E-4B34-A2F6-C2F6BCDB2CD8}" srcOrd="0" destOrd="0" presId="urn:microsoft.com/office/officeart/2005/8/layout/matrix1"/>
    <dgm:cxn modelId="{076DC488-92B4-47BD-97F5-181E3CA09DBF}" type="presOf" srcId="{A6081758-F46F-4988-A092-305EECD7CB2D}" destId="{CC5D1372-8EE2-4073-89F8-370C3ED6D576}" srcOrd="0" destOrd="0" presId="urn:microsoft.com/office/officeart/2005/8/layout/matrix1"/>
    <dgm:cxn modelId="{C22403D1-F670-419E-A3BC-0842751815B4}" srcId="{82616D9D-690B-4AD8-B501-9668B25ED1CF}" destId="{F7026765-B512-4006-A36B-9A393042FB2C}" srcOrd="3" destOrd="0" parTransId="{4880C50F-6E34-422F-AB7F-44E0F84AE103}" sibTransId="{ACD32077-4657-42CF-8B30-6714A57F48BC}"/>
    <dgm:cxn modelId="{D7ADC8D4-E9A5-494E-B4F0-08BD6D5BA6A8}" type="presOf" srcId="{40386F90-C43E-4D57-8639-920C5D063399}" destId="{DF02DA41-17E1-4FFE-8790-614E1D907C26}" srcOrd="0" destOrd="0" presId="urn:microsoft.com/office/officeart/2005/8/layout/matrix1"/>
    <dgm:cxn modelId="{6AD151DE-8774-43FC-9F73-CEA30EC41456}" type="presOf" srcId="{82616D9D-690B-4AD8-B501-9668B25ED1CF}" destId="{53E65CBF-2722-4C2C-841D-02A542FE953D}" srcOrd="0" destOrd="0" presId="urn:microsoft.com/office/officeart/2005/8/layout/matrix1"/>
    <dgm:cxn modelId="{912456ED-E8A8-4507-BC9B-5B15D10CD47B}" srcId="{82616D9D-690B-4AD8-B501-9668B25ED1CF}" destId="{40386F90-C43E-4D57-8639-920C5D063399}" srcOrd="2" destOrd="0" parTransId="{AC401145-A68F-4135-B245-1844F7ECC1CD}" sibTransId="{73032C73-50E1-48BE-B692-DA79D581616E}"/>
    <dgm:cxn modelId="{999A55FE-BA8D-410D-AFC9-2A1532C9786A}" srcId="{A6081758-F46F-4988-A092-305EECD7CB2D}" destId="{82616D9D-690B-4AD8-B501-9668B25ED1CF}" srcOrd="0" destOrd="0" parTransId="{D7F3F253-3D81-4EFC-8DE6-5732F749688B}" sibTransId="{C6484F56-EC6C-481C-A568-EACA1FCD263D}"/>
    <dgm:cxn modelId="{9714A38C-AB8E-4341-9433-E6BA0F1F478E}" type="presParOf" srcId="{CC5D1372-8EE2-4073-89F8-370C3ED6D576}" destId="{88CC0C76-D1E5-4323-A581-9F1362445D81}" srcOrd="0" destOrd="0" presId="urn:microsoft.com/office/officeart/2005/8/layout/matrix1"/>
    <dgm:cxn modelId="{A3A9355F-4D0C-4D31-BCC9-AE1F30459EFC}" type="presParOf" srcId="{88CC0C76-D1E5-4323-A581-9F1362445D81}" destId="{8AFEE1D3-5290-4FEB-BDF9-0B2199600D8A}" srcOrd="0" destOrd="0" presId="urn:microsoft.com/office/officeart/2005/8/layout/matrix1"/>
    <dgm:cxn modelId="{5E674E74-F2CC-4862-8DC9-A48130777B52}" type="presParOf" srcId="{88CC0C76-D1E5-4323-A581-9F1362445D81}" destId="{77F44DA3-51C3-4130-AB7A-9232FBCFF7CF}" srcOrd="1" destOrd="0" presId="urn:microsoft.com/office/officeart/2005/8/layout/matrix1"/>
    <dgm:cxn modelId="{B6966491-F053-4202-9F49-28A02AB54862}" type="presParOf" srcId="{88CC0C76-D1E5-4323-A581-9F1362445D81}" destId="{FCEB0758-E96E-4B34-A2F6-C2F6BCDB2CD8}" srcOrd="2" destOrd="0" presId="urn:microsoft.com/office/officeart/2005/8/layout/matrix1"/>
    <dgm:cxn modelId="{4CD03E2C-ACC5-487F-AD4B-66181C75594B}" type="presParOf" srcId="{88CC0C76-D1E5-4323-A581-9F1362445D81}" destId="{5448F29C-7C11-49CA-87C1-ABFE51C65378}" srcOrd="3" destOrd="0" presId="urn:microsoft.com/office/officeart/2005/8/layout/matrix1"/>
    <dgm:cxn modelId="{D798F39A-C6B8-4744-9E25-CC6288FA514B}" type="presParOf" srcId="{88CC0C76-D1E5-4323-A581-9F1362445D81}" destId="{DF02DA41-17E1-4FFE-8790-614E1D907C26}" srcOrd="4" destOrd="0" presId="urn:microsoft.com/office/officeart/2005/8/layout/matrix1"/>
    <dgm:cxn modelId="{8BE19C6B-D621-4980-AB60-123F90379C47}" type="presParOf" srcId="{88CC0C76-D1E5-4323-A581-9F1362445D81}" destId="{56363EFA-1C59-41E6-80E9-5E127415388B}" srcOrd="5" destOrd="0" presId="urn:microsoft.com/office/officeart/2005/8/layout/matrix1"/>
    <dgm:cxn modelId="{1446BA93-D6C5-4B70-A5B9-A2EEFC850080}" type="presParOf" srcId="{88CC0C76-D1E5-4323-A581-9F1362445D81}" destId="{F445038D-EABF-4632-A19C-A8505DF36770}" srcOrd="6" destOrd="0" presId="urn:microsoft.com/office/officeart/2005/8/layout/matrix1"/>
    <dgm:cxn modelId="{3B55BA6D-369C-4F04-95DA-18EB96B0C2F9}" type="presParOf" srcId="{88CC0C76-D1E5-4323-A581-9F1362445D81}" destId="{D3030FB9-E0D5-4229-ACE0-EA4EE01F6F97}" srcOrd="7" destOrd="0" presId="urn:microsoft.com/office/officeart/2005/8/layout/matrix1"/>
    <dgm:cxn modelId="{EC7DCC6E-A0A3-4A7F-BEFE-71FE9949D2DC}" type="presParOf" srcId="{CC5D1372-8EE2-4073-89F8-370C3ED6D576}" destId="{53E65CBF-2722-4C2C-841D-02A542FE953D}"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79920D-78AE-4144-8C40-E6BEA9439E80}"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fr-FR"/>
        </a:p>
      </dgm:t>
    </dgm:pt>
    <dgm:pt modelId="{FD5B654F-A885-4B38-8FB5-39114D45F4A3}">
      <dgm:prSet phldrT="[Texte]"/>
      <dgm:spPr/>
      <dgm:t>
        <a:bodyPr/>
        <a:lstStyle/>
        <a:p>
          <a:r>
            <a:rPr lang="fr-FR" dirty="0"/>
            <a:t>Agent intelligent</a:t>
          </a:r>
        </a:p>
      </dgm:t>
    </dgm:pt>
    <dgm:pt modelId="{179D49D2-6D61-48F5-B494-BEC5ADABE7BC}" type="parTrans" cxnId="{627DD527-7FAE-4BE9-85E6-4EDF87F6CA73}">
      <dgm:prSet/>
      <dgm:spPr/>
      <dgm:t>
        <a:bodyPr/>
        <a:lstStyle/>
        <a:p>
          <a:endParaRPr lang="fr-FR"/>
        </a:p>
      </dgm:t>
    </dgm:pt>
    <dgm:pt modelId="{C2A6A0EB-3490-4121-800E-F392CE6DA924}" type="sibTrans" cxnId="{627DD527-7FAE-4BE9-85E6-4EDF87F6CA73}">
      <dgm:prSet/>
      <dgm:spPr/>
      <dgm:t>
        <a:bodyPr/>
        <a:lstStyle/>
        <a:p>
          <a:endParaRPr lang="fr-FR"/>
        </a:p>
      </dgm:t>
    </dgm:pt>
    <dgm:pt modelId="{883B1AD9-6566-4983-A54D-C9BA0BE66300}">
      <dgm:prSet phldrT="[Texte]"/>
      <dgm:spPr/>
      <dgm:t>
        <a:bodyPr/>
        <a:lstStyle/>
        <a:p>
          <a:r>
            <a:rPr lang="fr-FR" dirty="0"/>
            <a:t>Agent</a:t>
          </a:r>
        </a:p>
      </dgm:t>
    </dgm:pt>
    <dgm:pt modelId="{BBAC3BAD-A41A-46AF-BC06-A0B28E7517A1}" type="sibTrans" cxnId="{F5267006-A040-4611-9124-F6B3DBC0948A}">
      <dgm:prSet/>
      <dgm:spPr/>
      <dgm:t>
        <a:bodyPr/>
        <a:lstStyle/>
        <a:p>
          <a:endParaRPr lang="fr-FR"/>
        </a:p>
      </dgm:t>
    </dgm:pt>
    <dgm:pt modelId="{A9476F9C-2C4A-451A-AD48-0CB2DC652D2F}" type="parTrans" cxnId="{F5267006-A040-4611-9124-F6B3DBC0948A}">
      <dgm:prSet/>
      <dgm:spPr/>
      <dgm:t>
        <a:bodyPr/>
        <a:lstStyle/>
        <a:p>
          <a:endParaRPr lang="fr-FR"/>
        </a:p>
      </dgm:t>
    </dgm:pt>
    <dgm:pt modelId="{C29893F8-2C46-4C40-ACB2-E7BB966FE0D9}" type="pres">
      <dgm:prSet presAssocID="{0479920D-78AE-4144-8C40-E6BEA9439E80}" presName="Name0" presStyleCnt="0">
        <dgm:presLayoutVars>
          <dgm:chMax val="7"/>
          <dgm:dir/>
          <dgm:animLvl val="lvl"/>
          <dgm:resizeHandles val="exact"/>
        </dgm:presLayoutVars>
      </dgm:prSet>
      <dgm:spPr/>
    </dgm:pt>
    <dgm:pt modelId="{F8B5FE55-2FD3-4BAC-88DC-FDF683B65699}" type="pres">
      <dgm:prSet presAssocID="{FD5B654F-A885-4B38-8FB5-39114D45F4A3}" presName="circle1" presStyleLbl="node1" presStyleIdx="0" presStyleCnt="2"/>
      <dgm:spPr/>
    </dgm:pt>
    <dgm:pt modelId="{39018CBD-34D3-4706-AB1A-0D20299FFA6B}" type="pres">
      <dgm:prSet presAssocID="{FD5B654F-A885-4B38-8FB5-39114D45F4A3}" presName="space" presStyleCnt="0"/>
      <dgm:spPr/>
    </dgm:pt>
    <dgm:pt modelId="{52FC617C-074D-407D-AE08-31FAB990EED9}" type="pres">
      <dgm:prSet presAssocID="{FD5B654F-A885-4B38-8FB5-39114D45F4A3}" presName="rect1" presStyleLbl="alignAcc1" presStyleIdx="0" presStyleCnt="2"/>
      <dgm:spPr/>
    </dgm:pt>
    <dgm:pt modelId="{BD8FF8C2-B277-4C6F-B5B9-E2B94B4FF6DC}" type="pres">
      <dgm:prSet presAssocID="{883B1AD9-6566-4983-A54D-C9BA0BE66300}" presName="vertSpace2" presStyleLbl="node1" presStyleIdx="0" presStyleCnt="2"/>
      <dgm:spPr/>
    </dgm:pt>
    <dgm:pt modelId="{5DCF684D-BA77-4B18-A37E-EC4922BEE346}" type="pres">
      <dgm:prSet presAssocID="{883B1AD9-6566-4983-A54D-C9BA0BE66300}" presName="circle2" presStyleLbl="node1" presStyleIdx="1" presStyleCnt="2"/>
      <dgm:spPr/>
    </dgm:pt>
    <dgm:pt modelId="{EB659BBE-0BC7-4029-9190-62330526CD32}" type="pres">
      <dgm:prSet presAssocID="{883B1AD9-6566-4983-A54D-C9BA0BE66300}" presName="rect2" presStyleLbl="alignAcc1" presStyleIdx="1" presStyleCnt="2"/>
      <dgm:spPr/>
    </dgm:pt>
    <dgm:pt modelId="{6DE3185C-4CF9-4C86-A7B6-12ECB83A6A31}" type="pres">
      <dgm:prSet presAssocID="{FD5B654F-A885-4B38-8FB5-39114D45F4A3}" presName="rect1ParTxNoCh" presStyleLbl="alignAcc1" presStyleIdx="1" presStyleCnt="2">
        <dgm:presLayoutVars>
          <dgm:chMax val="1"/>
          <dgm:bulletEnabled val="1"/>
        </dgm:presLayoutVars>
      </dgm:prSet>
      <dgm:spPr/>
    </dgm:pt>
    <dgm:pt modelId="{E58910F7-AEFE-4526-AFE2-AAC998DAF99B}" type="pres">
      <dgm:prSet presAssocID="{883B1AD9-6566-4983-A54D-C9BA0BE66300}" presName="rect2ParTxNoCh" presStyleLbl="alignAcc1" presStyleIdx="1" presStyleCnt="2">
        <dgm:presLayoutVars>
          <dgm:chMax val="1"/>
          <dgm:bulletEnabled val="1"/>
        </dgm:presLayoutVars>
      </dgm:prSet>
      <dgm:spPr/>
    </dgm:pt>
  </dgm:ptLst>
  <dgm:cxnLst>
    <dgm:cxn modelId="{F5267006-A040-4611-9124-F6B3DBC0948A}" srcId="{0479920D-78AE-4144-8C40-E6BEA9439E80}" destId="{883B1AD9-6566-4983-A54D-C9BA0BE66300}" srcOrd="1" destOrd="0" parTransId="{A9476F9C-2C4A-451A-AD48-0CB2DC652D2F}" sibTransId="{BBAC3BAD-A41A-46AF-BC06-A0B28E7517A1}"/>
    <dgm:cxn modelId="{627DD527-7FAE-4BE9-85E6-4EDF87F6CA73}" srcId="{0479920D-78AE-4144-8C40-E6BEA9439E80}" destId="{FD5B654F-A885-4B38-8FB5-39114D45F4A3}" srcOrd="0" destOrd="0" parTransId="{179D49D2-6D61-48F5-B494-BEC5ADABE7BC}" sibTransId="{C2A6A0EB-3490-4121-800E-F392CE6DA924}"/>
    <dgm:cxn modelId="{8B35454F-AECD-41F7-8086-540594436F4F}" type="presOf" srcId="{0479920D-78AE-4144-8C40-E6BEA9439E80}" destId="{C29893F8-2C46-4C40-ACB2-E7BB966FE0D9}" srcOrd="0" destOrd="0" presId="urn:microsoft.com/office/officeart/2005/8/layout/target3"/>
    <dgm:cxn modelId="{C26F6972-452E-4735-9132-68A58CAD3444}" type="presOf" srcId="{883B1AD9-6566-4983-A54D-C9BA0BE66300}" destId="{E58910F7-AEFE-4526-AFE2-AAC998DAF99B}" srcOrd="1" destOrd="0" presId="urn:microsoft.com/office/officeart/2005/8/layout/target3"/>
    <dgm:cxn modelId="{6CA3E685-7243-4444-A9C3-36B84D055D6A}" type="presOf" srcId="{FD5B654F-A885-4B38-8FB5-39114D45F4A3}" destId="{6DE3185C-4CF9-4C86-A7B6-12ECB83A6A31}" srcOrd="1" destOrd="0" presId="urn:microsoft.com/office/officeart/2005/8/layout/target3"/>
    <dgm:cxn modelId="{7B9A218A-BC04-4B47-A7BD-69E3B960830F}" type="presOf" srcId="{883B1AD9-6566-4983-A54D-C9BA0BE66300}" destId="{EB659BBE-0BC7-4029-9190-62330526CD32}" srcOrd="0" destOrd="0" presId="urn:microsoft.com/office/officeart/2005/8/layout/target3"/>
    <dgm:cxn modelId="{632245EB-F1A9-4670-94AE-8641C31CF89B}" type="presOf" srcId="{FD5B654F-A885-4B38-8FB5-39114D45F4A3}" destId="{52FC617C-074D-407D-AE08-31FAB990EED9}" srcOrd="0" destOrd="0" presId="urn:microsoft.com/office/officeart/2005/8/layout/target3"/>
    <dgm:cxn modelId="{4C2AF97E-A323-47FD-A2D1-EF848DDDC928}" type="presParOf" srcId="{C29893F8-2C46-4C40-ACB2-E7BB966FE0D9}" destId="{F8B5FE55-2FD3-4BAC-88DC-FDF683B65699}" srcOrd="0" destOrd="0" presId="urn:microsoft.com/office/officeart/2005/8/layout/target3"/>
    <dgm:cxn modelId="{CB554C6E-C56A-4351-A332-625E812AB3D5}" type="presParOf" srcId="{C29893F8-2C46-4C40-ACB2-E7BB966FE0D9}" destId="{39018CBD-34D3-4706-AB1A-0D20299FFA6B}" srcOrd="1" destOrd="0" presId="urn:microsoft.com/office/officeart/2005/8/layout/target3"/>
    <dgm:cxn modelId="{89B8BECE-F47C-465A-87C0-88B88D869B00}" type="presParOf" srcId="{C29893F8-2C46-4C40-ACB2-E7BB966FE0D9}" destId="{52FC617C-074D-407D-AE08-31FAB990EED9}" srcOrd="2" destOrd="0" presId="urn:microsoft.com/office/officeart/2005/8/layout/target3"/>
    <dgm:cxn modelId="{A5F969F5-B54B-4F04-8919-3807C52DCA9A}" type="presParOf" srcId="{C29893F8-2C46-4C40-ACB2-E7BB966FE0D9}" destId="{BD8FF8C2-B277-4C6F-B5B9-E2B94B4FF6DC}" srcOrd="3" destOrd="0" presId="urn:microsoft.com/office/officeart/2005/8/layout/target3"/>
    <dgm:cxn modelId="{47D11EAD-DD66-43D3-BCBF-A9AB513E4CDE}" type="presParOf" srcId="{C29893F8-2C46-4C40-ACB2-E7BB966FE0D9}" destId="{5DCF684D-BA77-4B18-A37E-EC4922BEE346}" srcOrd="4" destOrd="0" presId="urn:microsoft.com/office/officeart/2005/8/layout/target3"/>
    <dgm:cxn modelId="{81EBB4E6-1058-4A9E-9DDA-6F7B4149C985}" type="presParOf" srcId="{C29893F8-2C46-4C40-ACB2-E7BB966FE0D9}" destId="{EB659BBE-0BC7-4029-9190-62330526CD32}" srcOrd="5" destOrd="0" presId="urn:microsoft.com/office/officeart/2005/8/layout/target3"/>
    <dgm:cxn modelId="{2A2ED59C-40C5-421F-8D07-CBC6C53F66CF}" type="presParOf" srcId="{C29893F8-2C46-4C40-ACB2-E7BB966FE0D9}" destId="{6DE3185C-4CF9-4C86-A7B6-12ECB83A6A31}" srcOrd="6" destOrd="0" presId="urn:microsoft.com/office/officeart/2005/8/layout/target3"/>
    <dgm:cxn modelId="{AA3236D0-B435-4EA1-930A-BD9003AD8C1D}" type="presParOf" srcId="{C29893F8-2C46-4C40-ACB2-E7BB966FE0D9}" destId="{E58910F7-AEFE-4526-AFE2-AAC998DAF99B}"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79920D-78AE-4144-8C40-E6BEA9439E80}"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fr-FR"/>
        </a:p>
      </dgm:t>
    </dgm:pt>
    <dgm:pt modelId="{FD5B654F-A885-4B38-8FB5-39114D45F4A3}">
      <dgm:prSet phldrT="[Texte]"/>
      <dgm:spPr/>
      <dgm:t>
        <a:bodyPr/>
        <a:lstStyle/>
        <a:p>
          <a:r>
            <a:rPr lang="fr-FR" dirty="0"/>
            <a:t>Agents plus spécifiques</a:t>
          </a:r>
        </a:p>
      </dgm:t>
    </dgm:pt>
    <dgm:pt modelId="{179D49D2-6D61-48F5-B494-BEC5ADABE7BC}" type="parTrans" cxnId="{627DD527-7FAE-4BE9-85E6-4EDF87F6CA73}">
      <dgm:prSet/>
      <dgm:spPr/>
      <dgm:t>
        <a:bodyPr/>
        <a:lstStyle/>
        <a:p>
          <a:endParaRPr lang="fr-FR"/>
        </a:p>
      </dgm:t>
    </dgm:pt>
    <dgm:pt modelId="{C2A6A0EB-3490-4121-800E-F392CE6DA924}" type="sibTrans" cxnId="{627DD527-7FAE-4BE9-85E6-4EDF87F6CA73}">
      <dgm:prSet/>
      <dgm:spPr/>
      <dgm:t>
        <a:bodyPr/>
        <a:lstStyle/>
        <a:p>
          <a:endParaRPr lang="fr-FR"/>
        </a:p>
      </dgm:t>
    </dgm:pt>
    <dgm:pt modelId="{6731996A-5545-4983-BA10-D056739E28E5}">
      <dgm:prSet phldrT="[Texte]"/>
      <dgm:spPr/>
      <dgm:t>
        <a:bodyPr/>
        <a:lstStyle/>
        <a:p>
          <a:r>
            <a:rPr lang="fr-FR" dirty="0"/>
            <a:t>Agent Intelligent</a:t>
          </a:r>
        </a:p>
      </dgm:t>
    </dgm:pt>
    <dgm:pt modelId="{34266C7D-EBF2-42F2-9104-81D0CAFFED97}" type="parTrans" cxnId="{49D258BC-2757-4C97-9DEF-E9BBAA7F9E12}">
      <dgm:prSet/>
      <dgm:spPr/>
      <dgm:t>
        <a:bodyPr/>
        <a:lstStyle/>
        <a:p>
          <a:endParaRPr lang="fr-FR"/>
        </a:p>
      </dgm:t>
    </dgm:pt>
    <dgm:pt modelId="{7CBE83F1-7C61-4E6A-B275-2E95520EDE43}" type="sibTrans" cxnId="{49D258BC-2757-4C97-9DEF-E9BBAA7F9E12}">
      <dgm:prSet/>
      <dgm:spPr/>
      <dgm:t>
        <a:bodyPr/>
        <a:lstStyle/>
        <a:p>
          <a:endParaRPr lang="fr-FR"/>
        </a:p>
      </dgm:t>
    </dgm:pt>
    <dgm:pt modelId="{883B1AD9-6566-4983-A54D-C9BA0BE66300}">
      <dgm:prSet phldrT="[Texte]"/>
      <dgm:spPr/>
      <dgm:t>
        <a:bodyPr/>
        <a:lstStyle/>
        <a:p>
          <a:r>
            <a:rPr lang="fr-FR" dirty="0"/>
            <a:t>Agent</a:t>
          </a:r>
        </a:p>
      </dgm:t>
    </dgm:pt>
    <dgm:pt modelId="{BBAC3BAD-A41A-46AF-BC06-A0B28E7517A1}" type="sibTrans" cxnId="{F5267006-A040-4611-9124-F6B3DBC0948A}">
      <dgm:prSet/>
      <dgm:spPr/>
      <dgm:t>
        <a:bodyPr/>
        <a:lstStyle/>
        <a:p>
          <a:endParaRPr lang="fr-FR"/>
        </a:p>
      </dgm:t>
    </dgm:pt>
    <dgm:pt modelId="{A9476F9C-2C4A-451A-AD48-0CB2DC652D2F}" type="parTrans" cxnId="{F5267006-A040-4611-9124-F6B3DBC0948A}">
      <dgm:prSet/>
      <dgm:spPr/>
      <dgm:t>
        <a:bodyPr/>
        <a:lstStyle/>
        <a:p>
          <a:endParaRPr lang="fr-FR"/>
        </a:p>
      </dgm:t>
    </dgm:pt>
    <dgm:pt modelId="{C29893F8-2C46-4C40-ACB2-E7BB966FE0D9}" type="pres">
      <dgm:prSet presAssocID="{0479920D-78AE-4144-8C40-E6BEA9439E80}" presName="Name0" presStyleCnt="0">
        <dgm:presLayoutVars>
          <dgm:chMax val="7"/>
          <dgm:dir/>
          <dgm:animLvl val="lvl"/>
          <dgm:resizeHandles val="exact"/>
        </dgm:presLayoutVars>
      </dgm:prSet>
      <dgm:spPr/>
    </dgm:pt>
    <dgm:pt modelId="{F8B5FE55-2FD3-4BAC-88DC-FDF683B65699}" type="pres">
      <dgm:prSet presAssocID="{FD5B654F-A885-4B38-8FB5-39114D45F4A3}" presName="circle1" presStyleLbl="node1" presStyleIdx="0" presStyleCnt="3"/>
      <dgm:spPr/>
    </dgm:pt>
    <dgm:pt modelId="{39018CBD-34D3-4706-AB1A-0D20299FFA6B}" type="pres">
      <dgm:prSet presAssocID="{FD5B654F-A885-4B38-8FB5-39114D45F4A3}" presName="space" presStyleCnt="0"/>
      <dgm:spPr/>
    </dgm:pt>
    <dgm:pt modelId="{52FC617C-074D-407D-AE08-31FAB990EED9}" type="pres">
      <dgm:prSet presAssocID="{FD5B654F-A885-4B38-8FB5-39114D45F4A3}" presName="rect1" presStyleLbl="alignAcc1" presStyleIdx="0" presStyleCnt="3"/>
      <dgm:spPr/>
    </dgm:pt>
    <dgm:pt modelId="{A449F20B-128D-4E42-83A2-89C4FA1C16FE}" type="pres">
      <dgm:prSet presAssocID="{6731996A-5545-4983-BA10-D056739E28E5}" presName="vertSpace2" presStyleLbl="node1" presStyleIdx="0" presStyleCnt="3"/>
      <dgm:spPr/>
    </dgm:pt>
    <dgm:pt modelId="{22E55352-450F-482B-96BA-153DCBDF227E}" type="pres">
      <dgm:prSet presAssocID="{6731996A-5545-4983-BA10-D056739E28E5}" presName="circle2" presStyleLbl="node1" presStyleIdx="1" presStyleCnt="3"/>
      <dgm:spPr/>
    </dgm:pt>
    <dgm:pt modelId="{A93669EA-16AB-4F30-9CCA-F2229AD5818D}" type="pres">
      <dgm:prSet presAssocID="{6731996A-5545-4983-BA10-D056739E28E5}" presName="rect2" presStyleLbl="alignAcc1" presStyleIdx="1" presStyleCnt="3"/>
      <dgm:spPr/>
    </dgm:pt>
    <dgm:pt modelId="{56CFA32A-E04C-44CF-9EED-D299F28E22DA}" type="pres">
      <dgm:prSet presAssocID="{883B1AD9-6566-4983-A54D-C9BA0BE66300}" presName="vertSpace3" presStyleLbl="node1" presStyleIdx="1" presStyleCnt="3"/>
      <dgm:spPr/>
    </dgm:pt>
    <dgm:pt modelId="{FCFB467D-B158-4786-A44F-CE2D1F338E82}" type="pres">
      <dgm:prSet presAssocID="{883B1AD9-6566-4983-A54D-C9BA0BE66300}" presName="circle3" presStyleLbl="node1" presStyleIdx="2" presStyleCnt="3"/>
      <dgm:spPr/>
    </dgm:pt>
    <dgm:pt modelId="{36B252BF-695E-4EB7-9E48-EA13B311C14D}" type="pres">
      <dgm:prSet presAssocID="{883B1AD9-6566-4983-A54D-C9BA0BE66300}" presName="rect3" presStyleLbl="alignAcc1" presStyleIdx="2" presStyleCnt="3"/>
      <dgm:spPr/>
    </dgm:pt>
    <dgm:pt modelId="{0D8BFB80-55FD-4903-9CA3-7B980F279EC6}" type="pres">
      <dgm:prSet presAssocID="{FD5B654F-A885-4B38-8FB5-39114D45F4A3}" presName="rect1ParTxNoCh" presStyleLbl="alignAcc1" presStyleIdx="2" presStyleCnt="3">
        <dgm:presLayoutVars>
          <dgm:chMax val="1"/>
          <dgm:bulletEnabled val="1"/>
        </dgm:presLayoutVars>
      </dgm:prSet>
      <dgm:spPr/>
    </dgm:pt>
    <dgm:pt modelId="{D0197CE2-9552-4EB1-B749-95932D788F42}" type="pres">
      <dgm:prSet presAssocID="{6731996A-5545-4983-BA10-D056739E28E5}" presName="rect2ParTxNoCh" presStyleLbl="alignAcc1" presStyleIdx="2" presStyleCnt="3">
        <dgm:presLayoutVars>
          <dgm:chMax val="1"/>
          <dgm:bulletEnabled val="1"/>
        </dgm:presLayoutVars>
      </dgm:prSet>
      <dgm:spPr/>
    </dgm:pt>
    <dgm:pt modelId="{7C341F88-2B1E-40EC-8506-3FBB60C9CBCB}" type="pres">
      <dgm:prSet presAssocID="{883B1AD9-6566-4983-A54D-C9BA0BE66300}" presName="rect3ParTxNoCh" presStyleLbl="alignAcc1" presStyleIdx="2" presStyleCnt="3">
        <dgm:presLayoutVars>
          <dgm:chMax val="1"/>
          <dgm:bulletEnabled val="1"/>
        </dgm:presLayoutVars>
      </dgm:prSet>
      <dgm:spPr/>
    </dgm:pt>
  </dgm:ptLst>
  <dgm:cxnLst>
    <dgm:cxn modelId="{F5267006-A040-4611-9124-F6B3DBC0948A}" srcId="{0479920D-78AE-4144-8C40-E6BEA9439E80}" destId="{883B1AD9-6566-4983-A54D-C9BA0BE66300}" srcOrd="2" destOrd="0" parTransId="{A9476F9C-2C4A-451A-AD48-0CB2DC652D2F}" sibTransId="{BBAC3BAD-A41A-46AF-BC06-A0B28E7517A1}"/>
    <dgm:cxn modelId="{627DD527-7FAE-4BE9-85E6-4EDF87F6CA73}" srcId="{0479920D-78AE-4144-8C40-E6BEA9439E80}" destId="{FD5B654F-A885-4B38-8FB5-39114D45F4A3}" srcOrd="0" destOrd="0" parTransId="{179D49D2-6D61-48F5-B494-BEC5ADABE7BC}" sibTransId="{C2A6A0EB-3490-4121-800E-F392CE6DA924}"/>
    <dgm:cxn modelId="{FC1C7632-D4BD-4AFC-B7FC-2F682650F699}" type="presOf" srcId="{FD5B654F-A885-4B38-8FB5-39114D45F4A3}" destId="{52FC617C-074D-407D-AE08-31FAB990EED9}" srcOrd="0" destOrd="0" presId="urn:microsoft.com/office/officeart/2005/8/layout/target3"/>
    <dgm:cxn modelId="{83B05B36-B8DD-4ED0-9C10-7AFF8C85BA7A}" type="presOf" srcId="{883B1AD9-6566-4983-A54D-C9BA0BE66300}" destId="{7C341F88-2B1E-40EC-8506-3FBB60C9CBCB}" srcOrd="1" destOrd="0" presId="urn:microsoft.com/office/officeart/2005/8/layout/target3"/>
    <dgm:cxn modelId="{0374CD65-54FC-416C-8916-A322C15A1D98}" type="presOf" srcId="{6731996A-5545-4983-BA10-D056739E28E5}" destId="{D0197CE2-9552-4EB1-B749-95932D788F42}" srcOrd="1" destOrd="0" presId="urn:microsoft.com/office/officeart/2005/8/layout/target3"/>
    <dgm:cxn modelId="{9A38B753-6675-4EDF-ACEA-FFDF5D9D5685}" type="presOf" srcId="{0479920D-78AE-4144-8C40-E6BEA9439E80}" destId="{C29893F8-2C46-4C40-ACB2-E7BB966FE0D9}" srcOrd="0" destOrd="0" presId="urn:microsoft.com/office/officeart/2005/8/layout/target3"/>
    <dgm:cxn modelId="{757BD67B-45CC-47DF-A246-78145D10DEC9}" type="presOf" srcId="{FD5B654F-A885-4B38-8FB5-39114D45F4A3}" destId="{0D8BFB80-55FD-4903-9CA3-7B980F279EC6}" srcOrd="1" destOrd="0" presId="urn:microsoft.com/office/officeart/2005/8/layout/target3"/>
    <dgm:cxn modelId="{49D258BC-2757-4C97-9DEF-E9BBAA7F9E12}" srcId="{0479920D-78AE-4144-8C40-E6BEA9439E80}" destId="{6731996A-5545-4983-BA10-D056739E28E5}" srcOrd="1" destOrd="0" parTransId="{34266C7D-EBF2-42F2-9104-81D0CAFFED97}" sibTransId="{7CBE83F1-7C61-4E6A-B275-2E95520EDE43}"/>
    <dgm:cxn modelId="{9E6683EF-7A29-4C0C-8109-5A289070D78C}" type="presOf" srcId="{883B1AD9-6566-4983-A54D-C9BA0BE66300}" destId="{36B252BF-695E-4EB7-9E48-EA13B311C14D}" srcOrd="0" destOrd="0" presId="urn:microsoft.com/office/officeart/2005/8/layout/target3"/>
    <dgm:cxn modelId="{D4C2A2F8-DDE8-4A7F-A8C3-0E8AF74DD0B4}" type="presOf" srcId="{6731996A-5545-4983-BA10-D056739E28E5}" destId="{A93669EA-16AB-4F30-9CCA-F2229AD5818D}" srcOrd="0" destOrd="0" presId="urn:microsoft.com/office/officeart/2005/8/layout/target3"/>
    <dgm:cxn modelId="{0525D512-B5D0-416C-A3C5-F9858CC43ABA}" type="presParOf" srcId="{C29893F8-2C46-4C40-ACB2-E7BB966FE0D9}" destId="{F8B5FE55-2FD3-4BAC-88DC-FDF683B65699}" srcOrd="0" destOrd="0" presId="urn:microsoft.com/office/officeart/2005/8/layout/target3"/>
    <dgm:cxn modelId="{D2B83067-25BD-4E20-886E-AB0DB6879292}" type="presParOf" srcId="{C29893F8-2C46-4C40-ACB2-E7BB966FE0D9}" destId="{39018CBD-34D3-4706-AB1A-0D20299FFA6B}" srcOrd="1" destOrd="0" presId="urn:microsoft.com/office/officeart/2005/8/layout/target3"/>
    <dgm:cxn modelId="{B4E2E641-19A1-410A-BD68-1C1EF841D3F5}" type="presParOf" srcId="{C29893F8-2C46-4C40-ACB2-E7BB966FE0D9}" destId="{52FC617C-074D-407D-AE08-31FAB990EED9}" srcOrd="2" destOrd="0" presId="urn:microsoft.com/office/officeart/2005/8/layout/target3"/>
    <dgm:cxn modelId="{1846BEA0-4503-4C78-AD1E-CF9A2DED37B4}" type="presParOf" srcId="{C29893F8-2C46-4C40-ACB2-E7BB966FE0D9}" destId="{A449F20B-128D-4E42-83A2-89C4FA1C16FE}" srcOrd="3" destOrd="0" presId="urn:microsoft.com/office/officeart/2005/8/layout/target3"/>
    <dgm:cxn modelId="{F1AB094E-85BD-47FA-AEEC-ABC7793AFD69}" type="presParOf" srcId="{C29893F8-2C46-4C40-ACB2-E7BB966FE0D9}" destId="{22E55352-450F-482B-96BA-153DCBDF227E}" srcOrd="4" destOrd="0" presId="urn:microsoft.com/office/officeart/2005/8/layout/target3"/>
    <dgm:cxn modelId="{11F69DA3-1A86-4013-AD6D-FEAD3C637E80}" type="presParOf" srcId="{C29893F8-2C46-4C40-ACB2-E7BB966FE0D9}" destId="{A93669EA-16AB-4F30-9CCA-F2229AD5818D}" srcOrd="5" destOrd="0" presId="urn:microsoft.com/office/officeart/2005/8/layout/target3"/>
    <dgm:cxn modelId="{3190EBFE-1D7B-4D62-85A7-B5644C1980EC}" type="presParOf" srcId="{C29893F8-2C46-4C40-ACB2-E7BB966FE0D9}" destId="{56CFA32A-E04C-44CF-9EED-D299F28E22DA}" srcOrd="6" destOrd="0" presId="urn:microsoft.com/office/officeart/2005/8/layout/target3"/>
    <dgm:cxn modelId="{D9088453-E0CF-4930-B233-FA991FACEDB0}" type="presParOf" srcId="{C29893F8-2C46-4C40-ACB2-E7BB966FE0D9}" destId="{FCFB467D-B158-4786-A44F-CE2D1F338E82}" srcOrd="7" destOrd="0" presId="urn:microsoft.com/office/officeart/2005/8/layout/target3"/>
    <dgm:cxn modelId="{C6184106-FC37-4EDD-AB67-D869BB3F48F0}" type="presParOf" srcId="{C29893F8-2C46-4C40-ACB2-E7BB966FE0D9}" destId="{36B252BF-695E-4EB7-9E48-EA13B311C14D}" srcOrd="8" destOrd="0" presId="urn:microsoft.com/office/officeart/2005/8/layout/target3"/>
    <dgm:cxn modelId="{C062F352-A0C4-4924-A44E-61EBE9D8FCF1}" type="presParOf" srcId="{C29893F8-2C46-4C40-ACB2-E7BB966FE0D9}" destId="{0D8BFB80-55FD-4903-9CA3-7B980F279EC6}" srcOrd="9" destOrd="0" presId="urn:microsoft.com/office/officeart/2005/8/layout/target3"/>
    <dgm:cxn modelId="{85F047B1-786E-4D09-8F7E-C4DEBA8F7113}" type="presParOf" srcId="{C29893F8-2C46-4C40-ACB2-E7BB966FE0D9}" destId="{D0197CE2-9552-4EB1-B749-95932D788F42}" srcOrd="10" destOrd="0" presId="urn:microsoft.com/office/officeart/2005/8/layout/target3"/>
    <dgm:cxn modelId="{75A69B2C-AF5C-491A-B84A-66F8EE945DAF}" type="presParOf" srcId="{C29893F8-2C46-4C40-ACB2-E7BB966FE0D9}" destId="{7C341F88-2B1E-40EC-8506-3FBB60C9CBCB}"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79920D-78AE-4144-8C40-E6BEA9439E80}"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fr-FR"/>
        </a:p>
      </dgm:t>
    </dgm:pt>
    <dgm:pt modelId="{FD5B654F-A885-4B38-8FB5-39114D45F4A3}">
      <dgm:prSet phldrT="[Texte]"/>
      <dgm:spPr/>
      <dgm:t>
        <a:bodyPr/>
        <a:lstStyle/>
        <a:p>
          <a:r>
            <a:rPr lang="fr-FR" dirty="0"/>
            <a:t>Agents plus spécifiques</a:t>
          </a:r>
        </a:p>
      </dgm:t>
    </dgm:pt>
    <dgm:pt modelId="{179D49D2-6D61-48F5-B494-BEC5ADABE7BC}" type="parTrans" cxnId="{627DD527-7FAE-4BE9-85E6-4EDF87F6CA73}">
      <dgm:prSet/>
      <dgm:spPr/>
      <dgm:t>
        <a:bodyPr/>
        <a:lstStyle/>
        <a:p>
          <a:endParaRPr lang="fr-FR"/>
        </a:p>
      </dgm:t>
    </dgm:pt>
    <dgm:pt modelId="{C2A6A0EB-3490-4121-800E-F392CE6DA924}" type="sibTrans" cxnId="{627DD527-7FAE-4BE9-85E6-4EDF87F6CA73}">
      <dgm:prSet/>
      <dgm:spPr/>
      <dgm:t>
        <a:bodyPr/>
        <a:lstStyle/>
        <a:p>
          <a:endParaRPr lang="fr-FR"/>
        </a:p>
      </dgm:t>
    </dgm:pt>
    <dgm:pt modelId="{6731996A-5545-4983-BA10-D056739E28E5}">
      <dgm:prSet phldrT="[Texte]"/>
      <dgm:spPr/>
      <dgm:t>
        <a:bodyPr/>
        <a:lstStyle/>
        <a:p>
          <a:r>
            <a:rPr lang="fr-FR" dirty="0"/>
            <a:t>Agent Intelligent</a:t>
          </a:r>
        </a:p>
      </dgm:t>
    </dgm:pt>
    <dgm:pt modelId="{34266C7D-EBF2-42F2-9104-81D0CAFFED97}" type="parTrans" cxnId="{49D258BC-2757-4C97-9DEF-E9BBAA7F9E12}">
      <dgm:prSet/>
      <dgm:spPr/>
      <dgm:t>
        <a:bodyPr/>
        <a:lstStyle/>
        <a:p>
          <a:endParaRPr lang="fr-FR"/>
        </a:p>
      </dgm:t>
    </dgm:pt>
    <dgm:pt modelId="{7CBE83F1-7C61-4E6A-B275-2E95520EDE43}" type="sibTrans" cxnId="{49D258BC-2757-4C97-9DEF-E9BBAA7F9E12}">
      <dgm:prSet/>
      <dgm:spPr/>
      <dgm:t>
        <a:bodyPr/>
        <a:lstStyle/>
        <a:p>
          <a:endParaRPr lang="fr-FR"/>
        </a:p>
      </dgm:t>
    </dgm:pt>
    <dgm:pt modelId="{883B1AD9-6566-4983-A54D-C9BA0BE66300}">
      <dgm:prSet phldrT="[Texte]"/>
      <dgm:spPr/>
      <dgm:t>
        <a:bodyPr/>
        <a:lstStyle/>
        <a:p>
          <a:r>
            <a:rPr lang="fr-FR" dirty="0"/>
            <a:t>Agent</a:t>
          </a:r>
        </a:p>
      </dgm:t>
    </dgm:pt>
    <dgm:pt modelId="{BBAC3BAD-A41A-46AF-BC06-A0B28E7517A1}" type="sibTrans" cxnId="{F5267006-A040-4611-9124-F6B3DBC0948A}">
      <dgm:prSet/>
      <dgm:spPr/>
      <dgm:t>
        <a:bodyPr/>
        <a:lstStyle/>
        <a:p>
          <a:endParaRPr lang="fr-FR"/>
        </a:p>
      </dgm:t>
    </dgm:pt>
    <dgm:pt modelId="{A9476F9C-2C4A-451A-AD48-0CB2DC652D2F}" type="parTrans" cxnId="{F5267006-A040-4611-9124-F6B3DBC0948A}">
      <dgm:prSet/>
      <dgm:spPr/>
      <dgm:t>
        <a:bodyPr/>
        <a:lstStyle/>
        <a:p>
          <a:endParaRPr lang="fr-FR"/>
        </a:p>
      </dgm:t>
    </dgm:pt>
    <dgm:pt modelId="{CFD70B60-B85A-47A6-A94D-A3DF1498E329}">
      <dgm:prSet phldrT="[Texte]"/>
      <dgm:spPr/>
      <dgm:t>
        <a:bodyPr/>
        <a:lstStyle/>
        <a:p>
          <a:r>
            <a:rPr lang="fr-FR" dirty="0"/>
            <a:t>Situation</a:t>
          </a:r>
        </a:p>
      </dgm:t>
    </dgm:pt>
    <dgm:pt modelId="{17B09538-0B18-4593-908D-79DBD8606221}" type="parTrans" cxnId="{6D95784D-89A6-46C2-AAB0-2FE71F564B27}">
      <dgm:prSet/>
      <dgm:spPr/>
    </dgm:pt>
    <dgm:pt modelId="{09700626-3B74-47A8-86C3-86604B28DA2F}" type="sibTrans" cxnId="{6D95784D-89A6-46C2-AAB0-2FE71F564B27}">
      <dgm:prSet/>
      <dgm:spPr/>
    </dgm:pt>
    <dgm:pt modelId="{AF70C6B8-3A55-4723-B4F2-32016E9D3573}">
      <dgm:prSet phldrT="[Texte]"/>
      <dgm:spPr/>
      <dgm:t>
        <a:bodyPr/>
        <a:lstStyle/>
        <a:p>
          <a:r>
            <a:rPr lang="fr-FR" dirty="0"/>
            <a:t>Autonomie</a:t>
          </a:r>
        </a:p>
      </dgm:t>
    </dgm:pt>
    <dgm:pt modelId="{5CE12444-DC79-4C64-9348-78E0A210CC26}" type="parTrans" cxnId="{4E5CEC80-BDD6-4B1D-89CC-6F7029ECDD78}">
      <dgm:prSet/>
      <dgm:spPr/>
    </dgm:pt>
    <dgm:pt modelId="{36CD241F-8549-41FE-8EAB-26596BB767C4}" type="sibTrans" cxnId="{4E5CEC80-BDD6-4B1D-89CC-6F7029ECDD78}">
      <dgm:prSet/>
      <dgm:spPr/>
    </dgm:pt>
    <dgm:pt modelId="{C29893F8-2C46-4C40-ACB2-E7BB966FE0D9}" type="pres">
      <dgm:prSet presAssocID="{0479920D-78AE-4144-8C40-E6BEA9439E80}" presName="Name0" presStyleCnt="0">
        <dgm:presLayoutVars>
          <dgm:chMax val="7"/>
          <dgm:dir/>
          <dgm:animLvl val="lvl"/>
          <dgm:resizeHandles val="exact"/>
        </dgm:presLayoutVars>
      </dgm:prSet>
      <dgm:spPr/>
    </dgm:pt>
    <dgm:pt modelId="{F8B5FE55-2FD3-4BAC-88DC-FDF683B65699}" type="pres">
      <dgm:prSet presAssocID="{FD5B654F-A885-4B38-8FB5-39114D45F4A3}" presName="circle1" presStyleLbl="node1" presStyleIdx="0" presStyleCnt="3"/>
      <dgm:spPr/>
    </dgm:pt>
    <dgm:pt modelId="{39018CBD-34D3-4706-AB1A-0D20299FFA6B}" type="pres">
      <dgm:prSet presAssocID="{FD5B654F-A885-4B38-8FB5-39114D45F4A3}" presName="space" presStyleCnt="0"/>
      <dgm:spPr/>
    </dgm:pt>
    <dgm:pt modelId="{52FC617C-074D-407D-AE08-31FAB990EED9}" type="pres">
      <dgm:prSet presAssocID="{FD5B654F-A885-4B38-8FB5-39114D45F4A3}" presName="rect1" presStyleLbl="alignAcc1" presStyleIdx="0" presStyleCnt="3"/>
      <dgm:spPr/>
    </dgm:pt>
    <dgm:pt modelId="{A449F20B-128D-4E42-83A2-89C4FA1C16FE}" type="pres">
      <dgm:prSet presAssocID="{6731996A-5545-4983-BA10-D056739E28E5}" presName="vertSpace2" presStyleLbl="node1" presStyleIdx="0" presStyleCnt="3"/>
      <dgm:spPr/>
    </dgm:pt>
    <dgm:pt modelId="{22E55352-450F-482B-96BA-153DCBDF227E}" type="pres">
      <dgm:prSet presAssocID="{6731996A-5545-4983-BA10-D056739E28E5}" presName="circle2" presStyleLbl="node1" presStyleIdx="1" presStyleCnt="3"/>
      <dgm:spPr/>
    </dgm:pt>
    <dgm:pt modelId="{A93669EA-16AB-4F30-9CCA-F2229AD5818D}" type="pres">
      <dgm:prSet presAssocID="{6731996A-5545-4983-BA10-D056739E28E5}" presName="rect2" presStyleLbl="alignAcc1" presStyleIdx="1" presStyleCnt="3"/>
      <dgm:spPr/>
    </dgm:pt>
    <dgm:pt modelId="{56CFA32A-E04C-44CF-9EED-D299F28E22DA}" type="pres">
      <dgm:prSet presAssocID="{883B1AD9-6566-4983-A54D-C9BA0BE66300}" presName="vertSpace3" presStyleLbl="node1" presStyleIdx="1" presStyleCnt="3"/>
      <dgm:spPr/>
    </dgm:pt>
    <dgm:pt modelId="{FCFB467D-B158-4786-A44F-CE2D1F338E82}" type="pres">
      <dgm:prSet presAssocID="{883B1AD9-6566-4983-A54D-C9BA0BE66300}" presName="circle3" presStyleLbl="node1" presStyleIdx="2" presStyleCnt="3"/>
      <dgm:spPr/>
    </dgm:pt>
    <dgm:pt modelId="{36B252BF-695E-4EB7-9E48-EA13B311C14D}" type="pres">
      <dgm:prSet presAssocID="{883B1AD9-6566-4983-A54D-C9BA0BE66300}" presName="rect3" presStyleLbl="alignAcc1" presStyleIdx="2" presStyleCnt="3"/>
      <dgm:spPr/>
    </dgm:pt>
    <dgm:pt modelId="{AF43C0E3-6624-4742-B65F-7A3870A9F4E5}" type="pres">
      <dgm:prSet presAssocID="{FD5B654F-A885-4B38-8FB5-39114D45F4A3}" presName="rect1ParTx" presStyleLbl="alignAcc1" presStyleIdx="2" presStyleCnt="3">
        <dgm:presLayoutVars>
          <dgm:chMax val="1"/>
          <dgm:bulletEnabled val="1"/>
        </dgm:presLayoutVars>
      </dgm:prSet>
      <dgm:spPr/>
    </dgm:pt>
    <dgm:pt modelId="{B525D042-D3B2-480B-9001-F7D221189993}" type="pres">
      <dgm:prSet presAssocID="{FD5B654F-A885-4B38-8FB5-39114D45F4A3}" presName="rect1ChTx" presStyleLbl="alignAcc1" presStyleIdx="2" presStyleCnt="3">
        <dgm:presLayoutVars>
          <dgm:bulletEnabled val="1"/>
        </dgm:presLayoutVars>
      </dgm:prSet>
      <dgm:spPr/>
    </dgm:pt>
    <dgm:pt modelId="{A882F9BB-AE75-479D-93B1-2C17DCFF5DC4}" type="pres">
      <dgm:prSet presAssocID="{6731996A-5545-4983-BA10-D056739E28E5}" presName="rect2ParTx" presStyleLbl="alignAcc1" presStyleIdx="2" presStyleCnt="3">
        <dgm:presLayoutVars>
          <dgm:chMax val="1"/>
          <dgm:bulletEnabled val="1"/>
        </dgm:presLayoutVars>
      </dgm:prSet>
      <dgm:spPr/>
    </dgm:pt>
    <dgm:pt modelId="{E3F59F3D-B901-4E70-B24C-B8ADE5926686}" type="pres">
      <dgm:prSet presAssocID="{6731996A-5545-4983-BA10-D056739E28E5}" presName="rect2ChTx" presStyleLbl="alignAcc1" presStyleIdx="2" presStyleCnt="3">
        <dgm:presLayoutVars>
          <dgm:bulletEnabled val="1"/>
        </dgm:presLayoutVars>
      </dgm:prSet>
      <dgm:spPr/>
    </dgm:pt>
    <dgm:pt modelId="{46CDFF7F-83A2-494B-8387-83144C92E96F}" type="pres">
      <dgm:prSet presAssocID="{883B1AD9-6566-4983-A54D-C9BA0BE66300}" presName="rect3ParTx" presStyleLbl="alignAcc1" presStyleIdx="2" presStyleCnt="3">
        <dgm:presLayoutVars>
          <dgm:chMax val="1"/>
          <dgm:bulletEnabled val="1"/>
        </dgm:presLayoutVars>
      </dgm:prSet>
      <dgm:spPr/>
    </dgm:pt>
    <dgm:pt modelId="{544DDBD4-9D3F-4404-AA81-8ADF6DB89B55}" type="pres">
      <dgm:prSet presAssocID="{883B1AD9-6566-4983-A54D-C9BA0BE66300}" presName="rect3ChTx" presStyleLbl="alignAcc1" presStyleIdx="2" presStyleCnt="3">
        <dgm:presLayoutVars>
          <dgm:bulletEnabled val="1"/>
        </dgm:presLayoutVars>
      </dgm:prSet>
      <dgm:spPr/>
    </dgm:pt>
  </dgm:ptLst>
  <dgm:cxnLst>
    <dgm:cxn modelId="{F5267006-A040-4611-9124-F6B3DBC0948A}" srcId="{0479920D-78AE-4144-8C40-E6BEA9439E80}" destId="{883B1AD9-6566-4983-A54D-C9BA0BE66300}" srcOrd="2" destOrd="0" parTransId="{A9476F9C-2C4A-451A-AD48-0CB2DC652D2F}" sibTransId="{BBAC3BAD-A41A-46AF-BC06-A0B28E7517A1}"/>
    <dgm:cxn modelId="{627DD527-7FAE-4BE9-85E6-4EDF87F6CA73}" srcId="{0479920D-78AE-4144-8C40-E6BEA9439E80}" destId="{FD5B654F-A885-4B38-8FB5-39114D45F4A3}" srcOrd="0" destOrd="0" parTransId="{179D49D2-6D61-48F5-B494-BEC5ADABE7BC}" sibTransId="{C2A6A0EB-3490-4121-800E-F392CE6DA924}"/>
    <dgm:cxn modelId="{31F98C3E-0682-495C-A850-048C32A33D19}" type="presOf" srcId="{883B1AD9-6566-4983-A54D-C9BA0BE66300}" destId="{36B252BF-695E-4EB7-9E48-EA13B311C14D}" srcOrd="0" destOrd="0" presId="urn:microsoft.com/office/officeart/2005/8/layout/target3"/>
    <dgm:cxn modelId="{42210A40-C885-4D15-B1E7-DDEC31861FED}" type="presOf" srcId="{6731996A-5545-4983-BA10-D056739E28E5}" destId="{A882F9BB-AE75-479D-93B1-2C17DCFF5DC4}" srcOrd="1" destOrd="0" presId="urn:microsoft.com/office/officeart/2005/8/layout/target3"/>
    <dgm:cxn modelId="{F4592065-59D0-4C5F-B9A5-9D5B502BFA5E}" type="presOf" srcId="{883B1AD9-6566-4983-A54D-C9BA0BE66300}" destId="{46CDFF7F-83A2-494B-8387-83144C92E96F}" srcOrd="1" destOrd="0" presId="urn:microsoft.com/office/officeart/2005/8/layout/target3"/>
    <dgm:cxn modelId="{6D95784D-89A6-46C2-AAB0-2FE71F564B27}" srcId="{883B1AD9-6566-4983-A54D-C9BA0BE66300}" destId="{CFD70B60-B85A-47A6-A94D-A3DF1498E329}" srcOrd="0" destOrd="0" parTransId="{17B09538-0B18-4593-908D-79DBD8606221}" sibTransId="{09700626-3B74-47A8-86C3-86604B28DA2F}"/>
    <dgm:cxn modelId="{E4738B4F-6B8C-4F35-BCE3-295C522A82B3}" type="presOf" srcId="{FD5B654F-A885-4B38-8FB5-39114D45F4A3}" destId="{AF43C0E3-6624-4742-B65F-7A3870A9F4E5}" srcOrd="1" destOrd="0" presId="urn:microsoft.com/office/officeart/2005/8/layout/target3"/>
    <dgm:cxn modelId="{4E5CEC80-BDD6-4B1D-89CC-6F7029ECDD78}" srcId="{883B1AD9-6566-4983-A54D-C9BA0BE66300}" destId="{AF70C6B8-3A55-4723-B4F2-32016E9D3573}" srcOrd="1" destOrd="0" parTransId="{5CE12444-DC79-4C64-9348-78E0A210CC26}" sibTransId="{36CD241F-8549-41FE-8EAB-26596BB767C4}"/>
    <dgm:cxn modelId="{C17B1A83-562B-4852-91BA-00FF26B55899}" type="presOf" srcId="{0479920D-78AE-4144-8C40-E6BEA9439E80}" destId="{C29893F8-2C46-4C40-ACB2-E7BB966FE0D9}" srcOrd="0" destOrd="0" presId="urn:microsoft.com/office/officeart/2005/8/layout/target3"/>
    <dgm:cxn modelId="{BFE40794-0946-4968-9915-840338ABB25D}" type="presOf" srcId="{AF70C6B8-3A55-4723-B4F2-32016E9D3573}" destId="{544DDBD4-9D3F-4404-AA81-8ADF6DB89B55}" srcOrd="0" destOrd="1" presId="urn:microsoft.com/office/officeart/2005/8/layout/target3"/>
    <dgm:cxn modelId="{A206959B-47A6-41CD-A2FF-B882842E505B}" type="presOf" srcId="{CFD70B60-B85A-47A6-A94D-A3DF1498E329}" destId="{544DDBD4-9D3F-4404-AA81-8ADF6DB89B55}" srcOrd="0" destOrd="0" presId="urn:microsoft.com/office/officeart/2005/8/layout/target3"/>
    <dgm:cxn modelId="{49D258BC-2757-4C97-9DEF-E9BBAA7F9E12}" srcId="{0479920D-78AE-4144-8C40-E6BEA9439E80}" destId="{6731996A-5545-4983-BA10-D056739E28E5}" srcOrd="1" destOrd="0" parTransId="{34266C7D-EBF2-42F2-9104-81D0CAFFED97}" sibTransId="{7CBE83F1-7C61-4E6A-B275-2E95520EDE43}"/>
    <dgm:cxn modelId="{7E9BEFEF-4B34-4D87-8F22-201226559142}" type="presOf" srcId="{6731996A-5545-4983-BA10-D056739E28E5}" destId="{A93669EA-16AB-4F30-9CCA-F2229AD5818D}" srcOrd="0" destOrd="0" presId="urn:microsoft.com/office/officeart/2005/8/layout/target3"/>
    <dgm:cxn modelId="{33569EF6-A5B7-4BB1-9ABB-6A346C5FAB38}" type="presOf" srcId="{FD5B654F-A885-4B38-8FB5-39114D45F4A3}" destId="{52FC617C-074D-407D-AE08-31FAB990EED9}" srcOrd="0" destOrd="0" presId="urn:microsoft.com/office/officeart/2005/8/layout/target3"/>
    <dgm:cxn modelId="{0F6F167E-2B30-4E6C-B01D-9D24E83C538F}" type="presParOf" srcId="{C29893F8-2C46-4C40-ACB2-E7BB966FE0D9}" destId="{F8B5FE55-2FD3-4BAC-88DC-FDF683B65699}" srcOrd="0" destOrd="0" presId="urn:microsoft.com/office/officeart/2005/8/layout/target3"/>
    <dgm:cxn modelId="{DE3FE73E-93E0-4633-AC2E-99C756C88571}" type="presParOf" srcId="{C29893F8-2C46-4C40-ACB2-E7BB966FE0D9}" destId="{39018CBD-34D3-4706-AB1A-0D20299FFA6B}" srcOrd="1" destOrd="0" presId="urn:microsoft.com/office/officeart/2005/8/layout/target3"/>
    <dgm:cxn modelId="{93ABDF7A-85CF-47E5-866F-85F0BBFBB5C4}" type="presParOf" srcId="{C29893F8-2C46-4C40-ACB2-E7BB966FE0D9}" destId="{52FC617C-074D-407D-AE08-31FAB990EED9}" srcOrd="2" destOrd="0" presId="urn:microsoft.com/office/officeart/2005/8/layout/target3"/>
    <dgm:cxn modelId="{C7228D47-8276-4F07-B101-F5C0ED6A565B}" type="presParOf" srcId="{C29893F8-2C46-4C40-ACB2-E7BB966FE0D9}" destId="{A449F20B-128D-4E42-83A2-89C4FA1C16FE}" srcOrd="3" destOrd="0" presId="urn:microsoft.com/office/officeart/2005/8/layout/target3"/>
    <dgm:cxn modelId="{8DBD9C1F-556F-4502-9EFD-D3A72F1CCF00}" type="presParOf" srcId="{C29893F8-2C46-4C40-ACB2-E7BB966FE0D9}" destId="{22E55352-450F-482B-96BA-153DCBDF227E}" srcOrd="4" destOrd="0" presId="urn:microsoft.com/office/officeart/2005/8/layout/target3"/>
    <dgm:cxn modelId="{C63E1E27-AC53-4B16-88AF-88D367AF401A}" type="presParOf" srcId="{C29893F8-2C46-4C40-ACB2-E7BB966FE0D9}" destId="{A93669EA-16AB-4F30-9CCA-F2229AD5818D}" srcOrd="5" destOrd="0" presId="urn:microsoft.com/office/officeart/2005/8/layout/target3"/>
    <dgm:cxn modelId="{7664D91A-A2F4-49D1-BDE8-A4A4D34D4E0B}" type="presParOf" srcId="{C29893F8-2C46-4C40-ACB2-E7BB966FE0D9}" destId="{56CFA32A-E04C-44CF-9EED-D299F28E22DA}" srcOrd="6" destOrd="0" presId="urn:microsoft.com/office/officeart/2005/8/layout/target3"/>
    <dgm:cxn modelId="{12DCA459-8A7C-47D3-94AB-8A055D28998B}" type="presParOf" srcId="{C29893F8-2C46-4C40-ACB2-E7BB966FE0D9}" destId="{FCFB467D-B158-4786-A44F-CE2D1F338E82}" srcOrd="7" destOrd="0" presId="urn:microsoft.com/office/officeart/2005/8/layout/target3"/>
    <dgm:cxn modelId="{AA160F75-3192-43EA-8965-09F2DED41E9A}" type="presParOf" srcId="{C29893F8-2C46-4C40-ACB2-E7BB966FE0D9}" destId="{36B252BF-695E-4EB7-9E48-EA13B311C14D}" srcOrd="8" destOrd="0" presId="urn:microsoft.com/office/officeart/2005/8/layout/target3"/>
    <dgm:cxn modelId="{62271065-DDE7-43A7-8D88-F1F4D157E2B4}" type="presParOf" srcId="{C29893F8-2C46-4C40-ACB2-E7BB966FE0D9}" destId="{AF43C0E3-6624-4742-B65F-7A3870A9F4E5}" srcOrd="9" destOrd="0" presId="urn:microsoft.com/office/officeart/2005/8/layout/target3"/>
    <dgm:cxn modelId="{01EBD813-F222-448D-902A-5433AC6C2151}" type="presParOf" srcId="{C29893F8-2C46-4C40-ACB2-E7BB966FE0D9}" destId="{B525D042-D3B2-480B-9001-F7D221189993}" srcOrd="10" destOrd="0" presId="urn:microsoft.com/office/officeart/2005/8/layout/target3"/>
    <dgm:cxn modelId="{47E76CB4-5011-4912-843B-E93790C8B536}" type="presParOf" srcId="{C29893F8-2C46-4C40-ACB2-E7BB966FE0D9}" destId="{A882F9BB-AE75-479D-93B1-2C17DCFF5DC4}" srcOrd="11" destOrd="0" presId="urn:microsoft.com/office/officeart/2005/8/layout/target3"/>
    <dgm:cxn modelId="{F616F702-C2A7-4F26-A794-7634F95D5034}" type="presParOf" srcId="{C29893F8-2C46-4C40-ACB2-E7BB966FE0D9}" destId="{E3F59F3D-B901-4E70-B24C-B8ADE5926686}" srcOrd="12" destOrd="0" presId="urn:microsoft.com/office/officeart/2005/8/layout/target3"/>
    <dgm:cxn modelId="{7528E8C9-B51C-4484-998E-E3454829B50B}" type="presParOf" srcId="{C29893F8-2C46-4C40-ACB2-E7BB966FE0D9}" destId="{46CDFF7F-83A2-494B-8387-83144C92E96F}" srcOrd="13" destOrd="0" presId="urn:microsoft.com/office/officeart/2005/8/layout/target3"/>
    <dgm:cxn modelId="{D207E6B3-90E5-418D-8D90-78109FFF227C}" type="presParOf" srcId="{C29893F8-2C46-4C40-ACB2-E7BB966FE0D9}" destId="{544DDBD4-9D3F-4404-AA81-8ADF6DB89B55}"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479920D-78AE-4144-8C40-E6BEA9439E80}"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fr-FR"/>
        </a:p>
      </dgm:t>
    </dgm:pt>
    <dgm:pt modelId="{FD5B654F-A885-4B38-8FB5-39114D45F4A3}">
      <dgm:prSet phldrT="[Texte]"/>
      <dgm:spPr/>
      <dgm:t>
        <a:bodyPr/>
        <a:lstStyle/>
        <a:p>
          <a:r>
            <a:rPr lang="fr-FR" dirty="0"/>
            <a:t>Agents plus spécifiques</a:t>
          </a:r>
        </a:p>
      </dgm:t>
    </dgm:pt>
    <dgm:pt modelId="{179D49D2-6D61-48F5-B494-BEC5ADABE7BC}" type="parTrans" cxnId="{627DD527-7FAE-4BE9-85E6-4EDF87F6CA73}">
      <dgm:prSet/>
      <dgm:spPr/>
      <dgm:t>
        <a:bodyPr/>
        <a:lstStyle/>
        <a:p>
          <a:endParaRPr lang="fr-FR"/>
        </a:p>
      </dgm:t>
    </dgm:pt>
    <dgm:pt modelId="{C2A6A0EB-3490-4121-800E-F392CE6DA924}" type="sibTrans" cxnId="{627DD527-7FAE-4BE9-85E6-4EDF87F6CA73}">
      <dgm:prSet/>
      <dgm:spPr/>
      <dgm:t>
        <a:bodyPr/>
        <a:lstStyle/>
        <a:p>
          <a:endParaRPr lang="fr-FR"/>
        </a:p>
      </dgm:t>
    </dgm:pt>
    <dgm:pt modelId="{6731996A-5545-4983-BA10-D056739E28E5}">
      <dgm:prSet phldrT="[Texte]"/>
      <dgm:spPr/>
      <dgm:t>
        <a:bodyPr/>
        <a:lstStyle/>
        <a:p>
          <a:r>
            <a:rPr lang="fr-FR" dirty="0"/>
            <a:t>Agent Intelligent</a:t>
          </a:r>
        </a:p>
      </dgm:t>
    </dgm:pt>
    <dgm:pt modelId="{34266C7D-EBF2-42F2-9104-81D0CAFFED97}" type="parTrans" cxnId="{49D258BC-2757-4C97-9DEF-E9BBAA7F9E12}">
      <dgm:prSet/>
      <dgm:spPr/>
      <dgm:t>
        <a:bodyPr/>
        <a:lstStyle/>
        <a:p>
          <a:endParaRPr lang="fr-FR"/>
        </a:p>
      </dgm:t>
    </dgm:pt>
    <dgm:pt modelId="{7CBE83F1-7C61-4E6A-B275-2E95520EDE43}" type="sibTrans" cxnId="{49D258BC-2757-4C97-9DEF-E9BBAA7F9E12}">
      <dgm:prSet/>
      <dgm:spPr/>
      <dgm:t>
        <a:bodyPr/>
        <a:lstStyle/>
        <a:p>
          <a:endParaRPr lang="fr-FR"/>
        </a:p>
      </dgm:t>
    </dgm:pt>
    <dgm:pt modelId="{883B1AD9-6566-4983-A54D-C9BA0BE66300}">
      <dgm:prSet phldrT="[Texte]"/>
      <dgm:spPr/>
      <dgm:t>
        <a:bodyPr/>
        <a:lstStyle/>
        <a:p>
          <a:r>
            <a:rPr lang="fr-FR" dirty="0"/>
            <a:t>Agent</a:t>
          </a:r>
        </a:p>
      </dgm:t>
    </dgm:pt>
    <dgm:pt modelId="{BBAC3BAD-A41A-46AF-BC06-A0B28E7517A1}" type="sibTrans" cxnId="{F5267006-A040-4611-9124-F6B3DBC0948A}">
      <dgm:prSet/>
      <dgm:spPr/>
      <dgm:t>
        <a:bodyPr/>
        <a:lstStyle/>
        <a:p>
          <a:endParaRPr lang="fr-FR"/>
        </a:p>
      </dgm:t>
    </dgm:pt>
    <dgm:pt modelId="{A9476F9C-2C4A-451A-AD48-0CB2DC652D2F}" type="parTrans" cxnId="{F5267006-A040-4611-9124-F6B3DBC0948A}">
      <dgm:prSet/>
      <dgm:spPr/>
      <dgm:t>
        <a:bodyPr/>
        <a:lstStyle/>
        <a:p>
          <a:endParaRPr lang="fr-FR"/>
        </a:p>
      </dgm:t>
    </dgm:pt>
    <dgm:pt modelId="{CFD70B60-B85A-47A6-A94D-A3DF1498E329}">
      <dgm:prSet phldrT="[Texte]"/>
      <dgm:spPr/>
      <dgm:t>
        <a:bodyPr/>
        <a:lstStyle/>
        <a:p>
          <a:r>
            <a:rPr lang="fr-FR" dirty="0"/>
            <a:t>Situation</a:t>
          </a:r>
        </a:p>
      </dgm:t>
    </dgm:pt>
    <dgm:pt modelId="{17B09538-0B18-4593-908D-79DBD8606221}" type="parTrans" cxnId="{6D95784D-89A6-46C2-AAB0-2FE71F564B27}">
      <dgm:prSet/>
      <dgm:spPr/>
    </dgm:pt>
    <dgm:pt modelId="{09700626-3B74-47A8-86C3-86604B28DA2F}" type="sibTrans" cxnId="{6D95784D-89A6-46C2-AAB0-2FE71F564B27}">
      <dgm:prSet/>
      <dgm:spPr/>
    </dgm:pt>
    <dgm:pt modelId="{AF70C6B8-3A55-4723-B4F2-32016E9D3573}">
      <dgm:prSet phldrT="[Texte]"/>
      <dgm:spPr/>
      <dgm:t>
        <a:bodyPr/>
        <a:lstStyle/>
        <a:p>
          <a:r>
            <a:rPr lang="fr-FR" dirty="0"/>
            <a:t>Autonomie</a:t>
          </a:r>
        </a:p>
      </dgm:t>
    </dgm:pt>
    <dgm:pt modelId="{5CE12444-DC79-4C64-9348-78E0A210CC26}" type="parTrans" cxnId="{4E5CEC80-BDD6-4B1D-89CC-6F7029ECDD78}">
      <dgm:prSet/>
      <dgm:spPr/>
    </dgm:pt>
    <dgm:pt modelId="{36CD241F-8549-41FE-8EAB-26596BB767C4}" type="sibTrans" cxnId="{4E5CEC80-BDD6-4B1D-89CC-6F7029ECDD78}">
      <dgm:prSet/>
      <dgm:spPr/>
    </dgm:pt>
    <dgm:pt modelId="{0602D352-1219-4DA9-87B8-B9679A9A6EC8}">
      <dgm:prSet phldrT="[Texte]"/>
      <dgm:spPr/>
      <dgm:t>
        <a:bodyPr/>
        <a:lstStyle/>
        <a:p>
          <a:r>
            <a:rPr lang="fr-FR" dirty="0"/>
            <a:t>Pro-activité</a:t>
          </a:r>
        </a:p>
      </dgm:t>
    </dgm:pt>
    <dgm:pt modelId="{14185049-0FE0-4165-A23F-2A016EE447CF}" type="parTrans" cxnId="{6D6811F3-3673-4A67-A483-46AB1CE166EB}">
      <dgm:prSet/>
      <dgm:spPr/>
    </dgm:pt>
    <dgm:pt modelId="{1F168B00-9C3E-4C99-942D-C103C606FB97}" type="sibTrans" cxnId="{6D6811F3-3673-4A67-A483-46AB1CE166EB}">
      <dgm:prSet/>
      <dgm:spPr/>
    </dgm:pt>
    <dgm:pt modelId="{06DDEB25-7747-4EE5-AED1-4895E2E63511}">
      <dgm:prSet phldrT="[Texte]"/>
      <dgm:spPr/>
      <dgm:t>
        <a:bodyPr/>
        <a:lstStyle/>
        <a:p>
          <a:r>
            <a:rPr lang="fr-FR" dirty="0"/>
            <a:t>Réactivité</a:t>
          </a:r>
        </a:p>
      </dgm:t>
    </dgm:pt>
    <dgm:pt modelId="{9F7E1ECA-65A5-4AE7-8588-CC16937EB3A8}" type="parTrans" cxnId="{73A14845-E88B-4938-BB83-DB60F5F40A6D}">
      <dgm:prSet/>
      <dgm:spPr/>
    </dgm:pt>
    <dgm:pt modelId="{05DD47AC-73EB-410D-8CBB-A06E0B6A64CD}" type="sibTrans" cxnId="{73A14845-E88B-4938-BB83-DB60F5F40A6D}">
      <dgm:prSet/>
      <dgm:spPr/>
    </dgm:pt>
    <dgm:pt modelId="{73768A0A-EDDD-4B2E-ADE3-72A469CD8A5B}">
      <dgm:prSet phldrT="[Texte]"/>
      <dgm:spPr/>
      <dgm:t>
        <a:bodyPr/>
        <a:lstStyle/>
        <a:p>
          <a:r>
            <a:rPr lang="fr-FR" dirty="0"/>
            <a:t>Sociabilité</a:t>
          </a:r>
        </a:p>
      </dgm:t>
    </dgm:pt>
    <dgm:pt modelId="{E42A93C6-716C-4514-913F-78C1679B5E14}" type="parTrans" cxnId="{71D331FE-166F-42AE-9D24-8ABA7D382349}">
      <dgm:prSet/>
      <dgm:spPr/>
    </dgm:pt>
    <dgm:pt modelId="{2E313D0E-8EC9-4BD4-8AA4-BFA60D3A5014}" type="sibTrans" cxnId="{71D331FE-166F-42AE-9D24-8ABA7D382349}">
      <dgm:prSet/>
      <dgm:spPr/>
    </dgm:pt>
    <dgm:pt modelId="{C29893F8-2C46-4C40-ACB2-E7BB966FE0D9}" type="pres">
      <dgm:prSet presAssocID="{0479920D-78AE-4144-8C40-E6BEA9439E80}" presName="Name0" presStyleCnt="0">
        <dgm:presLayoutVars>
          <dgm:chMax val="7"/>
          <dgm:dir/>
          <dgm:animLvl val="lvl"/>
          <dgm:resizeHandles val="exact"/>
        </dgm:presLayoutVars>
      </dgm:prSet>
      <dgm:spPr/>
    </dgm:pt>
    <dgm:pt modelId="{F8B5FE55-2FD3-4BAC-88DC-FDF683B65699}" type="pres">
      <dgm:prSet presAssocID="{FD5B654F-A885-4B38-8FB5-39114D45F4A3}" presName="circle1" presStyleLbl="node1" presStyleIdx="0" presStyleCnt="3"/>
      <dgm:spPr/>
    </dgm:pt>
    <dgm:pt modelId="{39018CBD-34D3-4706-AB1A-0D20299FFA6B}" type="pres">
      <dgm:prSet presAssocID="{FD5B654F-A885-4B38-8FB5-39114D45F4A3}" presName="space" presStyleCnt="0"/>
      <dgm:spPr/>
    </dgm:pt>
    <dgm:pt modelId="{52FC617C-074D-407D-AE08-31FAB990EED9}" type="pres">
      <dgm:prSet presAssocID="{FD5B654F-A885-4B38-8FB5-39114D45F4A3}" presName="rect1" presStyleLbl="alignAcc1" presStyleIdx="0" presStyleCnt="3"/>
      <dgm:spPr/>
    </dgm:pt>
    <dgm:pt modelId="{A449F20B-128D-4E42-83A2-89C4FA1C16FE}" type="pres">
      <dgm:prSet presAssocID="{6731996A-5545-4983-BA10-D056739E28E5}" presName="vertSpace2" presStyleLbl="node1" presStyleIdx="0" presStyleCnt="3"/>
      <dgm:spPr/>
    </dgm:pt>
    <dgm:pt modelId="{22E55352-450F-482B-96BA-153DCBDF227E}" type="pres">
      <dgm:prSet presAssocID="{6731996A-5545-4983-BA10-D056739E28E5}" presName="circle2" presStyleLbl="node1" presStyleIdx="1" presStyleCnt="3"/>
      <dgm:spPr/>
    </dgm:pt>
    <dgm:pt modelId="{A93669EA-16AB-4F30-9CCA-F2229AD5818D}" type="pres">
      <dgm:prSet presAssocID="{6731996A-5545-4983-BA10-D056739E28E5}" presName="rect2" presStyleLbl="alignAcc1" presStyleIdx="1" presStyleCnt="3"/>
      <dgm:spPr/>
    </dgm:pt>
    <dgm:pt modelId="{56CFA32A-E04C-44CF-9EED-D299F28E22DA}" type="pres">
      <dgm:prSet presAssocID="{883B1AD9-6566-4983-A54D-C9BA0BE66300}" presName="vertSpace3" presStyleLbl="node1" presStyleIdx="1" presStyleCnt="3"/>
      <dgm:spPr/>
    </dgm:pt>
    <dgm:pt modelId="{FCFB467D-B158-4786-A44F-CE2D1F338E82}" type="pres">
      <dgm:prSet presAssocID="{883B1AD9-6566-4983-A54D-C9BA0BE66300}" presName="circle3" presStyleLbl="node1" presStyleIdx="2" presStyleCnt="3"/>
      <dgm:spPr/>
    </dgm:pt>
    <dgm:pt modelId="{36B252BF-695E-4EB7-9E48-EA13B311C14D}" type="pres">
      <dgm:prSet presAssocID="{883B1AD9-6566-4983-A54D-C9BA0BE66300}" presName="rect3" presStyleLbl="alignAcc1" presStyleIdx="2" presStyleCnt="3"/>
      <dgm:spPr/>
    </dgm:pt>
    <dgm:pt modelId="{AF43C0E3-6624-4742-B65F-7A3870A9F4E5}" type="pres">
      <dgm:prSet presAssocID="{FD5B654F-A885-4B38-8FB5-39114D45F4A3}" presName="rect1ParTx" presStyleLbl="alignAcc1" presStyleIdx="2" presStyleCnt="3">
        <dgm:presLayoutVars>
          <dgm:chMax val="1"/>
          <dgm:bulletEnabled val="1"/>
        </dgm:presLayoutVars>
      </dgm:prSet>
      <dgm:spPr/>
    </dgm:pt>
    <dgm:pt modelId="{B525D042-D3B2-480B-9001-F7D221189993}" type="pres">
      <dgm:prSet presAssocID="{FD5B654F-A885-4B38-8FB5-39114D45F4A3}" presName="rect1ChTx" presStyleLbl="alignAcc1" presStyleIdx="2" presStyleCnt="3">
        <dgm:presLayoutVars>
          <dgm:bulletEnabled val="1"/>
        </dgm:presLayoutVars>
      </dgm:prSet>
      <dgm:spPr/>
    </dgm:pt>
    <dgm:pt modelId="{A882F9BB-AE75-479D-93B1-2C17DCFF5DC4}" type="pres">
      <dgm:prSet presAssocID="{6731996A-5545-4983-BA10-D056739E28E5}" presName="rect2ParTx" presStyleLbl="alignAcc1" presStyleIdx="2" presStyleCnt="3">
        <dgm:presLayoutVars>
          <dgm:chMax val="1"/>
          <dgm:bulletEnabled val="1"/>
        </dgm:presLayoutVars>
      </dgm:prSet>
      <dgm:spPr/>
    </dgm:pt>
    <dgm:pt modelId="{E3F59F3D-B901-4E70-B24C-B8ADE5926686}" type="pres">
      <dgm:prSet presAssocID="{6731996A-5545-4983-BA10-D056739E28E5}" presName="rect2ChTx" presStyleLbl="alignAcc1" presStyleIdx="2" presStyleCnt="3">
        <dgm:presLayoutVars>
          <dgm:bulletEnabled val="1"/>
        </dgm:presLayoutVars>
      </dgm:prSet>
      <dgm:spPr/>
    </dgm:pt>
    <dgm:pt modelId="{46CDFF7F-83A2-494B-8387-83144C92E96F}" type="pres">
      <dgm:prSet presAssocID="{883B1AD9-6566-4983-A54D-C9BA0BE66300}" presName="rect3ParTx" presStyleLbl="alignAcc1" presStyleIdx="2" presStyleCnt="3">
        <dgm:presLayoutVars>
          <dgm:chMax val="1"/>
          <dgm:bulletEnabled val="1"/>
        </dgm:presLayoutVars>
      </dgm:prSet>
      <dgm:spPr/>
    </dgm:pt>
    <dgm:pt modelId="{544DDBD4-9D3F-4404-AA81-8ADF6DB89B55}" type="pres">
      <dgm:prSet presAssocID="{883B1AD9-6566-4983-A54D-C9BA0BE66300}" presName="rect3ChTx" presStyleLbl="alignAcc1" presStyleIdx="2" presStyleCnt="3">
        <dgm:presLayoutVars>
          <dgm:bulletEnabled val="1"/>
        </dgm:presLayoutVars>
      </dgm:prSet>
      <dgm:spPr/>
    </dgm:pt>
  </dgm:ptLst>
  <dgm:cxnLst>
    <dgm:cxn modelId="{F5267006-A040-4611-9124-F6B3DBC0948A}" srcId="{0479920D-78AE-4144-8C40-E6BEA9439E80}" destId="{883B1AD9-6566-4983-A54D-C9BA0BE66300}" srcOrd="2" destOrd="0" parTransId="{A9476F9C-2C4A-451A-AD48-0CB2DC652D2F}" sibTransId="{BBAC3BAD-A41A-46AF-BC06-A0B28E7517A1}"/>
    <dgm:cxn modelId="{227F9311-0A3E-417B-ACA7-FF1A59807281}" type="presOf" srcId="{0479920D-78AE-4144-8C40-E6BEA9439E80}" destId="{C29893F8-2C46-4C40-ACB2-E7BB966FE0D9}" srcOrd="0" destOrd="0" presId="urn:microsoft.com/office/officeart/2005/8/layout/target3"/>
    <dgm:cxn modelId="{93FD5315-03EC-4D79-9C3F-3A3A00D5E8DC}" type="presOf" srcId="{0602D352-1219-4DA9-87B8-B9679A9A6EC8}" destId="{E3F59F3D-B901-4E70-B24C-B8ADE5926686}" srcOrd="0" destOrd="0" presId="urn:microsoft.com/office/officeart/2005/8/layout/target3"/>
    <dgm:cxn modelId="{627DD527-7FAE-4BE9-85E6-4EDF87F6CA73}" srcId="{0479920D-78AE-4144-8C40-E6BEA9439E80}" destId="{FD5B654F-A885-4B38-8FB5-39114D45F4A3}" srcOrd="0" destOrd="0" parTransId="{179D49D2-6D61-48F5-B494-BEC5ADABE7BC}" sibTransId="{C2A6A0EB-3490-4121-800E-F392CE6DA924}"/>
    <dgm:cxn modelId="{73A14845-E88B-4938-BB83-DB60F5F40A6D}" srcId="{6731996A-5545-4983-BA10-D056739E28E5}" destId="{06DDEB25-7747-4EE5-AED1-4895E2E63511}" srcOrd="1" destOrd="0" parTransId="{9F7E1ECA-65A5-4AE7-8588-CC16937EB3A8}" sibTransId="{05DD47AC-73EB-410D-8CBB-A06E0B6A64CD}"/>
    <dgm:cxn modelId="{6D95784D-89A6-46C2-AAB0-2FE71F564B27}" srcId="{883B1AD9-6566-4983-A54D-C9BA0BE66300}" destId="{CFD70B60-B85A-47A6-A94D-A3DF1498E329}" srcOrd="0" destOrd="0" parTransId="{17B09538-0B18-4593-908D-79DBD8606221}" sibTransId="{09700626-3B74-47A8-86C3-86604B28DA2F}"/>
    <dgm:cxn modelId="{34731E57-87FD-40F9-B00B-B2DFEEE37787}" type="presOf" srcId="{6731996A-5545-4983-BA10-D056739E28E5}" destId="{A93669EA-16AB-4F30-9CCA-F2229AD5818D}" srcOrd="0" destOrd="0" presId="urn:microsoft.com/office/officeart/2005/8/layout/target3"/>
    <dgm:cxn modelId="{1DDC5B79-10BE-4112-9221-692BC252979C}" type="presOf" srcId="{06DDEB25-7747-4EE5-AED1-4895E2E63511}" destId="{E3F59F3D-B901-4E70-B24C-B8ADE5926686}" srcOrd="0" destOrd="1" presId="urn:microsoft.com/office/officeart/2005/8/layout/target3"/>
    <dgm:cxn modelId="{B8415D7A-0E54-4CB8-9D0B-E4921004553C}" type="presOf" srcId="{73768A0A-EDDD-4B2E-ADE3-72A469CD8A5B}" destId="{E3F59F3D-B901-4E70-B24C-B8ADE5926686}" srcOrd="0" destOrd="2" presId="urn:microsoft.com/office/officeart/2005/8/layout/target3"/>
    <dgm:cxn modelId="{4E5CEC80-BDD6-4B1D-89CC-6F7029ECDD78}" srcId="{883B1AD9-6566-4983-A54D-C9BA0BE66300}" destId="{AF70C6B8-3A55-4723-B4F2-32016E9D3573}" srcOrd="1" destOrd="0" parTransId="{5CE12444-DC79-4C64-9348-78E0A210CC26}" sibTransId="{36CD241F-8549-41FE-8EAB-26596BB767C4}"/>
    <dgm:cxn modelId="{43C80791-736F-4956-B1EA-05B2102F85A8}" type="presOf" srcId="{883B1AD9-6566-4983-A54D-C9BA0BE66300}" destId="{46CDFF7F-83A2-494B-8387-83144C92E96F}" srcOrd="1" destOrd="0" presId="urn:microsoft.com/office/officeart/2005/8/layout/target3"/>
    <dgm:cxn modelId="{4BEA84BA-5117-4EEB-AF47-F7D82BB3C998}" type="presOf" srcId="{6731996A-5545-4983-BA10-D056739E28E5}" destId="{A882F9BB-AE75-479D-93B1-2C17DCFF5DC4}" srcOrd="1" destOrd="0" presId="urn:microsoft.com/office/officeart/2005/8/layout/target3"/>
    <dgm:cxn modelId="{49D258BC-2757-4C97-9DEF-E9BBAA7F9E12}" srcId="{0479920D-78AE-4144-8C40-E6BEA9439E80}" destId="{6731996A-5545-4983-BA10-D056739E28E5}" srcOrd="1" destOrd="0" parTransId="{34266C7D-EBF2-42F2-9104-81D0CAFFED97}" sibTransId="{7CBE83F1-7C61-4E6A-B275-2E95520EDE43}"/>
    <dgm:cxn modelId="{ADD4C7CC-DCCE-4D5C-9AA3-A757FCE6C917}" type="presOf" srcId="{883B1AD9-6566-4983-A54D-C9BA0BE66300}" destId="{36B252BF-695E-4EB7-9E48-EA13B311C14D}" srcOrd="0" destOrd="0" presId="urn:microsoft.com/office/officeart/2005/8/layout/target3"/>
    <dgm:cxn modelId="{D59F75DE-DC75-43D1-B384-B0B52B157CBE}" type="presOf" srcId="{FD5B654F-A885-4B38-8FB5-39114D45F4A3}" destId="{AF43C0E3-6624-4742-B65F-7A3870A9F4E5}" srcOrd="1" destOrd="0" presId="urn:microsoft.com/office/officeart/2005/8/layout/target3"/>
    <dgm:cxn modelId="{920C7DEC-CEC8-46EF-914C-1E607A48A7C7}" type="presOf" srcId="{FD5B654F-A885-4B38-8FB5-39114D45F4A3}" destId="{52FC617C-074D-407D-AE08-31FAB990EED9}" srcOrd="0" destOrd="0" presId="urn:microsoft.com/office/officeart/2005/8/layout/target3"/>
    <dgm:cxn modelId="{7B2286ED-E696-46C4-8D0A-83F681E86B43}" type="presOf" srcId="{CFD70B60-B85A-47A6-A94D-A3DF1498E329}" destId="{544DDBD4-9D3F-4404-AA81-8ADF6DB89B55}" srcOrd="0" destOrd="0" presId="urn:microsoft.com/office/officeart/2005/8/layout/target3"/>
    <dgm:cxn modelId="{6D6811F3-3673-4A67-A483-46AB1CE166EB}" srcId="{6731996A-5545-4983-BA10-D056739E28E5}" destId="{0602D352-1219-4DA9-87B8-B9679A9A6EC8}" srcOrd="0" destOrd="0" parTransId="{14185049-0FE0-4165-A23F-2A016EE447CF}" sibTransId="{1F168B00-9C3E-4C99-942D-C103C606FB97}"/>
    <dgm:cxn modelId="{35FB6AF5-7413-4E68-ACEE-0A7F64DC8129}" type="presOf" srcId="{AF70C6B8-3A55-4723-B4F2-32016E9D3573}" destId="{544DDBD4-9D3F-4404-AA81-8ADF6DB89B55}" srcOrd="0" destOrd="1" presId="urn:microsoft.com/office/officeart/2005/8/layout/target3"/>
    <dgm:cxn modelId="{71D331FE-166F-42AE-9D24-8ABA7D382349}" srcId="{6731996A-5545-4983-BA10-D056739E28E5}" destId="{73768A0A-EDDD-4B2E-ADE3-72A469CD8A5B}" srcOrd="2" destOrd="0" parTransId="{E42A93C6-716C-4514-913F-78C1679B5E14}" sibTransId="{2E313D0E-8EC9-4BD4-8AA4-BFA60D3A5014}"/>
    <dgm:cxn modelId="{E964409D-625B-4EF9-BF6D-EE07CCDE8B64}" type="presParOf" srcId="{C29893F8-2C46-4C40-ACB2-E7BB966FE0D9}" destId="{F8B5FE55-2FD3-4BAC-88DC-FDF683B65699}" srcOrd="0" destOrd="0" presId="urn:microsoft.com/office/officeart/2005/8/layout/target3"/>
    <dgm:cxn modelId="{ECB6CF7E-A89C-47E2-A1C2-F0425FC23F06}" type="presParOf" srcId="{C29893F8-2C46-4C40-ACB2-E7BB966FE0D9}" destId="{39018CBD-34D3-4706-AB1A-0D20299FFA6B}" srcOrd="1" destOrd="0" presId="urn:microsoft.com/office/officeart/2005/8/layout/target3"/>
    <dgm:cxn modelId="{10CC5AA5-E5F3-4881-97CF-6DFBADB1AAF8}" type="presParOf" srcId="{C29893F8-2C46-4C40-ACB2-E7BB966FE0D9}" destId="{52FC617C-074D-407D-AE08-31FAB990EED9}" srcOrd="2" destOrd="0" presId="urn:microsoft.com/office/officeart/2005/8/layout/target3"/>
    <dgm:cxn modelId="{F634056C-F1B6-4D59-9CE5-A5168A5DA499}" type="presParOf" srcId="{C29893F8-2C46-4C40-ACB2-E7BB966FE0D9}" destId="{A449F20B-128D-4E42-83A2-89C4FA1C16FE}" srcOrd="3" destOrd="0" presId="urn:microsoft.com/office/officeart/2005/8/layout/target3"/>
    <dgm:cxn modelId="{ABD521F7-3F04-4530-8552-F3806DDFDBBD}" type="presParOf" srcId="{C29893F8-2C46-4C40-ACB2-E7BB966FE0D9}" destId="{22E55352-450F-482B-96BA-153DCBDF227E}" srcOrd="4" destOrd="0" presId="urn:microsoft.com/office/officeart/2005/8/layout/target3"/>
    <dgm:cxn modelId="{664292CE-FA8E-4826-AB16-73265C4563DB}" type="presParOf" srcId="{C29893F8-2C46-4C40-ACB2-E7BB966FE0D9}" destId="{A93669EA-16AB-4F30-9CCA-F2229AD5818D}" srcOrd="5" destOrd="0" presId="urn:microsoft.com/office/officeart/2005/8/layout/target3"/>
    <dgm:cxn modelId="{3EE60302-AFF7-4C8F-984D-172E7A4F5ECE}" type="presParOf" srcId="{C29893F8-2C46-4C40-ACB2-E7BB966FE0D9}" destId="{56CFA32A-E04C-44CF-9EED-D299F28E22DA}" srcOrd="6" destOrd="0" presId="urn:microsoft.com/office/officeart/2005/8/layout/target3"/>
    <dgm:cxn modelId="{53884049-A5B5-4DE9-BE6D-6FCE93CDB301}" type="presParOf" srcId="{C29893F8-2C46-4C40-ACB2-E7BB966FE0D9}" destId="{FCFB467D-B158-4786-A44F-CE2D1F338E82}" srcOrd="7" destOrd="0" presId="urn:microsoft.com/office/officeart/2005/8/layout/target3"/>
    <dgm:cxn modelId="{C7778D81-7DE4-4DFD-96B2-8A9B4BCA51DB}" type="presParOf" srcId="{C29893F8-2C46-4C40-ACB2-E7BB966FE0D9}" destId="{36B252BF-695E-4EB7-9E48-EA13B311C14D}" srcOrd="8" destOrd="0" presId="urn:microsoft.com/office/officeart/2005/8/layout/target3"/>
    <dgm:cxn modelId="{8CF0C7D9-4022-4794-8C80-4F4469D893BF}" type="presParOf" srcId="{C29893F8-2C46-4C40-ACB2-E7BB966FE0D9}" destId="{AF43C0E3-6624-4742-B65F-7A3870A9F4E5}" srcOrd="9" destOrd="0" presId="urn:microsoft.com/office/officeart/2005/8/layout/target3"/>
    <dgm:cxn modelId="{3F02909B-A3BC-426C-BD3C-D62CD5B4A6E6}" type="presParOf" srcId="{C29893F8-2C46-4C40-ACB2-E7BB966FE0D9}" destId="{B525D042-D3B2-480B-9001-F7D221189993}" srcOrd="10" destOrd="0" presId="urn:microsoft.com/office/officeart/2005/8/layout/target3"/>
    <dgm:cxn modelId="{2AC99C39-5EFF-4B95-9E70-3960F9E33BF5}" type="presParOf" srcId="{C29893F8-2C46-4C40-ACB2-E7BB966FE0D9}" destId="{A882F9BB-AE75-479D-93B1-2C17DCFF5DC4}" srcOrd="11" destOrd="0" presId="urn:microsoft.com/office/officeart/2005/8/layout/target3"/>
    <dgm:cxn modelId="{659F3C85-A2FB-4A4C-AC76-8233DD5A292E}" type="presParOf" srcId="{C29893F8-2C46-4C40-ACB2-E7BB966FE0D9}" destId="{E3F59F3D-B901-4E70-B24C-B8ADE5926686}" srcOrd="12" destOrd="0" presId="urn:microsoft.com/office/officeart/2005/8/layout/target3"/>
    <dgm:cxn modelId="{F56A8CE2-24F2-40D7-B264-D08D78CDD0C7}" type="presParOf" srcId="{C29893F8-2C46-4C40-ACB2-E7BB966FE0D9}" destId="{46CDFF7F-83A2-494B-8387-83144C92E96F}" srcOrd="13" destOrd="0" presId="urn:microsoft.com/office/officeart/2005/8/layout/target3"/>
    <dgm:cxn modelId="{D0A54DA2-31F7-4B80-9786-8FED048A79DC}" type="presParOf" srcId="{C29893F8-2C46-4C40-ACB2-E7BB966FE0D9}" destId="{544DDBD4-9D3F-4404-AA81-8ADF6DB89B55}"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479920D-78AE-4144-8C40-E6BEA9439E80}"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fr-FR"/>
        </a:p>
      </dgm:t>
    </dgm:pt>
    <dgm:pt modelId="{FD5B654F-A885-4B38-8FB5-39114D45F4A3}">
      <dgm:prSet phldrT="[Texte]"/>
      <dgm:spPr/>
      <dgm:t>
        <a:bodyPr/>
        <a:lstStyle/>
        <a:p>
          <a:r>
            <a:rPr lang="fr-FR" dirty="0"/>
            <a:t>Agents plus spécifiques</a:t>
          </a:r>
        </a:p>
      </dgm:t>
    </dgm:pt>
    <dgm:pt modelId="{179D49D2-6D61-48F5-B494-BEC5ADABE7BC}" type="parTrans" cxnId="{627DD527-7FAE-4BE9-85E6-4EDF87F6CA73}">
      <dgm:prSet/>
      <dgm:spPr/>
      <dgm:t>
        <a:bodyPr/>
        <a:lstStyle/>
        <a:p>
          <a:endParaRPr lang="fr-FR"/>
        </a:p>
      </dgm:t>
    </dgm:pt>
    <dgm:pt modelId="{C2A6A0EB-3490-4121-800E-F392CE6DA924}" type="sibTrans" cxnId="{627DD527-7FAE-4BE9-85E6-4EDF87F6CA73}">
      <dgm:prSet/>
      <dgm:spPr/>
      <dgm:t>
        <a:bodyPr/>
        <a:lstStyle/>
        <a:p>
          <a:endParaRPr lang="fr-FR"/>
        </a:p>
      </dgm:t>
    </dgm:pt>
    <dgm:pt modelId="{6731996A-5545-4983-BA10-D056739E28E5}">
      <dgm:prSet phldrT="[Texte]"/>
      <dgm:spPr/>
      <dgm:t>
        <a:bodyPr/>
        <a:lstStyle/>
        <a:p>
          <a:r>
            <a:rPr lang="fr-FR" dirty="0"/>
            <a:t>Agent Intelligent</a:t>
          </a:r>
        </a:p>
      </dgm:t>
    </dgm:pt>
    <dgm:pt modelId="{34266C7D-EBF2-42F2-9104-81D0CAFFED97}" type="parTrans" cxnId="{49D258BC-2757-4C97-9DEF-E9BBAA7F9E12}">
      <dgm:prSet/>
      <dgm:spPr/>
      <dgm:t>
        <a:bodyPr/>
        <a:lstStyle/>
        <a:p>
          <a:endParaRPr lang="fr-FR"/>
        </a:p>
      </dgm:t>
    </dgm:pt>
    <dgm:pt modelId="{7CBE83F1-7C61-4E6A-B275-2E95520EDE43}" type="sibTrans" cxnId="{49D258BC-2757-4C97-9DEF-E9BBAA7F9E12}">
      <dgm:prSet/>
      <dgm:spPr/>
      <dgm:t>
        <a:bodyPr/>
        <a:lstStyle/>
        <a:p>
          <a:endParaRPr lang="fr-FR"/>
        </a:p>
      </dgm:t>
    </dgm:pt>
    <dgm:pt modelId="{883B1AD9-6566-4983-A54D-C9BA0BE66300}">
      <dgm:prSet phldrT="[Texte]"/>
      <dgm:spPr/>
      <dgm:t>
        <a:bodyPr/>
        <a:lstStyle/>
        <a:p>
          <a:r>
            <a:rPr lang="fr-FR" dirty="0"/>
            <a:t>Agent</a:t>
          </a:r>
        </a:p>
      </dgm:t>
    </dgm:pt>
    <dgm:pt modelId="{BBAC3BAD-A41A-46AF-BC06-A0B28E7517A1}" type="sibTrans" cxnId="{F5267006-A040-4611-9124-F6B3DBC0948A}">
      <dgm:prSet/>
      <dgm:spPr/>
      <dgm:t>
        <a:bodyPr/>
        <a:lstStyle/>
        <a:p>
          <a:endParaRPr lang="fr-FR"/>
        </a:p>
      </dgm:t>
    </dgm:pt>
    <dgm:pt modelId="{A9476F9C-2C4A-451A-AD48-0CB2DC652D2F}" type="parTrans" cxnId="{F5267006-A040-4611-9124-F6B3DBC0948A}">
      <dgm:prSet/>
      <dgm:spPr/>
      <dgm:t>
        <a:bodyPr/>
        <a:lstStyle/>
        <a:p>
          <a:endParaRPr lang="fr-FR"/>
        </a:p>
      </dgm:t>
    </dgm:pt>
    <dgm:pt modelId="{CFD70B60-B85A-47A6-A94D-A3DF1498E329}">
      <dgm:prSet phldrT="[Texte]"/>
      <dgm:spPr/>
      <dgm:t>
        <a:bodyPr/>
        <a:lstStyle/>
        <a:p>
          <a:r>
            <a:rPr lang="fr-FR" dirty="0"/>
            <a:t>Situation</a:t>
          </a:r>
        </a:p>
      </dgm:t>
    </dgm:pt>
    <dgm:pt modelId="{17B09538-0B18-4593-908D-79DBD8606221}" type="parTrans" cxnId="{6D95784D-89A6-46C2-AAB0-2FE71F564B27}">
      <dgm:prSet/>
      <dgm:spPr/>
      <dgm:t>
        <a:bodyPr/>
        <a:lstStyle/>
        <a:p>
          <a:endParaRPr lang="fr-FR"/>
        </a:p>
      </dgm:t>
    </dgm:pt>
    <dgm:pt modelId="{09700626-3B74-47A8-86C3-86604B28DA2F}" type="sibTrans" cxnId="{6D95784D-89A6-46C2-AAB0-2FE71F564B27}">
      <dgm:prSet/>
      <dgm:spPr/>
      <dgm:t>
        <a:bodyPr/>
        <a:lstStyle/>
        <a:p>
          <a:endParaRPr lang="fr-FR"/>
        </a:p>
      </dgm:t>
    </dgm:pt>
    <dgm:pt modelId="{AF70C6B8-3A55-4723-B4F2-32016E9D3573}">
      <dgm:prSet phldrT="[Texte]"/>
      <dgm:spPr/>
      <dgm:t>
        <a:bodyPr/>
        <a:lstStyle/>
        <a:p>
          <a:r>
            <a:rPr lang="fr-FR" dirty="0"/>
            <a:t>Autonomie</a:t>
          </a:r>
        </a:p>
      </dgm:t>
    </dgm:pt>
    <dgm:pt modelId="{5CE12444-DC79-4C64-9348-78E0A210CC26}" type="parTrans" cxnId="{4E5CEC80-BDD6-4B1D-89CC-6F7029ECDD78}">
      <dgm:prSet/>
      <dgm:spPr/>
      <dgm:t>
        <a:bodyPr/>
        <a:lstStyle/>
        <a:p>
          <a:endParaRPr lang="fr-FR"/>
        </a:p>
      </dgm:t>
    </dgm:pt>
    <dgm:pt modelId="{36CD241F-8549-41FE-8EAB-26596BB767C4}" type="sibTrans" cxnId="{4E5CEC80-BDD6-4B1D-89CC-6F7029ECDD78}">
      <dgm:prSet/>
      <dgm:spPr/>
      <dgm:t>
        <a:bodyPr/>
        <a:lstStyle/>
        <a:p>
          <a:endParaRPr lang="fr-FR"/>
        </a:p>
      </dgm:t>
    </dgm:pt>
    <dgm:pt modelId="{0602D352-1219-4DA9-87B8-B9679A9A6EC8}">
      <dgm:prSet phldrT="[Texte]"/>
      <dgm:spPr/>
      <dgm:t>
        <a:bodyPr/>
        <a:lstStyle/>
        <a:p>
          <a:r>
            <a:rPr lang="fr-FR" dirty="0"/>
            <a:t>Pro-activité</a:t>
          </a:r>
        </a:p>
      </dgm:t>
    </dgm:pt>
    <dgm:pt modelId="{14185049-0FE0-4165-A23F-2A016EE447CF}" type="parTrans" cxnId="{6D6811F3-3673-4A67-A483-46AB1CE166EB}">
      <dgm:prSet/>
      <dgm:spPr/>
      <dgm:t>
        <a:bodyPr/>
        <a:lstStyle/>
        <a:p>
          <a:endParaRPr lang="fr-FR"/>
        </a:p>
      </dgm:t>
    </dgm:pt>
    <dgm:pt modelId="{1F168B00-9C3E-4C99-942D-C103C606FB97}" type="sibTrans" cxnId="{6D6811F3-3673-4A67-A483-46AB1CE166EB}">
      <dgm:prSet/>
      <dgm:spPr/>
      <dgm:t>
        <a:bodyPr/>
        <a:lstStyle/>
        <a:p>
          <a:endParaRPr lang="fr-FR"/>
        </a:p>
      </dgm:t>
    </dgm:pt>
    <dgm:pt modelId="{06DDEB25-7747-4EE5-AED1-4895E2E63511}">
      <dgm:prSet phldrT="[Texte]"/>
      <dgm:spPr/>
      <dgm:t>
        <a:bodyPr/>
        <a:lstStyle/>
        <a:p>
          <a:r>
            <a:rPr lang="fr-FR" dirty="0"/>
            <a:t>Réactivité</a:t>
          </a:r>
        </a:p>
      </dgm:t>
    </dgm:pt>
    <dgm:pt modelId="{9F7E1ECA-65A5-4AE7-8588-CC16937EB3A8}" type="parTrans" cxnId="{73A14845-E88B-4938-BB83-DB60F5F40A6D}">
      <dgm:prSet/>
      <dgm:spPr/>
      <dgm:t>
        <a:bodyPr/>
        <a:lstStyle/>
        <a:p>
          <a:endParaRPr lang="fr-FR"/>
        </a:p>
      </dgm:t>
    </dgm:pt>
    <dgm:pt modelId="{05DD47AC-73EB-410D-8CBB-A06E0B6A64CD}" type="sibTrans" cxnId="{73A14845-E88B-4938-BB83-DB60F5F40A6D}">
      <dgm:prSet/>
      <dgm:spPr/>
      <dgm:t>
        <a:bodyPr/>
        <a:lstStyle/>
        <a:p>
          <a:endParaRPr lang="fr-FR"/>
        </a:p>
      </dgm:t>
    </dgm:pt>
    <dgm:pt modelId="{73768A0A-EDDD-4B2E-ADE3-72A469CD8A5B}">
      <dgm:prSet phldrT="[Texte]"/>
      <dgm:spPr/>
      <dgm:t>
        <a:bodyPr/>
        <a:lstStyle/>
        <a:p>
          <a:r>
            <a:rPr lang="fr-FR" dirty="0"/>
            <a:t>Sociabilité</a:t>
          </a:r>
        </a:p>
      </dgm:t>
    </dgm:pt>
    <dgm:pt modelId="{E42A93C6-716C-4514-913F-78C1679B5E14}" type="parTrans" cxnId="{71D331FE-166F-42AE-9D24-8ABA7D382349}">
      <dgm:prSet/>
      <dgm:spPr/>
      <dgm:t>
        <a:bodyPr/>
        <a:lstStyle/>
        <a:p>
          <a:endParaRPr lang="fr-FR"/>
        </a:p>
      </dgm:t>
    </dgm:pt>
    <dgm:pt modelId="{2E313D0E-8EC9-4BD4-8AA4-BFA60D3A5014}" type="sibTrans" cxnId="{71D331FE-166F-42AE-9D24-8ABA7D382349}">
      <dgm:prSet/>
      <dgm:spPr/>
      <dgm:t>
        <a:bodyPr/>
        <a:lstStyle/>
        <a:p>
          <a:endParaRPr lang="fr-FR"/>
        </a:p>
      </dgm:t>
    </dgm:pt>
    <dgm:pt modelId="{5866A64D-1F07-41B2-B035-D8874388FE35}">
      <dgm:prSet phldrT="[Texte]"/>
      <dgm:spPr/>
      <dgm:t>
        <a:bodyPr/>
        <a:lstStyle/>
        <a:p>
          <a:r>
            <a:rPr lang="fr-FR" dirty="0"/>
            <a:t>Mobilité</a:t>
          </a:r>
        </a:p>
      </dgm:t>
    </dgm:pt>
    <dgm:pt modelId="{E55D6640-81E0-4843-B650-DA010A1782D1}" type="parTrans" cxnId="{9BD3BFE2-CE7E-46B0-B87E-C71365CD93FC}">
      <dgm:prSet/>
      <dgm:spPr/>
      <dgm:t>
        <a:bodyPr/>
        <a:lstStyle/>
        <a:p>
          <a:endParaRPr lang="fr-FR"/>
        </a:p>
      </dgm:t>
    </dgm:pt>
    <dgm:pt modelId="{7EEF6AB3-894A-4C58-BA83-62059F997D9A}" type="sibTrans" cxnId="{9BD3BFE2-CE7E-46B0-B87E-C71365CD93FC}">
      <dgm:prSet/>
      <dgm:spPr/>
      <dgm:t>
        <a:bodyPr/>
        <a:lstStyle/>
        <a:p>
          <a:endParaRPr lang="fr-FR"/>
        </a:p>
      </dgm:t>
    </dgm:pt>
    <dgm:pt modelId="{7A376482-0FF4-4673-84AB-1149B92E3B23}">
      <dgm:prSet phldrT="[Texte]"/>
      <dgm:spPr/>
      <dgm:t>
        <a:bodyPr/>
        <a:lstStyle/>
        <a:p>
          <a:r>
            <a:rPr lang="fr-FR" dirty="0"/>
            <a:t>Rationalité</a:t>
          </a:r>
        </a:p>
      </dgm:t>
    </dgm:pt>
    <dgm:pt modelId="{36DA71B2-8BAF-448E-B211-7DEA044BE381}" type="parTrans" cxnId="{D92C08C8-D623-4C4C-994B-D408788E3A25}">
      <dgm:prSet/>
      <dgm:spPr/>
      <dgm:t>
        <a:bodyPr/>
        <a:lstStyle/>
        <a:p>
          <a:endParaRPr lang="fr-FR"/>
        </a:p>
      </dgm:t>
    </dgm:pt>
    <dgm:pt modelId="{6E098A50-A7D9-40AB-826F-5345E6D0A64A}" type="sibTrans" cxnId="{D92C08C8-D623-4C4C-994B-D408788E3A25}">
      <dgm:prSet/>
      <dgm:spPr/>
      <dgm:t>
        <a:bodyPr/>
        <a:lstStyle/>
        <a:p>
          <a:endParaRPr lang="fr-FR"/>
        </a:p>
      </dgm:t>
    </dgm:pt>
    <dgm:pt modelId="{CFA00FCC-BE24-49BF-BD0B-0E6C44553722}">
      <dgm:prSet phldrT="[Texte]"/>
      <dgm:spPr/>
      <dgm:t>
        <a:bodyPr/>
        <a:lstStyle/>
        <a:p>
          <a:r>
            <a:rPr lang="fr-FR" dirty="0"/>
            <a:t>Adaptabilité</a:t>
          </a:r>
        </a:p>
      </dgm:t>
    </dgm:pt>
    <dgm:pt modelId="{F61DE2BD-5912-4799-AA66-C1A50570059A}" type="parTrans" cxnId="{B2602168-7CFF-49BD-B688-5B0C5946BCD9}">
      <dgm:prSet/>
      <dgm:spPr/>
      <dgm:t>
        <a:bodyPr/>
        <a:lstStyle/>
        <a:p>
          <a:endParaRPr lang="fr-FR"/>
        </a:p>
      </dgm:t>
    </dgm:pt>
    <dgm:pt modelId="{FF61BF4F-52CC-421D-BF52-E5D6CD17B8F8}" type="sibTrans" cxnId="{B2602168-7CFF-49BD-B688-5B0C5946BCD9}">
      <dgm:prSet/>
      <dgm:spPr/>
      <dgm:t>
        <a:bodyPr/>
        <a:lstStyle/>
        <a:p>
          <a:endParaRPr lang="fr-FR"/>
        </a:p>
      </dgm:t>
    </dgm:pt>
    <dgm:pt modelId="{5105BCCD-4268-4574-8569-D00295ED4597}">
      <dgm:prSet phldrT="[Texte]"/>
      <dgm:spPr/>
      <dgm:t>
        <a:bodyPr/>
        <a:lstStyle/>
        <a:p>
          <a:r>
            <a:rPr lang="fr-FR" dirty="0"/>
            <a:t>Etc.</a:t>
          </a:r>
        </a:p>
      </dgm:t>
    </dgm:pt>
    <dgm:pt modelId="{95EDE90D-E3A6-4065-BDB0-2D823BC5CC16}" type="parTrans" cxnId="{ACFB5B88-D16C-4E0D-AB01-4D633AAABE72}">
      <dgm:prSet/>
      <dgm:spPr/>
      <dgm:t>
        <a:bodyPr/>
        <a:lstStyle/>
        <a:p>
          <a:endParaRPr lang="fr-FR"/>
        </a:p>
      </dgm:t>
    </dgm:pt>
    <dgm:pt modelId="{7A332EA2-97B7-43E4-9EEA-CA0D887C2F6E}" type="sibTrans" cxnId="{ACFB5B88-D16C-4E0D-AB01-4D633AAABE72}">
      <dgm:prSet/>
      <dgm:spPr/>
      <dgm:t>
        <a:bodyPr/>
        <a:lstStyle/>
        <a:p>
          <a:endParaRPr lang="fr-FR"/>
        </a:p>
      </dgm:t>
    </dgm:pt>
    <dgm:pt modelId="{C29893F8-2C46-4C40-ACB2-E7BB966FE0D9}" type="pres">
      <dgm:prSet presAssocID="{0479920D-78AE-4144-8C40-E6BEA9439E80}" presName="Name0" presStyleCnt="0">
        <dgm:presLayoutVars>
          <dgm:chMax val="7"/>
          <dgm:dir/>
          <dgm:animLvl val="lvl"/>
          <dgm:resizeHandles val="exact"/>
        </dgm:presLayoutVars>
      </dgm:prSet>
      <dgm:spPr/>
    </dgm:pt>
    <dgm:pt modelId="{F8B5FE55-2FD3-4BAC-88DC-FDF683B65699}" type="pres">
      <dgm:prSet presAssocID="{FD5B654F-A885-4B38-8FB5-39114D45F4A3}" presName="circle1" presStyleLbl="node1" presStyleIdx="0" presStyleCnt="3"/>
      <dgm:spPr/>
    </dgm:pt>
    <dgm:pt modelId="{39018CBD-34D3-4706-AB1A-0D20299FFA6B}" type="pres">
      <dgm:prSet presAssocID="{FD5B654F-A885-4B38-8FB5-39114D45F4A3}" presName="space" presStyleCnt="0"/>
      <dgm:spPr/>
    </dgm:pt>
    <dgm:pt modelId="{52FC617C-074D-407D-AE08-31FAB990EED9}" type="pres">
      <dgm:prSet presAssocID="{FD5B654F-A885-4B38-8FB5-39114D45F4A3}" presName="rect1" presStyleLbl="alignAcc1" presStyleIdx="0" presStyleCnt="3"/>
      <dgm:spPr/>
    </dgm:pt>
    <dgm:pt modelId="{A449F20B-128D-4E42-83A2-89C4FA1C16FE}" type="pres">
      <dgm:prSet presAssocID="{6731996A-5545-4983-BA10-D056739E28E5}" presName="vertSpace2" presStyleLbl="node1" presStyleIdx="0" presStyleCnt="3"/>
      <dgm:spPr/>
    </dgm:pt>
    <dgm:pt modelId="{22E55352-450F-482B-96BA-153DCBDF227E}" type="pres">
      <dgm:prSet presAssocID="{6731996A-5545-4983-BA10-D056739E28E5}" presName="circle2" presStyleLbl="node1" presStyleIdx="1" presStyleCnt="3"/>
      <dgm:spPr/>
    </dgm:pt>
    <dgm:pt modelId="{A93669EA-16AB-4F30-9CCA-F2229AD5818D}" type="pres">
      <dgm:prSet presAssocID="{6731996A-5545-4983-BA10-D056739E28E5}" presName="rect2" presStyleLbl="alignAcc1" presStyleIdx="1" presStyleCnt="3"/>
      <dgm:spPr/>
    </dgm:pt>
    <dgm:pt modelId="{56CFA32A-E04C-44CF-9EED-D299F28E22DA}" type="pres">
      <dgm:prSet presAssocID="{883B1AD9-6566-4983-A54D-C9BA0BE66300}" presName="vertSpace3" presStyleLbl="node1" presStyleIdx="1" presStyleCnt="3"/>
      <dgm:spPr/>
    </dgm:pt>
    <dgm:pt modelId="{FCFB467D-B158-4786-A44F-CE2D1F338E82}" type="pres">
      <dgm:prSet presAssocID="{883B1AD9-6566-4983-A54D-C9BA0BE66300}" presName="circle3" presStyleLbl="node1" presStyleIdx="2" presStyleCnt="3"/>
      <dgm:spPr/>
    </dgm:pt>
    <dgm:pt modelId="{36B252BF-695E-4EB7-9E48-EA13B311C14D}" type="pres">
      <dgm:prSet presAssocID="{883B1AD9-6566-4983-A54D-C9BA0BE66300}" presName="rect3" presStyleLbl="alignAcc1" presStyleIdx="2" presStyleCnt="3"/>
      <dgm:spPr/>
    </dgm:pt>
    <dgm:pt modelId="{AF43C0E3-6624-4742-B65F-7A3870A9F4E5}" type="pres">
      <dgm:prSet presAssocID="{FD5B654F-A885-4B38-8FB5-39114D45F4A3}" presName="rect1ParTx" presStyleLbl="alignAcc1" presStyleIdx="2" presStyleCnt="3">
        <dgm:presLayoutVars>
          <dgm:chMax val="1"/>
          <dgm:bulletEnabled val="1"/>
        </dgm:presLayoutVars>
      </dgm:prSet>
      <dgm:spPr/>
    </dgm:pt>
    <dgm:pt modelId="{B525D042-D3B2-480B-9001-F7D221189993}" type="pres">
      <dgm:prSet presAssocID="{FD5B654F-A885-4B38-8FB5-39114D45F4A3}" presName="rect1ChTx" presStyleLbl="alignAcc1" presStyleIdx="2" presStyleCnt="3">
        <dgm:presLayoutVars>
          <dgm:bulletEnabled val="1"/>
        </dgm:presLayoutVars>
      </dgm:prSet>
      <dgm:spPr/>
    </dgm:pt>
    <dgm:pt modelId="{A882F9BB-AE75-479D-93B1-2C17DCFF5DC4}" type="pres">
      <dgm:prSet presAssocID="{6731996A-5545-4983-BA10-D056739E28E5}" presName="rect2ParTx" presStyleLbl="alignAcc1" presStyleIdx="2" presStyleCnt="3">
        <dgm:presLayoutVars>
          <dgm:chMax val="1"/>
          <dgm:bulletEnabled val="1"/>
        </dgm:presLayoutVars>
      </dgm:prSet>
      <dgm:spPr/>
    </dgm:pt>
    <dgm:pt modelId="{E3F59F3D-B901-4E70-B24C-B8ADE5926686}" type="pres">
      <dgm:prSet presAssocID="{6731996A-5545-4983-BA10-D056739E28E5}" presName="rect2ChTx" presStyleLbl="alignAcc1" presStyleIdx="2" presStyleCnt="3">
        <dgm:presLayoutVars>
          <dgm:bulletEnabled val="1"/>
        </dgm:presLayoutVars>
      </dgm:prSet>
      <dgm:spPr/>
    </dgm:pt>
    <dgm:pt modelId="{46CDFF7F-83A2-494B-8387-83144C92E96F}" type="pres">
      <dgm:prSet presAssocID="{883B1AD9-6566-4983-A54D-C9BA0BE66300}" presName="rect3ParTx" presStyleLbl="alignAcc1" presStyleIdx="2" presStyleCnt="3">
        <dgm:presLayoutVars>
          <dgm:chMax val="1"/>
          <dgm:bulletEnabled val="1"/>
        </dgm:presLayoutVars>
      </dgm:prSet>
      <dgm:spPr/>
    </dgm:pt>
    <dgm:pt modelId="{544DDBD4-9D3F-4404-AA81-8ADF6DB89B55}" type="pres">
      <dgm:prSet presAssocID="{883B1AD9-6566-4983-A54D-C9BA0BE66300}" presName="rect3ChTx" presStyleLbl="alignAcc1" presStyleIdx="2" presStyleCnt="3">
        <dgm:presLayoutVars>
          <dgm:bulletEnabled val="1"/>
        </dgm:presLayoutVars>
      </dgm:prSet>
      <dgm:spPr/>
    </dgm:pt>
  </dgm:ptLst>
  <dgm:cxnLst>
    <dgm:cxn modelId="{F5267006-A040-4611-9124-F6B3DBC0948A}" srcId="{0479920D-78AE-4144-8C40-E6BEA9439E80}" destId="{883B1AD9-6566-4983-A54D-C9BA0BE66300}" srcOrd="2" destOrd="0" parTransId="{A9476F9C-2C4A-451A-AD48-0CB2DC652D2F}" sibTransId="{BBAC3BAD-A41A-46AF-BC06-A0B28E7517A1}"/>
    <dgm:cxn modelId="{CAD9E407-A8CF-4F0D-AB38-DD4245D938E7}" type="presOf" srcId="{CFA00FCC-BE24-49BF-BD0B-0E6C44553722}" destId="{B525D042-D3B2-480B-9001-F7D221189993}" srcOrd="0" destOrd="2" presId="urn:microsoft.com/office/officeart/2005/8/layout/target3"/>
    <dgm:cxn modelId="{2547671F-3F46-4D65-9A5E-7AD0A68DF686}" type="presOf" srcId="{7A376482-0FF4-4673-84AB-1149B92E3B23}" destId="{B525D042-D3B2-480B-9001-F7D221189993}" srcOrd="0" destOrd="1" presId="urn:microsoft.com/office/officeart/2005/8/layout/target3"/>
    <dgm:cxn modelId="{5B464226-D134-4367-B010-B8EDD47CECEC}" type="presOf" srcId="{CFD70B60-B85A-47A6-A94D-A3DF1498E329}" destId="{544DDBD4-9D3F-4404-AA81-8ADF6DB89B55}" srcOrd="0" destOrd="0" presId="urn:microsoft.com/office/officeart/2005/8/layout/target3"/>
    <dgm:cxn modelId="{627DD527-7FAE-4BE9-85E6-4EDF87F6CA73}" srcId="{0479920D-78AE-4144-8C40-E6BEA9439E80}" destId="{FD5B654F-A885-4B38-8FB5-39114D45F4A3}" srcOrd="0" destOrd="0" parTransId="{179D49D2-6D61-48F5-B494-BEC5ADABE7BC}" sibTransId="{C2A6A0EB-3490-4121-800E-F392CE6DA924}"/>
    <dgm:cxn modelId="{4C39C832-B855-4318-A728-C2A48AD446E0}" type="presOf" srcId="{883B1AD9-6566-4983-A54D-C9BA0BE66300}" destId="{36B252BF-695E-4EB7-9E48-EA13B311C14D}" srcOrd="0" destOrd="0" presId="urn:microsoft.com/office/officeart/2005/8/layout/target3"/>
    <dgm:cxn modelId="{73A14845-E88B-4938-BB83-DB60F5F40A6D}" srcId="{6731996A-5545-4983-BA10-D056739E28E5}" destId="{06DDEB25-7747-4EE5-AED1-4895E2E63511}" srcOrd="1" destOrd="0" parTransId="{9F7E1ECA-65A5-4AE7-8588-CC16937EB3A8}" sibTransId="{05DD47AC-73EB-410D-8CBB-A06E0B6A64CD}"/>
    <dgm:cxn modelId="{41753B67-D3D7-4374-A300-00CD6D37500E}" type="presOf" srcId="{FD5B654F-A885-4B38-8FB5-39114D45F4A3}" destId="{AF43C0E3-6624-4742-B65F-7A3870A9F4E5}" srcOrd="1" destOrd="0" presId="urn:microsoft.com/office/officeart/2005/8/layout/target3"/>
    <dgm:cxn modelId="{B2602168-7CFF-49BD-B688-5B0C5946BCD9}" srcId="{FD5B654F-A885-4B38-8FB5-39114D45F4A3}" destId="{CFA00FCC-BE24-49BF-BD0B-0E6C44553722}" srcOrd="2" destOrd="0" parTransId="{F61DE2BD-5912-4799-AA66-C1A50570059A}" sibTransId="{FF61BF4F-52CC-421D-BF52-E5D6CD17B8F8}"/>
    <dgm:cxn modelId="{E0E35A6A-F7B0-4E61-8346-C6AB8B8D2749}" type="presOf" srcId="{FD5B654F-A885-4B38-8FB5-39114D45F4A3}" destId="{52FC617C-074D-407D-AE08-31FAB990EED9}" srcOrd="0" destOrd="0" presId="urn:microsoft.com/office/officeart/2005/8/layout/target3"/>
    <dgm:cxn modelId="{6D95784D-89A6-46C2-AAB0-2FE71F564B27}" srcId="{883B1AD9-6566-4983-A54D-C9BA0BE66300}" destId="{CFD70B60-B85A-47A6-A94D-A3DF1498E329}" srcOrd="0" destOrd="0" parTransId="{17B09538-0B18-4593-908D-79DBD8606221}" sibTransId="{09700626-3B74-47A8-86C3-86604B28DA2F}"/>
    <dgm:cxn modelId="{5956A173-37CD-4519-9D82-54A7FC681470}" type="presOf" srcId="{883B1AD9-6566-4983-A54D-C9BA0BE66300}" destId="{46CDFF7F-83A2-494B-8387-83144C92E96F}" srcOrd="1" destOrd="0" presId="urn:microsoft.com/office/officeart/2005/8/layout/target3"/>
    <dgm:cxn modelId="{04C48F79-AB43-4EE2-AC03-D6E958358007}" type="presOf" srcId="{6731996A-5545-4983-BA10-D056739E28E5}" destId="{A93669EA-16AB-4F30-9CCA-F2229AD5818D}" srcOrd="0" destOrd="0" presId="urn:microsoft.com/office/officeart/2005/8/layout/target3"/>
    <dgm:cxn modelId="{4E5CEC80-BDD6-4B1D-89CC-6F7029ECDD78}" srcId="{883B1AD9-6566-4983-A54D-C9BA0BE66300}" destId="{AF70C6B8-3A55-4723-B4F2-32016E9D3573}" srcOrd="1" destOrd="0" parTransId="{5CE12444-DC79-4C64-9348-78E0A210CC26}" sibTransId="{36CD241F-8549-41FE-8EAB-26596BB767C4}"/>
    <dgm:cxn modelId="{C199D281-2FC1-46AB-A87F-DB976B0B7EC8}" type="presOf" srcId="{6731996A-5545-4983-BA10-D056739E28E5}" destId="{A882F9BB-AE75-479D-93B1-2C17DCFF5DC4}" srcOrd="1" destOrd="0" presId="urn:microsoft.com/office/officeart/2005/8/layout/target3"/>
    <dgm:cxn modelId="{ACFB5B88-D16C-4E0D-AB01-4D633AAABE72}" srcId="{FD5B654F-A885-4B38-8FB5-39114D45F4A3}" destId="{5105BCCD-4268-4574-8569-D00295ED4597}" srcOrd="3" destOrd="0" parTransId="{95EDE90D-E3A6-4065-BDB0-2D823BC5CC16}" sibTransId="{7A332EA2-97B7-43E4-9EEA-CA0D887C2F6E}"/>
    <dgm:cxn modelId="{6B48E38C-1F4D-4477-AE85-9193A0F616A9}" type="presOf" srcId="{0479920D-78AE-4144-8C40-E6BEA9439E80}" destId="{C29893F8-2C46-4C40-ACB2-E7BB966FE0D9}" srcOrd="0" destOrd="0" presId="urn:microsoft.com/office/officeart/2005/8/layout/target3"/>
    <dgm:cxn modelId="{5F9AE896-2838-469C-8BDD-180C080BB82C}" type="presOf" srcId="{06DDEB25-7747-4EE5-AED1-4895E2E63511}" destId="{E3F59F3D-B901-4E70-B24C-B8ADE5926686}" srcOrd="0" destOrd="1" presId="urn:microsoft.com/office/officeart/2005/8/layout/target3"/>
    <dgm:cxn modelId="{49D258BC-2757-4C97-9DEF-E9BBAA7F9E12}" srcId="{0479920D-78AE-4144-8C40-E6BEA9439E80}" destId="{6731996A-5545-4983-BA10-D056739E28E5}" srcOrd="1" destOrd="0" parTransId="{34266C7D-EBF2-42F2-9104-81D0CAFFED97}" sibTransId="{7CBE83F1-7C61-4E6A-B275-2E95520EDE43}"/>
    <dgm:cxn modelId="{FE07C8BF-05A1-4AFE-B48F-5E50B403CC2F}" type="presOf" srcId="{5866A64D-1F07-41B2-B035-D8874388FE35}" destId="{B525D042-D3B2-480B-9001-F7D221189993}" srcOrd="0" destOrd="0" presId="urn:microsoft.com/office/officeart/2005/8/layout/target3"/>
    <dgm:cxn modelId="{5A7E08C3-006B-48D3-AE0D-5E3912E73644}" type="presOf" srcId="{73768A0A-EDDD-4B2E-ADE3-72A469CD8A5B}" destId="{E3F59F3D-B901-4E70-B24C-B8ADE5926686}" srcOrd="0" destOrd="2" presId="urn:microsoft.com/office/officeart/2005/8/layout/target3"/>
    <dgm:cxn modelId="{D92C08C8-D623-4C4C-994B-D408788E3A25}" srcId="{FD5B654F-A885-4B38-8FB5-39114D45F4A3}" destId="{7A376482-0FF4-4673-84AB-1149B92E3B23}" srcOrd="1" destOrd="0" parTransId="{36DA71B2-8BAF-448E-B211-7DEA044BE381}" sibTransId="{6E098A50-A7D9-40AB-826F-5345E6D0A64A}"/>
    <dgm:cxn modelId="{652B96DF-D620-4FD9-B9CD-634BEB882253}" type="presOf" srcId="{0602D352-1219-4DA9-87B8-B9679A9A6EC8}" destId="{E3F59F3D-B901-4E70-B24C-B8ADE5926686}" srcOrd="0" destOrd="0" presId="urn:microsoft.com/office/officeart/2005/8/layout/target3"/>
    <dgm:cxn modelId="{C9DBBBDF-33B4-45F9-A0CE-BBD17019CCF4}" type="presOf" srcId="{5105BCCD-4268-4574-8569-D00295ED4597}" destId="{B525D042-D3B2-480B-9001-F7D221189993}" srcOrd="0" destOrd="3" presId="urn:microsoft.com/office/officeart/2005/8/layout/target3"/>
    <dgm:cxn modelId="{9BD3BFE2-CE7E-46B0-B87E-C71365CD93FC}" srcId="{FD5B654F-A885-4B38-8FB5-39114D45F4A3}" destId="{5866A64D-1F07-41B2-B035-D8874388FE35}" srcOrd="0" destOrd="0" parTransId="{E55D6640-81E0-4843-B650-DA010A1782D1}" sibTransId="{7EEF6AB3-894A-4C58-BA83-62059F997D9A}"/>
    <dgm:cxn modelId="{6D6811F3-3673-4A67-A483-46AB1CE166EB}" srcId="{6731996A-5545-4983-BA10-D056739E28E5}" destId="{0602D352-1219-4DA9-87B8-B9679A9A6EC8}" srcOrd="0" destOrd="0" parTransId="{14185049-0FE0-4165-A23F-2A016EE447CF}" sibTransId="{1F168B00-9C3E-4C99-942D-C103C606FB97}"/>
    <dgm:cxn modelId="{751075F7-12A9-4546-B0B8-7CE71419AEF2}" type="presOf" srcId="{AF70C6B8-3A55-4723-B4F2-32016E9D3573}" destId="{544DDBD4-9D3F-4404-AA81-8ADF6DB89B55}" srcOrd="0" destOrd="1" presId="urn:microsoft.com/office/officeart/2005/8/layout/target3"/>
    <dgm:cxn modelId="{71D331FE-166F-42AE-9D24-8ABA7D382349}" srcId="{6731996A-5545-4983-BA10-D056739E28E5}" destId="{73768A0A-EDDD-4B2E-ADE3-72A469CD8A5B}" srcOrd="2" destOrd="0" parTransId="{E42A93C6-716C-4514-913F-78C1679B5E14}" sibTransId="{2E313D0E-8EC9-4BD4-8AA4-BFA60D3A5014}"/>
    <dgm:cxn modelId="{332AB4F7-759B-42BF-81A0-BEAF7F793431}" type="presParOf" srcId="{C29893F8-2C46-4C40-ACB2-E7BB966FE0D9}" destId="{F8B5FE55-2FD3-4BAC-88DC-FDF683B65699}" srcOrd="0" destOrd="0" presId="urn:microsoft.com/office/officeart/2005/8/layout/target3"/>
    <dgm:cxn modelId="{0C18D2F4-91D2-48ED-ABCD-1F17C1A10493}" type="presParOf" srcId="{C29893F8-2C46-4C40-ACB2-E7BB966FE0D9}" destId="{39018CBD-34D3-4706-AB1A-0D20299FFA6B}" srcOrd="1" destOrd="0" presId="urn:microsoft.com/office/officeart/2005/8/layout/target3"/>
    <dgm:cxn modelId="{20441B8B-96EE-457F-A4A9-49B09FB219AE}" type="presParOf" srcId="{C29893F8-2C46-4C40-ACB2-E7BB966FE0D9}" destId="{52FC617C-074D-407D-AE08-31FAB990EED9}" srcOrd="2" destOrd="0" presId="urn:microsoft.com/office/officeart/2005/8/layout/target3"/>
    <dgm:cxn modelId="{EC87CE70-0957-4604-8160-91BB82B9C43D}" type="presParOf" srcId="{C29893F8-2C46-4C40-ACB2-E7BB966FE0D9}" destId="{A449F20B-128D-4E42-83A2-89C4FA1C16FE}" srcOrd="3" destOrd="0" presId="urn:microsoft.com/office/officeart/2005/8/layout/target3"/>
    <dgm:cxn modelId="{6559B22A-6A61-4035-A97C-19F5F3362097}" type="presParOf" srcId="{C29893F8-2C46-4C40-ACB2-E7BB966FE0D9}" destId="{22E55352-450F-482B-96BA-153DCBDF227E}" srcOrd="4" destOrd="0" presId="urn:microsoft.com/office/officeart/2005/8/layout/target3"/>
    <dgm:cxn modelId="{23310359-55F1-441D-8C1B-186F058B99E4}" type="presParOf" srcId="{C29893F8-2C46-4C40-ACB2-E7BB966FE0D9}" destId="{A93669EA-16AB-4F30-9CCA-F2229AD5818D}" srcOrd="5" destOrd="0" presId="urn:microsoft.com/office/officeart/2005/8/layout/target3"/>
    <dgm:cxn modelId="{79E1AD60-CC72-41DC-8C4A-D29A89593ACE}" type="presParOf" srcId="{C29893F8-2C46-4C40-ACB2-E7BB966FE0D9}" destId="{56CFA32A-E04C-44CF-9EED-D299F28E22DA}" srcOrd="6" destOrd="0" presId="urn:microsoft.com/office/officeart/2005/8/layout/target3"/>
    <dgm:cxn modelId="{0C24517A-0CBE-4888-9ED2-41C2D1C8FF09}" type="presParOf" srcId="{C29893F8-2C46-4C40-ACB2-E7BB966FE0D9}" destId="{FCFB467D-B158-4786-A44F-CE2D1F338E82}" srcOrd="7" destOrd="0" presId="urn:microsoft.com/office/officeart/2005/8/layout/target3"/>
    <dgm:cxn modelId="{625C8A8D-8012-45DB-A176-B40C8C029943}" type="presParOf" srcId="{C29893F8-2C46-4C40-ACB2-E7BB966FE0D9}" destId="{36B252BF-695E-4EB7-9E48-EA13B311C14D}" srcOrd="8" destOrd="0" presId="urn:microsoft.com/office/officeart/2005/8/layout/target3"/>
    <dgm:cxn modelId="{DB02D4E1-2259-477A-9C92-7FE5EE93DBAE}" type="presParOf" srcId="{C29893F8-2C46-4C40-ACB2-E7BB966FE0D9}" destId="{AF43C0E3-6624-4742-B65F-7A3870A9F4E5}" srcOrd="9" destOrd="0" presId="urn:microsoft.com/office/officeart/2005/8/layout/target3"/>
    <dgm:cxn modelId="{D40F6855-557D-4213-9D1B-F49DC2CD508F}" type="presParOf" srcId="{C29893F8-2C46-4C40-ACB2-E7BB966FE0D9}" destId="{B525D042-D3B2-480B-9001-F7D221189993}" srcOrd="10" destOrd="0" presId="urn:microsoft.com/office/officeart/2005/8/layout/target3"/>
    <dgm:cxn modelId="{8B261AD9-D951-4755-97FC-5412303D6875}" type="presParOf" srcId="{C29893F8-2C46-4C40-ACB2-E7BB966FE0D9}" destId="{A882F9BB-AE75-479D-93B1-2C17DCFF5DC4}" srcOrd="11" destOrd="0" presId="urn:microsoft.com/office/officeart/2005/8/layout/target3"/>
    <dgm:cxn modelId="{B7540B57-0956-41CE-9CF3-C912C655CFAE}" type="presParOf" srcId="{C29893F8-2C46-4C40-ACB2-E7BB966FE0D9}" destId="{E3F59F3D-B901-4E70-B24C-B8ADE5926686}" srcOrd="12" destOrd="0" presId="urn:microsoft.com/office/officeart/2005/8/layout/target3"/>
    <dgm:cxn modelId="{E9C6804F-13EB-4873-B847-A583EFF04E97}" type="presParOf" srcId="{C29893F8-2C46-4C40-ACB2-E7BB966FE0D9}" destId="{46CDFF7F-83A2-494B-8387-83144C92E96F}" srcOrd="13" destOrd="0" presId="urn:microsoft.com/office/officeart/2005/8/layout/target3"/>
    <dgm:cxn modelId="{CF69306C-4E3F-47CC-AC2E-2CBD48FBEA58}" type="presParOf" srcId="{C29893F8-2C46-4C40-ACB2-E7BB966FE0D9}" destId="{544DDBD4-9D3F-4404-AA81-8ADF6DB89B55}"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32ACD2F-45D0-4BC2-A326-E3CD9AE48F0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B4A48979-9E5C-42E4-951B-A9CDD106DCFC}">
      <dgm:prSet phldrT="[Texte]"/>
      <dgm:spPr/>
      <dgm:t>
        <a:bodyPr/>
        <a:lstStyle/>
        <a:p>
          <a:r>
            <a:rPr lang="fr-FR" dirty="0"/>
            <a:t>L’environnement logique</a:t>
          </a:r>
        </a:p>
      </dgm:t>
    </dgm:pt>
    <dgm:pt modelId="{C4F997B7-24B0-4D99-9DBE-90748ABAC515}" type="parTrans" cxnId="{25257D79-5972-4EDC-9DD6-9CFD38B54368}">
      <dgm:prSet/>
      <dgm:spPr/>
      <dgm:t>
        <a:bodyPr/>
        <a:lstStyle/>
        <a:p>
          <a:endParaRPr lang="fr-FR"/>
        </a:p>
      </dgm:t>
    </dgm:pt>
    <dgm:pt modelId="{8F51421D-A4C7-4EA3-B1FB-FE79E0AB680D}" type="sibTrans" cxnId="{25257D79-5972-4EDC-9DD6-9CFD38B54368}">
      <dgm:prSet/>
      <dgm:spPr/>
      <dgm:t>
        <a:bodyPr/>
        <a:lstStyle/>
        <a:p>
          <a:endParaRPr lang="fr-FR"/>
        </a:p>
      </dgm:t>
    </dgm:pt>
    <dgm:pt modelId="{814A0EF6-03BD-4487-954E-D10B94CDB5FD}">
      <dgm:prSet phldrT="[Texte]"/>
      <dgm:spPr/>
      <dgm:t>
        <a:bodyPr/>
        <a:lstStyle/>
        <a:p>
          <a:r>
            <a:rPr lang="fr-FR" dirty="0"/>
            <a:t>Framework SMA</a:t>
          </a:r>
        </a:p>
      </dgm:t>
    </dgm:pt>
    <dgm:pt modelId="{0B58E646-80D1-45FE-BC01-51679BC5AD33}" type="parTrans" cxnId="{2B8BE391-4B70-4C5D-AD25-C2EABCCB0FED}">
      <dgm:prSet/>
      <dgm:spPr/>
      <dgm:t>
        <a:bodyPr/>
        <a:lstStyle/>
        <a:p>
          <a:endParaRPr lang="fr-FR"/>
        </a:p>
      </dgm:t>
    </dgm:pt>
    <dgm:pt modelId="{098CC5D1-939D-4866-8C64-7B61C30CFABA}" type="sibTrans" cxnId="{2B8BE391-4B70-4C5D-AD25-C2EABCCB0FED}">
      <dgm:prSet/>
      <dgm:spPr/>
      <dgm:t>
        <a:bodyPr/>
        <a:lstStyle/>
        <a:p>
          <a:endParaRPr lang="fr-FR"/>
        </a:p>
      </dgm:t>
    </dgm:pt>
    <dgm:pt modelId="{DB70837C-BFC8-4433-8AC4-463335B0A9C0}">
      <dgm:prSet phldrT="[Texte]"/>
      <dgm:spPr/>
      <dgm:t>
        <a:bodyPr/>
        <a:lstStyle/>
        <a:p>
          <a:r>
            <a:rPr lang="fr-FR" dirty="0"/>
            <a:t>Objets modélisant le système</a:t>
          </a:r>
        </a:p>
      </dgm:t>
    </dgm:pt>
    <dgm:pt modelId="{6546C85B-0A72-4B99-A304-2FD62059ACAB}" type="parTrans" cxnId="{155127B5-DA7A-4C50-AED8-7CC7AC35E6CD}">
      <dgm:prSet/>
      <dgm:spPr/>
      <dgm:t>
        <a:bodyPr/>
        <a:lstStyle/>
        <a:p>
          <a:endParaRPr lang="fr-FR"/>
        </a:p>
      </dgm:t>
    </dgm:pt>
    <dgm:pt modelId="{C192A1D0-FF42-4531-A0E7-E44405BBF555}" type="sibTrans" cxnId="{155127B5-DA7A-4C50-AED8-7CC7AC35E6CD}">
      <dgm:prSet/>
      <dgm:spPr/>
      <dgm:t>
        <a:bodyPr/>
        <a:lstStyle/>
        <a:p>
          <a:endParaRPr lang="fr-FR"/>
        </a:p>
      </dgm:t>
    </dgm:pt>
    <dgm:pt modelId="{2C756F56-45C0-41A6-A916-143578B9E108}">
      <dgm:prSet phldrT="[Texte]"/>
      <dgm:spPr/>
      <dgm:t>
        <a:bodyPr/>
        <a:lstStyle/>
        <a:p>
          <a:r>
            <a:rPr lang="fr-FR" dirty="0"/>
            <a:t>La plateforme logicielle</a:t>
          </a:r>
        </a:p>
      </dgm:t>
    </dgm:pt>
    <dgm:pt modelId="{5BBF8A43-45C6-4FBC-94D3-6D96D3E5E60E}" type="parTrans" cxnId="{DE907C5C-5CA6-476F-90EB-59A8CD16B339}">
      <dgm:prSet/>
      <dgm:spPr/>
      <dgm:t>
        <a:bodyPr/>
        <a:lstStyle/>
        <a:p>
          <a:endParaRPr lang="fr-FR"/>
        </a:p>
      </dgm:t>
    </dgm:pt>
    <dgm:pt modelId="{8160E05A-D407-42D2-8169-E29B5FBAD77D}" type="sibTrans" cxnId="{DE907C5C-5CA6-476F-90EB-59A8CD16B339}">
      <dgm:prSet/>
      <dgm:spPr/>
      <dgm:t>
        <a:bodyPr/>
        <a:lstStyle/>
        <a:p>
          <a:endParaRPr lang="fr-FR"/>
        </a:p>
      </dgm:t>
    </dgm:pt>
    <dgm:pt modelId="{D991A5E5-9367-46C4-A62D-AC4A5894AF83}">
      <dgm:prSet phldrT="[Texte]"/>
      <dgm:spPr/>
      <dgm:t>
        <a:bodyPr/>
        <a:lstStyle/>
        <a:p>
          <a:r>
            <a:rPr lang="fr-FR" dirty="0"/>
            <a:t>Système d’exploitation</a:t>
          </a:r>
        </a:p>
      </dgm:t>
    </dgm:pt>
    <dgm:pt modelId="{4FEE308A-8E4F-4018-9AA0-70F5D8E6E7D3}" type="parTrans" cxnId="{9D300432-A433-4488-8776-7E7082A326BF}">
      <dgm:prSet/>
      <dgm:spPr/>
      <dgm:t>
        <a:bodyPr/>
        <a:lstStyle/>
        <a:p>
          <a:endParaRPr lang="fr-FR"/>
        </a:p>
      </dgm:t>
    </dgm:pt>
    <dgm:pt modelId="{4C0353A0-AF8E-4CA7-BB0F-6AC227AA6815}" type="sibTrans" cxnId="{9D300432-A433-4488-8776-7E7082A326BF}">
      <dgm:prSet/>
      <dgm:spPr/>
      <dgm:t>
        <a:bodyPr/>
        <a:lstStyle/>
        <a:p>
          <a:endParaRPr lang="fr-FR"/>
        </a:p>
      </dgm:t>
    </dgm:pt>
    <dgm:pt modelId="{9F1EE849-AC0B-488F-826F-5AC4C23317A0}">
      <dgm:prSet phldrT="[Texte]"/>
      <dgm:spPr/>
      <dgm:t>
        <a:bodyPr/>
        <a:lstStyle/>
        <a:p>
          <a:r>
            <a:rPr lang="fr-FR" dirty="0" err="1"/>
            <a:t>Middelware</a:t>
          </a:r>
          <a:endParaRPr lang="fr-FR" dirty="0"/>
        </a:p>
      </dgm:t>
    </dgm:pt>
    <dgm:pt modelId="{A9B9AA39-028A-4FD7-8993-8A56A048C61D}" type="parTrans" cxnId="{2AFF0E40-9FF3-44E9-AAAE-ACA46AC50765}">
      <dgm:prSet/>
      <dgm:spPr/>
      <dgm:t>
        <a:bodyPr/>
        <a:lstStyle/>
        <a:p>
          <a:endParaRPr lang="fr-FR"/>
        </a:p>
      </dgm:t>
    </dgm:pt>
    <dgm:pt modelId="{38A4705C-3A6E-4AB5-8796-09C3810FE43F}" type="sibTrans" cxnId="{2AFF0E40-9FF3-44E9-AAAE-ACA46AC50765}">
      <dgm:prSet/>
      <dgm:spPr/>
      <dgm:t>
        <a:bodyPr/>
        <a:lstStyle/>
        <a:p>
          <a:endParaRPr lang="fr-FR"/>
        </a:p>
      </dgm:t>
    </dgm:pt>
    <dgm:pt modelId="{02C40C96-4D5E-43CA-BD70-939A5EFFD605}">
      <dgm:prSet phldrT="[Texte]"/>
      <dgm:spPr/>
      <dgm:t>
        <a:bodyPr/>
        <a:lstStyle/>
        <a:p>
          <a:r>
            <a:rPr lang="fr-FR" dirty="0"/>
            <a:t>L’infrastructure matérielle</a:t>
          </a:r>
        </a:p>
      </dgm:t>
    </dgm:pt>
    <dgm:pt modelId="{AA52CF6D-0253-44C8-81FA-FED8242EC663}" type="parTrans" cxnId="{6DFCDCBE-9719-4157-8C9B-614BEE976137}">
      <dgm:prSet/>
      <dgm:spPr/>
      <dgm:t>
        <a:bodyPr/>
        <a:lstStyle/>
        <a:p>
          <a:endParaRPr lang="fr-FR"/>
        </a:p>
      </dgm:t>
    </dgm:pt>
    <dgm:pt modelId="{22988F1B-227F-4ACB-9402-2D6D86259874}" type="sibTrans" cxnId="{6DFCDCBE-9719-4157-8C9B-614BEE976137}">
      <dgm:prSet/>
      <dgm:spPr/>
      <dgm:t>
        <a:bodyPr/>
        <a:lstStyle/>
        <a:p>
          <a:endParaRPr lang="fr-FR"/>
        </a:p>
      </dgm:t>
    </dgm:pt>
    <dgm:pt modelId="{DD2B57F9-2C8C-44C1-BDAC-A8C081E824E3}">
      <dgm:prSet phldrT="[Texte]"/>
      <dgm:spPr/>
      <dgm:t>
        <a:bodyPr/>
        <a:lstStyle/>
        <a:p>
          <a:r>
            <a:rPr lang="fr-FR" dirty="0"/>
            <a:t>Processeurs</a:t>
          </a:r>
        </a:p>
      </dgm:t>
    </dgm:pt>
    <dgm:pt modelId="{E770C36A-6F86-4BD4-86F8-911C1861F24D}" type="parTrans" cxnId="{3CDE52C4-FF77-4B47-BEB5-D08B5776662B}">
      <dgm:prSet/>
      <dgm:spPr/>
      <dgm:t>
        <a:bodyPr/>
        <a:lstStyle/>
        <a:p>
          <a:endParaRPr lang="fr-FR"/>
        </a:p>
      </dgm:t>
    </dgm:pt>
    <dgm:pt modelId="{5712D5E8-AC2F-4863-9E40-C4063BC8A111}" type="sibTrans" cxnId="{3CDE52C4-FF77-4B47-BEB5-D08B5776662B}">
      <dgm:prSet/>
      <dgm:spPr/>
      <dgm:t>
        <a:bodyPr/>
        <a:lstStyle/>
        <a:p>
          <a:endParaRPr lang="fr-FR"/>
        </a:p>
      </dgm:t>
    </dgm:pt>
    <dgm:pt modelId="{32F5A6DD-75BC-400D-9AEC-9ABF676DC9FB}">
      <dgm:prSet phldrT="[Texte]"/>
      <dgm:spPr/>
      <dgm:t>
        <a:bodyPr/>
        <a:lstStyle/>
        <a:p>
          <a:r>
            <a:rPr lang="fr-FR" dirty="0"/>
            <a:t>Réseaux</a:t>
          </a:r>
        </a:p>
      </dgm:t>
    </dgm:pt>
    <dgm:pt modelId="{04AEEEC9-A6A6-4E3E-9048-E970192B2745}" type="parTrans" cxnId="{46B6B99C-2D15-4372-AD49-7529E7ACAC88}">
      <dgm:prSet/>
      <dgm:spPr/>
      <dgm:t>
        <a:bodyPr/>
        <a:lstStyle/>
        <a:p>
          <a:endParaRPr lang="fr-FR"/>
        </a:p>
      </dgm:t>
    </dgm:pt>
    <dgm:pt modelId="{029BE010-8CE0-41B6-8A22-1D1395CA371E}" type="sibTrans" cxnId="{46B6B99C-2D15-4372-AD49-7529E7ACAC88}">
      <dgm:prSet/>
      <dgm:spPr/>
      <dgm:t>
        <a:bodyPr/>
        <a:lstStyle/>
        <a:p>
          <a:endParaRPr lang="fr-FR"/>
        </a:p>
      </dgm:t>
    </dgm:pt>
    <dgm:pt modelId="{37C4B05D-B3E8-4D1B-AAE4-AC2629501914}" type="pres">
      <dgm:prSet presAssocID="{132ACD2F-45D0-4BC2-A326-E3CD9AE48F0B}" presName="Name0" presStyleCnt="0">
        <dgm:presLayoutVars>
          <dgm:dir/>
          <dgm:animLvl val="lvl"/>
          <dgm:resizeHandles val="exact"/>
        </dgm:presLayoutVars>
      </dgm:prSet>
      <dgm:spPr/>
    </dgm:pt>
    <dgm:pt modelId="{2940087D-77DA-4400-BF81-BE7F69A323AE}" type="pres">
      <dgm:prSet presAssocID="{B4A48979-9E5C-42E4-951B-A9CDD106DCFC}" presName="linNode" presStyleCnt="0"/>
      <dgm:spPr/>
    </dgm:pt>
    <dgm:pt modelId="{EA9372C1-9F45-4CD7-9F84-5BFE32F2B5B8}" type="pres">
      <dgm:prSet presAssocID="{B4A48979-9E5C-42E4-951B-A9CDD106DCFC}" presName="parentText" presStyleLbl="node1" presStyleIdx="0" presStyleCnt="3">
        <dgm:presLayoutVars>
          <dgm:chMax val="1"/>
          <dgm:bulletEnabled val="1"/>
        </dgm:presLayoutVars>
      </dgm:prSet>
      <dgm:spPr/>
    </dgm:pt>
    <dgm:pt modelId="{52E3B947-0A8C-430B-986B-3829FB90B7A8}" type="pres">
      <dgm:prSet presAssocID="{B4A48979-9E5C-42E4-951B-A9CDD106DCFC}" presName="descendantText" presStyleLbl="alignAccFollowNode1" presStyleIdx="0" presStyleCnt="3">
        <dgm:presLayoutVars>
          <dgm:bulletEnabled val="1"/>
        </dgm:presLayoutVars>
      </dgm:prSet>
      <dgm:spPr/>
    </dgm:pt>
    <dgm:pt modelId="{E43CD010-0755-468B-B97B-EF4517DB5D39}" type="pres">
      <dgm:prSet presAssocID="{8F51421D-A4C7-4EA3-B1FB-FE79E0AB680D}" presName="sp" presStyleCnt="0"/>
      <dgm:spPr/>
    </dgm:pt>
    <dgm:pt modelId="{C75F76E4-9B0C-4321-A287-81520A462022}" type="pres">
      <dgm:prSet presAssocID="{2C756F56-45C0-41A6-A916-143578B9E108}" presName="linNode" presStyleCnt="0"/>
      <dgm:spPr/>
    </dgm:pt>
    <dgm:pt modelId="{A9E8E4FF-3A96-406C-B94F-4133AAFBDBA1}" type="pres">
      <dgm:prSet presAssocID="{2C756F56-45C0-41A6-A916-143578B9E108}" presName="parentText" presStyleLbl="node1" presStyleIdx="1" presStyleCnt="3">
        <dgm:presLayoutVars>
          <dgm:chMax val="1"/>
          <dgm:bulletEnabled val="1"/>
        </dgm:presLayoutVars>
      </dgm:prSet>
      <dgm:spPr/>
    </dgm:pt>
    <dgm:pt modelId="{8458E7FB-D00B-4FE9-95FA-C9D61BF230EC}" type="pres">
      <dgm:prSet presAssocID="{2C756F56-45C0-41A6-A916-143578B9E108}" presName="descendantText" presStyleLbl="alignAccFollowNode1" presStyleIdx="1" presStyleCnt="3">
        <dgm:presLayoutVars>
          <dgm:bulletEnabled val="1"/>
        </dgm:presLayoutVars>
      </dgm:prSet>
      <dgm:spPr/>
    </dgm:pt>
    <dgm:pt modelId="{47695A7B-AC2C-49E3-9E4B-9FF9545504F4}" type="pres">
      <dgm:prSet presAssocID="{8160E05A-D407-42D2-8169-E29B5FBAD77D}" presName="sp" presStyleCnt="0"/>
      <dgm:spPr/>
    </dgm:pt>
    <dgm:pt modelId="{44D6E0E7-0A23-496D-A9CD-1A82A96095E1}" type="pres">
      <dgm:prSet presAssocID="{02C40C96-4D5E-43CA-BD70-939A5EFFD605}" presName="linNode" presStyleCnt="0"/>
      <dgm:spPr/>
    </dgm:pt>
    <dgm:pt modelId="{A28F6965-B243-4184-8DA2-ECDA9035B460}" type="pres">
      <dgm:prSet presAssocID="{02C40C96-4D5E-43CA-BD70-939A5EFFD605}" presName="parentText" presStyleLbl="node1" presStyleIdx="2" presStyleCnt="3">
        <dgm:presLayoutVars>
          <dgm:chMax val="1"/>
          <dgm:bulletEnabled val="1"/>
        </dgm:presLayoutVars>
      </dgm:prSet>
      <dgm:spPr/>
    </dgm:pt>
    <dgm:pt modelId="{4356569D-F43B-4186-A31D-17A513C453E8}" type="pres">
      <dgm:prSet presAssocID="{02C40C96-4D5E-43CA-BD70-939A5EFFD605}" presName="descendantText" presStyleLbl="alignAccFollowNode1" presStyleIdx="2" presStyleCnt="3">
        <dgm:presLayoutVars>
          <dgm:bulletEnabled val="1"/>
        </dgm:presLayoutVars>
      </dgm:prSet>
      <dgm:spPr/>
    </dgm:pt>
  </dgm:ptLst>
  <dgm:cxnLst>
    <dgm:cxn modelId="{5CB1690A-3396-4A04-9BD4-A15A175F4891}" type="presOf" srcId="{02C40C96-4D5E-43CA-BD70-939A5EFFD605}" destId="{A28F6965-B243-4184-8DA2-ECDA9035B460}" srcOrd="0" destOrd="0" presId="urn:microsoft.com/office/officeart/2005/8/layout/vList5"/>
    <dgm:cxn modelId="{A0B71114-5188-4FA7-86E4-4F508611C07D}" type="presOf" srcId="{DB70837C-BFC8-4433-8AC4-463335B0A9C0}" destId="{52E3B947-0A8C-430B-986B-3829FB90B7A8}" srcOrd="0" destOrd="1" presId="urn:microsoft.com/office/officeart/2005/8/layout/vList5"/>
    <dgm:cxn modelId="{9D300432-A433-4488-8776-7E7082A326BF}" srcId="{2C756F56-45C0-41A6-A916-143578B9E108}" destId="{D991A5E5-9367-46C4-A62D-AC4A5894AF83}" srcOrd="0" destOrd="0" parTransId="{4FEE308A-8E4F-4018-9AA0-70F5D8E6E7D3}" sibTransId="{4C0353A0-AF8E-4CA7-BB0F-6AC227AA6815}"/>
    <dgm:cxn modelId="{C76FEC35-7AFA-499A-96F3-D2B30B07E6E1}" type="presOf" srcId="{2C756F56-45C0-41A6-A916-143578B9E108}" destId="{A9E8E4FF-3A96-406C-B94F-4133AAFBDBA1}" srcOrd="0" destOrd="0" presId="urn:microsoft.com/office/officeart/2005/8/layout/vList5"/>
    <dgm:cxn modelId="{2AFF0E40-9FF3-44E9-AAAE-ACA46AC50765}" srcId="{2C756F56-45C0-41A6-A916-143578B9E108}" destId="{9F1EE849-AC0B-488F-826F-5AC4C23317A0}" srcOrd="1" destOrd="0" parTransId="{A9B9AA39-028A-4FD7-8993-8A56A048C61D}" sibTransId="{38A4705C-3A6E-4AB5-8796-09C3810FE43F}"/>
    <dgm:cxn modelId="{DE907C5C-5CA6-476F-90EB-59A8CD16B339}" srcId="{132ACD2F-45D0-4BC2-A326-E3CD9AE48F0B}" destId="{2C756F56-45C0-41A6-A916-143578B9E108}" srcOrd="1" destOrd="0" parTransId="{5BBF8A43-45C6-4FBC-94D3-6D96D3E5E60E}" sibTransId="{8160E05A-D407-42D2-8169-E29B5FBAD77D}"/>
    <dgm:cxn modelId="{0D00576A-EF6A-41C5-95C6-914F00865AB8}" type="presOf" srcId="{132ACD2F-45D0-4BC2-A326-E3CD9AE48F0B}" destId="{37C4B05D-B3E8-4D1B-AAE4-AC2629501914}" srcOrd="0" destOrd="0" presId="urn:microsoft.com/office/officeart/2005/8/layout/vList5"/>
    <dgm:cxn modelId="{25257D79-5972-4EDC-9DD6-9CFD38B54368}" srcId="{132ACD2F-45D0-4BC2-A326-E3CD9AE48F0B}" destId="{B4A48979-9E5C-42E4-951B-A9CDD106DCFC}" srcOrd="0" destOrd="0" parTransId="{C4F997B7-24B0-4D99-9DBE-90748ABAC515}" sibTransId="{8F51421D-A4C7-4EA3-B1FB-FE79E0AB680D}"/>
    <dgm:cxn modelId="{1FA35A8A-4C73-42DC-9E3B-6AB5325CEB6C}" type="presOf" srcId="{9F1EE849-AC0B-488F-826F-5AC4C23317A0}" destId="{8458E7FB-D00B-4FE9-95FA-C9D61BF230EC}" srcOrd="0" destOrd="1" presId="urn:microsoft.com/office/officeart/2005/8/layout/vList5"/>
    <dgm:cxn modelId="{2B8BE391-4B70-4C5D-AD25-C2EABCCB0FED}" srcId="{B4A48979-9E5C-42E4-951B-A9CDD106DCFC}" destId="{814A0EF6-03BD-4487-954E-D10B94CDB5FD}" srcOrd="0" destOrd="0" parTransId="{0B58E646-80D1-45FE-BC01-51679BC5AD33}" sibTransId="{098CC5D1-939D-4866-8C64-7B61C30CFABA}"/>
    <dgm:cxn modelId="{46B6B99C-2D15-4372-AD49-7529E7ACAC88}" srcId="{02C40C96-4D5E-43CA-BD70-939A5EFFD605}" destId="{32F5A6DD-75BC-400D-9AEC-9ABF676DC9FB}" srcOrd="1" destOrd="0" parTransId="{04AEEEC9-A6A6-4E3E-9048-E970192B2745}" sibTransId="{029BE010-8CE0-41B6-8A22-1D1395CA371E}"/>
    <dgm:cxn modelId="{4A4A50B2-CC3A-492B-99CA-A3CDC1E6D053}" type="presOf" srcId="{B4A48979-9E5C-42E4-951B-A9CDD106DCFC}" destId="{EA9372C1-9F45-4CD7-9F84-5BFE32F2B5B8}" srcOrd="0" destOrd="0" presId="urn:microsoft.com/office/officeart/2005/8/layout/vList5"/>
    <dgm:cxn modelId="{155127B5-DA7A-4C50-AED8-7CC7AC35E6CD}" srcId="{B4A48979-9E5C-42E4-951B-A9CDD106DCFC}" destId="{DB70837C-BFC8-4433-8AC4-463335B0A9C0}" srcOrd="1" destOrd="0" parTransId="{6546C85B-0A72-4B99-A304-2FD62059ACAB}" sibTransId="{C192A1D0-FF42-4531-A0E7-E44405BBF555}"/>
    <dgm:cxn modelId="{6DFCDCBE-9719-4157-8C9B-614BEE976137}" srcId="{132ACD2F-45D0-4BC2-A326-E3CD9AE48F0B}" destId="{02C40C96-4D5E-43CA-BD70-939A5EFFD605}" srcOrd="2" destOrd="0" parTransId="{AA52CF6D-0253-44C8-81FA-FED8242EC663}" sibTransId="{22988F1B-227F-4ACB-9402-2D6D86259874}"/>
    <dgm:cxn modelId="{3CDE52C4-FF77-4B47-BEB5-D08B5776662B}" srcId="{02C40C96-4D5E-43CA-BD70-939A5EFFD605}" destId="{DD2B57F9-2C8C-44C1-BDAC-A8C081E824E3}" srcOrd="0" destOrd="0" parTransId="{E770C36A-6F86-4BD4-86F8-911C1861F24D}" sibTransId="{5712D5E8-AC2F-4863-9E40-C4063BC8A111}"/>
    <dgm:cxn modelId="{9B75DDC7-4B92-4445-8AFF-3801BCE55C06}" type="presOf" srcId="{D991A5E5-9367-46C4-A62D-AC4A5894AF83}" destId="{8458E7FB-D00B-4FE9-95FA-C9D61BF230EC}" srcOrd="0" destOrd="0" presId="urn:microsoft.com/office/officeart/2005/8/layout/vList5"/>
    <dgm:cxn modelId="{5D5DBCE6-8986-45B6-95CE-BD07DC8DE968}" type="presOf" srcId="{32F5A6DD-75BC-400D-9AEC-9ABF676DC9FB}" destId="{4356569D-F43B-4186-A31D-17A513C453E8}" srcOrd="0" destOrd="1" presId="urn:microsoft.com/office/officeart/2005/8/layout/vList5"/>
    <dgm:cxn modelId="{22E036EF-463F-49F3-8B0E-5DF15B564094}" type="presOf" srcId="{DD2B57F9-2C8C-44C1-BDAC-A8C081E824E3}" destId="{4356569D-F43B-4186-A31D-17A513C453E8}" srcOrd="0" destOrd="0" presId="urn:microsoft.com/office/officeart/2005/8/layout/vList5"/>
    <dgm:cxn modelId="{0CF983F0-603D-4187-ACC7-CC393943CD5F}" type="presOf" srcId="{814A0EF6-03BD-4487-954E-D10B94CDB5FD}" destId="{52E3B947-0A8C-430B-986B-3829FB90B7A8}" srcOrd="0" destOrd="0" presId="urn:microsoft.com/office/officeart/2005/8/layout/vList5"/>
    <dgm:cxn modelId="{438962B8-D51E-4777-AF0A-28C64053D782}" type="presParOf" srcId="{37C4B05D-B3E8-4D1B-AAE4-AC2629501914}" destId="{2940087D-77DA-4400-BF81-BE7F69A323AE}" srcOrd="0" destOrd="0" presId="urn:microsoft.com/office/officeart/2005/8/layout/vList5"/>
    <dgm:cxn modelId="{D7E9031F-6A34-4A7B-AE90-1BFE81A22610}" type="presParOf" srcId="{2940087D-77DA-4400-BF81-BE7F69A323AE}" destId="{EA9372C1-9F45-4CD7-9F84-5BFE32F2B5B8}" srcOrd="0" destOrd="0" presId="urn:microsoft.com/office/officeart/2005/8/layout/vList5"/>
    <dgm:cxn modelId="{87A6F653-DF53-4F1D-8C27-86AF9A7157AC}" type="presParOf" srcId="{2940087D-77DA-4400-BF81-BE7F69A323AE}" destId="{52E3B947-0A8C-430B-986B-3829FB90B7A8}" srcOrd="1" destOrd="0" presId="urn:microsoft.com/office/officeart/2005/8/layout/vList5"/>
    <dgm:cxn modelId="{6DA7D2F1-20BF-4CFE-9296-E3D541B4FC0B}" type="presParOf" srcId="{37C4B05D-B3E8-4D1B-AAE4-AC2629501914}" destId="{E43CD010-0755-468B-B97B-EF4517DB5D39}" srcOrd="1" destOrd="0" presId="urn:microsoft.com/office/officeart/2005/8/layout/vList5"/>
    <dgm:cxn modelId="{B77127A6-305D-4D6A-959E-48FD913CC6B1}" type="presParOf" srcId="{37C4B05D-B3E8-4D1B-AAE4-AC2629501914}" destId="{C75F76E4-9B0C-4321-A287-81520A462022}" srcOrd="2" destOrd="0" presId="urn:microsoft.com/office/officeart/2005/8/layout/vList5"/>
    <dgm:cxn modelId="{026AE5AF-892D-4DE6-AD3C-95D632E25D59}" type="presParOf" srcId="{C75F76E4-9B0C-4321-A287-81520A462022}" destId="{A9E8E4FF-3A96-406C-B94F-4133AAFBDBA1}" srcOrd="0" destOrd="0" presId="urn:microsoft.com/office/officeart/2005/8/layout/vList5"/>
    <dgm:cxn modelId="{DFC82F43-654F-4F1E-B0F8-2AAC20946290}" type="presParOf" srcId="{C75F76E4-9B0C-4321-A287-81520A462022}" destId="{8458E7FB-D00B-4FE9-95FA-C9D61BF230EC}" srcOrd="1" destOrd="0" presId="urn:microsoft.com/office/officeart/2005/8/layout/vList5"/>
    <dgm:cxn modelId="{FF7F260A-E14E-4147-9DDF-A360230C7D88}" type="presParOf" srcId="{37C4B05D-B3E8-4D1B-AAE4-AC2629501914}" destId="{47695A7B-AC2C-49E3-9E4B-9FF9545504F4}" srcOrd="3" destOrd="0" presId="urn:microsoft.com/office/officeart/2005/8/layout/vList5"/>
    <dgm:cxn modelId="{5ACD1ED5-4D6C-43CF-9144-DA160D8E4178}" type="presParOf" srcId="{37C4B05D-B3E8-4D1B-AAE4-AC2629501914}" destId="{44D6E0E7-0A23-496D-A9CD-1A82A96095E1}" srcOrd="4" destOrd="0" presId="urn:microsoft.com/office/officeart/2005/8/layout/vList5"/>
    <dgm:cxn modelId="{F7F8B8C1-6CE4-48E2-B219-D906A5849F2D}" type="presParOf" srcId="{44D6E0E7-0A23-496D-A9CD-1A82A96095E1}" destId="{A28F6965-B243-4184-8DA2-ECDA9035B460}" srcOrd="0" destOrd="0" presId="urn:microsoft.com/office/officeart/2005/8/layout/vList5"/>
    <dgm:cxn modelId="{90042468-A3BB-4C81-8575-C78098A80F94}" type="presParOf" srcId="{44D6E0E7-0A23-496D-A9CD-1A82A96095E1}" destId="{4356569D-F43B-4186-A31D-17A513C453E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B9EE400-34DF-43E9-AAB1-4DF35E42AB62}" type="doc">
      <dgm:prSet loTypeId="urn:microsoft.com/office/officeart/2005/8/layout/target2" loCatId="relationship" qsTypeId="urn:microsoft.com/office/officeart/2005/8/quickstyle/simple1" qsCatId="simple" csTypeId="urn:microsoft.com/office/officeart/2005/8/colors/colorful5" csCatId="colorful" phldr="1"/>
      <dgm:spPr/>
      <dgm:t>
        <a:bodyPr/>
        <a:lstStyle/>
        <a:p>
          <a:endParaRPr lang="fr-FR"/>
        </a:p>
      </dgm:t>
    </dgm:pt>
    <dgm:pt modelId="{75F4C2AD-BE66-4A0D-BD7D-BF28BCF2E2A3}">
      <dgm:prSet phldrT="[Texte]"/>
      <dgm:spPr/>
      <dgm:t>
        <a:bodyPr/>
        <a:lstStyle/>
        <a:p>
          <a:r>
            <a:rPr lang="fr-FR" dirty="0"/>
            <a:t>Communication</a:t>
          </a:r>
        </a:p>
      </dgm:t>
    </dgm:pt>
    <dgm:pt modelId="{E6F4794C-2C95-4D70-8E07-42902897DBC9}" type="parTrans" cxnId="{AA00C618-2B96-4E64-9457-36DA3A83B0C7}">
      <dgm:prSet/>
      <dgm:spPr/>
      <dgm:t>
        <a:bodyPr/>
        <a:lstStyle/>
        <a:p>
          <a:endParaRPr lang="fr-FR"/>
        </a:p>
      </dgm:t>
    </dgm:pt>
    <dgm:pt modelId="{BE91C32E-152B-459A-995F-657221E95DD5}" type="sibTrans" cxnId="{AA00C618-2B96-4E64-9457-36DA3A83B0C7}">
      <dgm:prSet/>
      <dgm:spPr/>
      <dgm:t>
        <a:bodyPr/>
        <a:lstStyle/>
        <a:p>
          <a:endParaRPr lang="fr-FR"/>
        </a:p>
      </dgm:t>
    </dgm:pt>
    <dgm:pt modelId="{D0C557DC-7D8E-4CE8-9F9D-303EBB01424F}">
      <dgm:prSet phldrT="[Texte]"/>
      <dgm:spPr/>
      <dgm:t>
        <a:bodyPr/>
        <a:lstStyle/>
        <a:p>
          <a:r>
            <a:rPr lang="fr-FR" dirty="0"/>
            <a:t>Message</a:t>
          </a:r>
        </a:p>
      </dgm:t>
    </dgm:pt>
    <dgm:pt modelId="{07991D6E-A824-49F5-A031-5211B1AD7F03}" type="parTrans" cxnId="{DCEF7A84-13BC-4E25-88A0-A9619ABB735C}">
      <dgm:prSet/>
      <dgm:spPr/>
      <dgm:t>
        <a:bodyPr/>
        <a:lstStyle/>
        <a:p>
          <a:endParaRPr lang="fr-FR"/>
        </a:p>
      </dgm:t>
    </dgm:pt>
    <dgm:pt modelId="{72D8D07D-5D49-4BC9-9F3C-A5005DE40CC4}" type="sibTrans" cxnId="{DCEF7A84-13BC-4E25-88A0-A9619ABB735C}">
      <dgm:prSet/>
      <dgm:spPr/>
      <dgm:t>
        <a:bodyPr/>
        <a:lstStyle/>
        <a:p>
          <a:endParaRPr lang="fr-FR"/>
        </a:p>
      </dgm:t>
    </dgm:pt>
    <dgm:pt modelId="{47D94A5F-6EC3-4488-9641-1A71CB177D02}">
      <dgm:prSet phldrT="[Texte]"/>
      <dgm:spPr/>
      <dgm:t>
        <a:bodyPr/>
        <a:lstStyle/>
        <a:p>
          <a:r>
            <a:rPr lang="fr-FR" dirty="0"/>
            <a:t>            Contenu</a:t>
          </a:r>
        </a:p>
      </dgm:t>
    </dgm:pt>
    <dgm:pt modelId="{11A9D44D-D2ED-470D-BE84-26A2718878E6}" type="parTrans" cxnId="{2212138A-75A6-42F1-AEDC-F1C46B260523}">
      <dgm:prSet/>
      <dgm:spPr/>
      <dgm:t>
        <a:bodyPr/>
        <a:lstStyle/>
        <a:p>
          <a:endParaRPr lang="fr-FR"/>
        </a:p>
      </dgm:t>
    </dgm:pt>
    <dgm:pt modelId="{A8EEADE2-0D40-4AC0-AD17-491EE5025238}" type="sibTrans" cxnId="{2212138A-75A6-42F1-AEDC-F1C46B260523}">
      <dgm:prSet/>
      <dgm:spPr/>
      <dgm:t>
        <a:bodyPr/>
        <a:lstStyle/>
        <a:p>
          <a:endParaRPr lang="fr-FR"/>
        </a:p>
      </dgm:t>
    </dgm:pt>
    <dgm:pt modelId="{7145D38C-AD85-4DC3-9DB8-C0CABF8B34FB}" type="pres">
      <dgm:prSet presAssocID="{EB9EE400-34DF-43E9-AAB1-4DF35E42AB62}" presName="Name0" presStyleCnt="0">
        <dgm:presLayoutVars>
          <dgm:chMax val="3"/>
          <dgm:chPref val="1"/>
          <dgm:dir/>
          <dgm:animLvl val="lvl"/>
          <dgm:resizeHandles/>
        </dgm:presLayoutVars>
      </dgm:prSet>
      <dgm:spPr/>
    </dgm:pt>
    <dgm:pt modelId="{359E3C7B-8054-4F1D-AE6D-BBE817FB5377}" type="pres">
      <dgm:prSet presAssocID="{EB9EE400-34DF-43E9-AAB1-4DF35E42AB62}" presName="outerBox" presStyleCnt="0"/>
      <dgm:spPr/>
    </dgm:pt>
    <dgm:pt modelId="{37AA401C-BB3E-4F4F-82C8-DF2F09DD7B5F}" type="pres">
      <dgm:prSet presAssocID="{EB9EE400-34DF-43E9-AAB1-4DF35E42AB62}" presName="outerBoxParent" presStyleLbl="node1" presStyleIdx="0" presStyleCnt="3"/>
      <dgm:spPr/>
    </dgm:pt>
    <dgm:pt modelId="{AC53B09C-83E7-43CA-970D-BDF0764F2A04}" type="pres">
      <dgm:prSet presAssocID="{EB9EE400-34DF-43E9-AAB1-4DF35E42AB62}" presName="outerBoxChildren" presStyleCnt="0"/>
      <dgm:spPr/>
    </dgm:pt>
    <dgm:pt modelId="{6FB27620-67ED-4A58-9C1A-941F7D91E0F5}" type="pres">
      <dgm:prSet presAssocID="{EB9EE400-34DF-43E9-AAB1-4DF35E42AB62}" presName="middleBox" presStyleCnt="0"/>
      <dgm:spPr/>
    </dgm:pt>
    <dgm:pt modelId="{AD32A0E7-EDF2-4114-8F9B-F9B1CE4AE522}" type="pres">
      <dgm:prSet presAssocID="{EB9EE400-34DF-43E9-AAB1-4DF35E42AB62}" presName="middleBoxParent" presStyleLbl="node1" presStyleIdx="1" presStyleCnt="3" custScaleX="56908" custLinFactNeighborX="16838" custLinFactNeighborY="-1780"/>
      <dgm:spPr/>
    </dgm:pt>
    <dgm:pt modelId="{DB3FFDAE-413F-4A7E-8F26-B9D784C69E1C}" type="pres">
      <dgm:prSet presAssocID="{EB9EE400-34DF-43E9-AAB1-4DF35E42AB62}" presName="middleBoxChildren" presStyleCnt="0"/>
      <dgm:spPr/>
    </dgm:pt>
    <dgm:pt modelId="{95374F44-2977-4087-B3B7-43951CA1FCCB}" type="pres">
      <dgm:prSet presAssocID="{EB9EE400-34DF-43E9-AAB1-4DF35E42AB62}" presName="centerBox" presStyleCnt="0"/>
      <dgm:spPr/>
    </dgm:pt>
    <dgm:pt modelId="{2FAAEC8A-2766-4DB4-99DD-6A8513784835}" type="pres">
      <dgm:prSet presAssocID="{EB9EE400-34DF-43E9-AAB1-4DF35E42AB62}" presName="centerBoxParent" presStyleLbl="node1" presStyleIdx="2" presStyleCnt="3" custScaleX="43535" custLinFactNeighborX="21811" custLinFactNeighborY="-2322"/>
      <dgm:spPr/>
    </dgm:pt>
  </dgm:ptLst>
  <dgm:cxnLst>
    <dgm:cxn modelId="{96AC7206-8C9F-477F-854A-1C5A9654B734}" type="presOf" srcId="{75F4C2AD-BE66-4A0D-BD7D-BF28BCF2E2A3}" destId="{37AA401C-BB3E-4F4F-82C8-DF2F09DD7B5F}" srcOrd="0" destOrd="0" presId="urn:microsoft.com/office/officeart/2005/8/layout/target2"/>
    <dgm:cxn modelId="{AA00C618-2B96-4E64-9457-36DA3A83B0C7}" srcId="{EB9EE400-34DF-43E9-AAB1-4DF35E42AB62}" destId="{75F4C2AD-BE66-4A0D-BD7D-BF28BCF2E2A3}" srcOrd="0" destOrd="0" parTransId="{E6F4794C-2C95-4D70-8E07-42902897DBC9}" sibTransId="{BE91C32E-152B-459A-995F-657221E95DD5}"/>
    <dgm:cxn modelId="{D9790B42-243C-471D-84C0-809E63CBFBF6}" type="presOf" srcId="{EB9EE400-34DF-43E9-AAB1-4DF35E42AB62}" destId="{7145D38C-AD85-4DC3-9DB8-C0CABF8B34FB}" srcOrd="0" destOrd="0" presId="urn:microsoft.com/office/officeart/2005/8/layout/target2"/>
    <dgm:cxn modelId="{D8E4D081-6222-4C23-858D-6D2F12E86FE8}" type="presOf" srcId="{D0C557DC-7D8E-4CE8-9F9D-303EBB01424F}" destId="{AD32A0E7-EDF2-4114-8F9B-F9B1CE4AE522}" srcOrd="0" destOrd="0" presId="urn:microsoft.com/office/officeart/2005/8/layout/target2"/>
    <dgm:cxn modelId="{DCEF7A84-13BC-4E25-88A0-A9619ABB735C}" srcId="{EB9EE400-34DF-43E9-AAB1-4DF35E42AB62}" destId="{D0C557DC-7D8E-4CE8-9F9D-303EBB01424F}" srcOrd="1" destOrd="0" parTransId="{07991D6E-A824-49F5-A031-5211B1AD7F03}" sibTransId="{72D8D07D-5D49-4BC9-9F3C-A5005DE40CC4}"/>
    <dgm:cxn modelId="{2212138A-75A6-42F1-AEDC-F1C46B260523}" srcId="{EB9EE400-34DF-43E9-AAB1-4DF35E42AB62}" destId="{47D94A5F-6EC3-4488-9641-1A71CB177D02}" srcOrd="2" destOrd="0" parTransId="{11A9D44D-D2ED-470D-BE84-26A2718878E6}" sibTransId="{A8EEADE2-0D40-4AC0-AD17-491EE5025238}"/>
    <dgm:cxn modelId="{CB99BFAF-57B1-4921-9D2E-836D9C961776}" type="presOf" srcId="{47D94A5F-6EC3-4488-9641-1A71CB177D02}" destId="{2FAAEC8A-2766-4DB4-99DD-6A8513784835}" srcOrd="0" destOrd="0" presId="urn:microsoft.com/office/officeart/2005/8/layout/target2"/>
    <dgm:cxn modelId="{C502876F-DA7C-471D-B276-320D7498637F}" type="presParOf" srcId="{7145D38C-AD85-4DC3-9DB8-C0CABF8B34FB}" destId="{359E3C7B-8054-4F1D-AE6D-BBE817FB5377}" srcOrd="0" destOrd="0" presId="urn:microsoft.com/office/officeart/2005/8/layout/target2"/>
    <dgm:cxn modelId="{18C79742-CB4B-4A9A-ADAC-235AA33CBB9C}" type="presParOf" srcId="{359E3C7B-8054-4F1D-AE6D-BBE817FB5377}" destId="{37AA401C-BB3E-4F4F-82C8-DF2F09DD7B5F}" srcOrd="0" destOrd="0" presId="urn:microsoft.com/office/officeart/2005/8/layout/target2"/>
    <dgm:cxn modelId="{6A06A53B-4662-4223-A15B-86DF28E4630A}" type="presParOf" srcId="{359E3C7B-8054-4F1D-AE6D-BBE817FB5377}" destId="{AC53B09C-83E7-43CA-970D-BDF0764F2A04}" srcOrd="1" destOrd="0" presId="urn:microsoft.com/office/officeart/2005/8/layout/target2"/>
    <dgm:cxn modelId="{E792188D-99CC-44B2-9529-A4581C564308}" type="presParOf" srcId="{7145D38C-AD85-4DC3-9DB8-C0CABF8B34FB}" destId="{6FB27620-67ED-4A58-9C1A-941F7D91E0F5}" srcOrd="1" destOrd="0" presId="urn:microsoft.com/office/officeart/2005/8/layout/target2"/>
    <dgm:cxn modelId="{8D0CCB60-DED1-4DC2-BA42-FB64FA44F280}" type="presParOf" srcId="{6FB27620-67ED-4A58-9C1A-941F7D91E0F5}" destId="{AD32A0E7-EDF2-4114-8F9B-F9B1CE4AE522}" srcOrd="0" destOrd="0" presId="urn:microsoft.com/office/officeart/2005/8/layout/target2"/>
    <dgm:cxn modelId="{2DE79BD7-A5D8-430B-8824-FA583175EDDF}" type="presParOf" srcId="{6FB27620-67ED-4A58-9C1A-941F7D91E0F5}" destId="{DB3FFDAE-413F-4A7E-8F26-B9D784C69E1C}" srcOrd="1" destOrd="0" presId="urn:microsoft.com/office/officeart/2005/8/layout/target2"/>
    <dgm:cxn modelId="{105262E2-06EE-4F5A-AEDD-6B3C9B0F26AD}" type="presParOf" srcId="{7145D38C-AD85-4DC3-9DB8-C0CABF8B34FB}" destId="{95374F44-2977-4087-B3B7-43951CA1FCCB}" srcOrd="2" destOrd="0" presId="urn:microsoft.com/office/officeart/2005/8/layout/target2"/>
    <dgm:cxn modelId="{D59C4869-86D0-4980-B7D9-52EC1B7BA2D2}" type="presParOf" srcId="{95374F44-2977-4087-B3B7-43951CA1FCCB}" destId="{2FAAEC8A-2766-4DB4-99DD-6A8513784835}"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AA01E96-61D3-421B-9104-9CAD564DEAB2}" type="doc">
      <dgm:prSet loTypeId="urn:microsoft.com/office/officeart/2005/8/layout/hierarchy6" loCatId="hierarchy" qsTypeId="urn:microsoft.com/office/officeart/2005/8/quickstyle/simple1" qsCatId="simple" csTypeId="urn:microsoft.com/office/officeart/2005/8/colors/colorful3" csCatId="colorful" phldr="1"/>
      <dgm:spPr/>
      <dgm:t>
        <a:bodyPr/>
        <a:lstStyle/>
        <a:p>
          <a:endParaRPr lang="fr-FR"/>
        </a:p>
      </dgm:t>
    </dgm:pt>
    <dgm:pt modelId="{BB2F7202-202E-4CF7-973E-009BC3776DED}">
      <dgm:prSet phldrT="[Texte]"/>
      <dgm:spPr/>
      <dgm:t>
        <a:bodyPr/>
        <a:lstStyle/>
        <a:p>
          <a:r>
            <a:rPr lang="fr-FR" dirty="0"/>
            <a:t>Coopération</a:t>
          </a:r>
        </a:p>
      </dgm:t>
    </dgm:pt>
    <dgm:pt modelId="{9056587E-1B47-44CC-AE7F-A4B447F90200}" type="parTrans" cxnId="{325516D3-2D91-4666-A0CE-25C175F0D8D3}">
      <dgm:prSet/>
      <dgm:spPr/>
      <dgm:t>
        <a:bodyPr/>
        <a:lstStyle/>
        <a:p>
          <a:endParaRPr lang="fr-FR"/>
        </a:p>
      </dgm:t>
    </dgm:pt>
    <dgm:pt modelId="{E70931A0-9D57-4ECF-AB94-B63BB1E43B23}" type="sibTrans" cxnId="{325516D3-2D91-4666-A0CE-25C175F0D8D3}">
      <dgm:prSet/>
      <dgm:spPr/>
      <dgm:t>
        <a:bodyPr/>
        <a:lstStyle/>
        <a:p>
          <a:endParaRPr lang="fr-FR"/>
        </a:p>
      </dgm:t>
    </dgm:pt>
    <dgm:pt modelId="{799B0246-AE4F-46DB-B8A7-DF31E60EDE58}">
      <dgm:prSet phldrT="[Texte]"/>
      <dgm:spPr/>
      <dgm:t>
        <a:bodyPr/>
        <a:lstStyle/>
        <a:p>
          <a:r>
            <a:rPr lang="fr-FR" dirty="0"/>
            <a:t>Coordination</a:t>
          </a:r>
        </a:p>
      </dgm:t>
    </dgm:pt>
    <dgm:pt modelId="{271D3A2B-6B11-4189-93C5-98E202D04FBA}" type="parTrans" cxnId="{AC37C3E0-4707-4EE9-BF1C-3B9C473FFED3}">
      <dgm:prSet/>
      <dgm:spPr/>
      <dgm:t>
        <a:bodyPr/>
        <a:lstStyle/>
        <a:p>
          <a:endParaRPr lang="fr-FR"/>
        </a:p>
      </dgm:t>
    </dgm:pt>
    <dgm:pt modelId="{E663BF86-88FE-4CB4-BBE2-759560C63B60}" type="sibTrans" cxnId="{AC37C3E0-4707-4EE9-BF1C-3B9C473FFED3}">
      <dgm:prSet/>
      <dgm:spPr/>
      <dgm:t>
        <a:bodyPr/>
        <a:lstStyle/>
        <a:p>
          <a:endParaRPr lang="fr-FR"/>
        </a:p>
      </dgm:t>
    </dgm:pt>
    <dgm:pt modelId="{CA0A7204-FB5B-4AFA-AFAE-25DC2978F0AB}">
      <dgm:prSet phldrT="[Texte]"/>
      <dgm:spPr/>
      <dgm:t>
        <a:bodyPr/>
        <a:lstStyle/>
        <a:p>
          <a:r>
            <a:rPr lang="fr-FR" dirty="0"/>
            <a:t>Collaboration</a:t>
          </a:r>
        </a:p>
      </dgm:t>
    </dgm:pt>
    <dgm:pt modelId="{EA666607-5839-4B5A-836E-768428FCFA96}" type="parTrans" cxnId="{261D6709-309B-459A-A9A0-7BF05C85FE0E}">
      <dgm:prSet/>
      <dgm:spPr/>
      <dgm:t>
        <a:bodyPr/>
        <a:lstStyle/>
        <a:p>
          <a:endParaRPr lang="fr-FR"/>
        </a:p>
      </dgm:t>
    </dgm:pt>
    <dgm:pt modelId="{955A6291-C026-436C-BF2D-B659B0EACC5B}" type="sibTrans" cxnId="{261D6709-309B-459A-A9A0-7BF05C85FE0E}">
      <dgm:prSet/>
      <dgm:spPr/>
      <dgm:t>
        <a:bodyPr/>
        <a:lstStyle/>
        <a:p>
          <a:endParaRPr lang="fr-FR"/>
        </a:p>
      </dgm:t>
    </dgm:pt>
    <dgm:pt modelId="{980EBE0F-C456-4221-A9BB-0977BF0F9F25}">
      <dgm:prSet phldrT="[Texte]"/>
      <dgm:spPr/>
      <dgm:t>
        <a:bodyPr/>
        <a:lstStyle/>
        <a:p>
          <a:r>
            <a:rPr lang="fr-FR" dirty="0"/>
            <a:t>Résolution de conflits</a:t>
          </a:r>
        </a:p>
      </dgm:t>
    </dgm:pt>
    <dgm:pt modelId="{5B3DCC5C-B734-492C-9F48-0634BE4B7473}" type="parTrans" cxnId="{C8C01CC1-B372-4CB0-B204-AB39A3A14956}">
      <dgm:prSet/>
      <dgm:spPr/>
      <dgm:t>
        <a:bodyPr/>
        <a:lstStyle/>
        <a:p>
          <a:endParaRPr lang="fr-FR"/>
        </a:p>
      </dgm:t>
    </dgm:pt>
    <dgm:pt modelId="{E5AE74D6-2CA3-4965-844F-895B83CCD7CC}" type="sibTrans" cxnId="{C8C01CC1-B372-4CB0-B204-AB39A3A14956}">
      <dgm:prSet/>
      <dgm:spPr/>
      <dgm:t>
        <a:bodyPr/>
        <a:lstStyle/>
        <a:p>
          <a:endParaRPr lang="fr-FR"/>
        </a:p>
      </dgm:t>
    </dgm:pt>
    <dgm:pt modelId="{8A6727A1-AB6A-43E5-AB73-27D5D68A44E3}" type="pres">
      <dgm:prSet presAssocID="{0AA01E96-61D3-421B-9104-9CAD564DEAB2}" presName="mainComposite" presStyleCnt="0">
        <dgm:presLayoutVars>
          <dgm:chPref val="1"/>
          <dgm:dir/>
          <dgm:animOne val="branch"/>
          <dgm:animLvl val="lvl"/>
          <dgm:resizeHandles val="exact"/>
        </dgm:presLayoutVars>
      </dgm:prSet>
      <dgm:spPr/>
    </dgm:pt>
    <dgm:pt modelId="{A1DE6DD7-E7DD-4A28-A9F8-2D96B928595D}" type="pres">
      <dgm:prSet presAssocID="{0AA01E96-61D3-421B-9104-9CAD564DEAB2}" presName="hierFlow" presStyleCnt="0"/>
      <dgm:spPr/>
    </dgm:pt>
    <dgm:pt modelId="{52B6207C-D8CD-41EA-B39F-6B5C014FD194}" type="pres">
      <dgm:prSet presAssocID="{0AA01E96-61D3-421B-9104-9CAD564DEAB2}" presName="hierChild1" presStyleCnt="0">
        <dgm:presLayoutVars>
          <dgm:chPref val="1"/>
          <dgm:animOne val="branch"/>
          <dgm:animLvl val="lvl"/>
        </dgm:presLayoutVars>
      </dgm:prSet>
      <dgm:spPr/>
    </dgm:pt>
    <dgm:pt modelId="{BE2AC79B-E345-401A-B3EC-FD153EB60CE4}" type="pres">
      <dgm:prSet presAssocID="{BB2F7202-202E-4CF7-973E-009BC3776DED}" presName="Name14" presStyleCnt="0"/>
      <dgm:spPr/>
    </dgm:pt>
    <dgm:pt modelId="{EA964743-557B-4F81-B8B0-FA1D9F955819}" type="pres">
      <dgm:prSet presAssocID="{BB2F7202-202E-4CF7-973E-009BC3776DED}" presName="level1Shape" presStyleLbl="node0" presStyleIdx="0" presStyleCnt="1">
        <dgm:presLayoutVars>
          <dgm:chPref val="3"/>
        </dgm:presLayoutVars>
      </dgm:prSet>
      <dgm:spPr/>
    </dgm:pt>
    <dgm:pt modelId="{8184B001-63B4-40E2-97CD-159807D3E08B}" type="pres">
      <dgm:prSet presAssocID="{BB2F7202-202E-4CF7-973E-009BC3776DED}" presName="hierChild2" presStyleCnt="0"/>
      <dgm:spPr/>
    </dgm:pt>
    <dgm:pt modelId="{77ED4786-ED12-4A32-93F4-0FCBFA355233}" type="pres">
      <dgm:prSet presAssocID="{271D3A2B-6B11-4189-93C5-98E202D04FBA}" presName="Name19" presStyleLbl="parChTrans1D2" presStyleIdx="0" presStyleCnt="3"/>
      <dgm:spPr/>
    </dgm:pt>
    <dgm:pt modelId="{CDA19B0A-9ED2-4A22-BE69-1AC9D85FC13D}" type="pres">
      <dgm:prSet presAssocID="{799B0246-AE4F-46DB-B8A7-DF31E60EDE58}" presName="Name21" presStyleCnt="0"/>
      <dgm:spPr/>
    </dgm:pt>
    <dgm:pt modelId="{15893AE4-56D8-4E71-8044-103B10084C49}" type="pres">
      <dgm:prSet presAssocID="{799B0246-AE4F-46DB-B8A7-DF31E60EDE58}" presName="level2Shape" presStyleLbl="node2" presStyleIdx="0" presStyleCnt="3"/>
      <dgm:spPr/>
    </dgm:pt>
    <dgm:pt modelId="{41454B04-6384-4279-8818-65789279744D}" type="pres">
      <dgm:prSet presAssocID="{799B0246-AE4F-46DB-B8A7-DF31E60EDE58}" presName="hierChild3" presStyleCnt="0"/>
      <dgm:spPr/>
    </dgm:pt>
    <dgm:pt modelId="{EE6A1EDC-B40D-4AD2-9152-5F01B1F3DE4F}" type="pres">
      <dgm:prSet presAssocID="{EA666607-5839-4B5A-836E-768428FCFA96}" presName="Name19" presStyleLbl="parChTrans1D2" presStyleIdx="1" presStyleCnt="3"/>
      <dgm:spPr/>
    </dgm:pt>
    <dgm:pt modelId="{61A551A3-752E-4E25-9BC4-566990FBAB53}" type="pres">
      <dgm:prSet presAssocID="{CA0A7204-FB5B-4AFA-AFAE-25DC2978F0AB}" presName="Name21" presStyleCnt="0"/>
      <dgm:spPr/>
    </dgm:pt>
    <dgm:pt modelId="{D0C1BD82-E2D7-43CB-AA34-530A1B5FBF6C}" type="pres">
      <dgm:prSet presAssocID="{CA0A7204-FB5B-4AFA-AFAE-25DC2978F0AB}" presName="level2Shape" presStyleLbl="node2" presStyleIdx="1" presStyleCnt="3"/>
      <dgm:spPr/>
    </dgm:pt>
    <dgm:pt modelId="{7AC566A1-0ADC-4C4B-BF2E-D2DAA9829358}" type="pres">
      <dgm:prSet presAssocID="{CA0A7204-FB5B-4AFA-AFAE-25DC2978F0AB}" presName="hierChild3" presStyleCnt="0"/>
      <dgm:spPr/>
    </dgm:pt>
    <dgm:pt modelId="{482DEA84-FE9D-4AE8-9C65-F4E0C0E94390}" type="pres">
      <dgm:prSet presAssocID="{5B3DCC5C-B734-492C-9F48-0634BE4B7473}" presName="Name19" presStyleLbl="parChTrans1D2" presStyleIdx="2" presStyleCnt="3"/>
      <dgm:spPr/>
    </dgm:pt>
    <dgm:pt modelId="{24026D52-726C-48CC-AD16-CC9D41D2ADAF}" type="pres">
      <dgm:prSet presAssocID="{980EBE0F-C456-4221-A9BB-0977BF0F9F25}" presName="Name21" presStyleCnt="0"/>
      <dgm:spPr/>
    </dgm:pt>
    <dgm:pt modelId="{960719D0-4DA3-4D99-9DC0-2BCBD544A3BC}" type="pres">
      <dgm:prSet presAssocID="{980EBE0F-C456-4221-A9BB-0977BF0F9F25}" presName="level2Shape" presStyleLbl="node2" presStyleIdx="2" presStyleCnt="3"/>
      <dgm:spPr/>
    </dgm:pt>
    <dgm:pt modelId="{DB35DE63-A6CC-4C8B-8AAC-FD93D171F4F5}" type="pres">
      <dgm:prSet presAssocID="{980EBE0F-C456-4221-A9BB-0977BF0F9F25}" presName="hierChild3" presStyleCnt="0"/>
      <dgm:spPr/>
    </dgm:pt>
    <dgm:pt modelId="{D964D176-3AB0-44C7-861A-F1F6A82F7630}" type="pres">
      <dgm:prSet presAssocID="{0AA01E96-61D3-421B-9104-9CAD564DEAB2}" presName="bgShapesFlow" presStyleCnt="0"/>
      <dgm:spPr/>
    </dgm:pt>
  </dgm:ptLst>
  <dgm:cxnLst>
    <dgm:cxn modelId="{261D6709-309B-459A-A9A0-7BF05C85FE0E}" srcId="{BB2F7202-202E-4CF7-973E-009BC3776DED}" destId="{CA0A7204-FB5B-4AFA-AFAE-25DC2978F0AB}" srcOrd="1" destOrd="0" parTransId="{EA666607-5839-4B5A-836E-768428FCFA96}" sibTransId="{955A6291-C026-436C-BF2D-B659B0EACC5B}"/>
    <dgm:cxn modelId="{926BAB42-EF61-4CAB-8629-78C710331D34}" type="presOf" srcId="{0AA01E96-61D3-421B-9104-9CAD564DEAB2}" destId="{8A6727A1-AB6A-43E5-AB73-27D5D68A44E3}" srcOrd="0" destOrd="0" presId="urn:microsoft.com/office/officeart/2005/8/layout/hierarchy6"/>
    <dgm:cxn modelId="{8CB31944-87C0-43E1-8DF4-6E305374404D}" type="presOf" srcId="{271D3A2B-6B11-4189-93C5-98E202D04FBA}" destId="{77ED4786-ED12-4A32-93F4-0FCBFA355233}" srcOrd="0" destOrd="0" presId="urn:microsoft.com/office/officeart/2005/8/layout/hierarchy6"/>
    <dgm:cxn modelId="{478F2E53-A680-493B-B921-0F617DFD32E1}" type="presOf" srcId="{CA0A7204-FB5B-4AFA-AFAE-25DC2978F0AB}" destId="{D0C1BD82-E2D7-43CB-AA34-530A1B5FBF6C}" srcOrd="0" destOrd="0" presId="urn:microsoft.com/office/officeart/2005/8/layout/hierarchy6"/>
    <dgm:cxn modelId="{408C4B99-0EF2-48C5-A7A2-2EC1463FAA76}" type="presOf" srcId="{5B3DCC5C-B734-492C-9F48-0634BE4B7473}" destId="{482DEA84-FE9D-4AE8-9C65-F4E0C0E94390}" srcOrd="0" destOrd="0" presId="urn:microsoft.com/office/officeart/2005/8/layout/hierarchy6"/>
    <dgm:cxn modelId="{5B5285BC-E50D-4168-AD3A-3AE8E2DFB2AB}" type="presOf" srcId="{799B0246-AE4F-46DB-B8A7-DF31E60EDE58}" destId="{15893AE4-56D8-4E71-8044-103B10084C49}" srcOrd="0" destOrd="0" presId="urn:microsoft.com/office/officeart/2005/8/layout/hierarchy6"/>
    <dgm:cxn modelId="{C8C01CC1-B372-4CB0-B204-AB39A3A14956}" srcId="{BB2F7202-202E-4CF7-973E-009BC3776DED}" destId="{980EBE0F-C456-4221-A9BB-0977BF0F9F25}" srcOrd="2" destOrd="0" parTransId="{5B3DCC5C-B734-492C-9F48-0634BE4B7473}" sibTransId="{E5AE74D6-2CA3-4965-844F-895B83CCD7CC}"/>
    <dgm:cxn modelId="{325516D3-2D91-4666-A0CE-25C175F0D8D3}" srcId="{0AA01E96-61D3-421B-9104-9CAD564DEAB2}" destId="{BB2F7202-202E-4CF7-973E-009BC3776DED}" srcOrd="0" destOrd="0" parTransId="{9056587E-1B47-44CC-AE7F-A4B447F90200}" sibTransId="{E70931A0-9D57-4ECF-AB94-B63BB1E43B23}"/>
    <dgm:cxn modelId="{8854C7D5-4802-41AA-964C-7B5C236C6F14}" type="presOf" srcId="{BB2F7202-202E-4CF7-973E-009BC3776DED}" destId="{EA964743-557B-4F81-B8B0-FA1D9F955819}" srcOrd="0" destOrd="0" presId="urn:microsoft.com/office/officeart/2005/8/layout/hierarchy6"/>
    <dgm:cxn modelId="{27879FDD-A256-44D3-B29F-459C0F8BF30E}" type="presOf" srcId="{980EBE0F-C456-4221-A9BB-0977BF0F9F25}" destId="{960719D0-4DA3-4D99-9DC0-2BCBD544A3BC}" srcOrd="0" destOrd="0" presId="urn:microsoft.com/office/officeart/2005/8/layout/hierarchy6"/>
    <dgm:cxn modelId="{AC37C3E0-4707-4EE9-BF1C-3B9C473FFED3}" srcId="{BB2F7202-202E-4CF7-973E-009BC3776DED}" destId="{799B0246-AE4F-46DB-B8A7-DF31E60EDE58}" srcOrd="0" destOrd="0" parTransId="{271D3A2B-6B11-4189-93C5-98E202D04FBA}" sibTransId="{E663BF86-88FE-4CB4-BBE2-759560C63B60}"/>
    <dgm:cxn modelId="{13E8C8E1-F360-4D9A-BB33-2B282C59E46B}" type="presOf" srcId="{EA666607-5839-4B5A-836E-768428FCFA96}" destId="{EE6A1EDC-B40D-4AD2-9152-5F01B1F3DE4F}" srcOrd="0" destOrd="0" presId="urn:microsoft.com/office/officeart/2005/8/layout/hierarchy6"/>
    <dgm:cxn modelId="{F11878C3-FB6C-47AD-A1F7-DF5560333BD2}" type="presParOf" srcId="{8A6727A1-AB6A-43E5-AB73-27D5D68A44E3}" destId="{A1DE6DD7-E7DD-4A28-A9F8-2D96B928595D}" srcOrd="0" destOrd="0" presId="urn:microsoft.com/office/officeart/2005/8/layout/hierarchy6"/>
    <dgm:cxn modelId="{2A29AB2D-DB6A-4F27-9ABE-7D3066487319}" type="presParOf" srcId="{A1DE6DD7-E7DD-4A28-A9F8-2D96B928595D}" destId="{52B6207C-D8CD-41EA-B39F-6B5C014FD194}" srcOrd="0" destOrd="0" presId="urn:microsoft.com/office/officeart/2005/8/layout/hierarchy6"/>
    <dgm:cxn modelId="{8887DD04-9879-4139-BB85-845F5139F98D}" type="presParOf" srcId="{52B6207C-D8CD-41EA-B39F-6B5C014FD194}" destId="{BE2AC79B-E345-401A-B3EC-FD153EB60CE4}" srcOrd="0" destOrd="0" presId="urn:microsoft.com/office/officeart/2005/8/layout/hierarchy6"/>
    <dgm:cxn modelId="{B2A3D053-CADC-4DDA-97A8-865D6D77B6AE}" type="presParOf" srcId="{BE2AC79B-E345-401A-B3EC-FD153EB60CE4}" destId="{EA964743-557B-4F81-B8B0-FA1D9F955819}" srcOrd="0" destOrd="0" presId="urn:microsoft.com/office/officeart/2005/8/layout/hierarchy6"/>
    <dgm:cxn modelId="{2CEB8261-AABD-43D8-8F13-D948EE8D38E1}" type="presParOf" srcId="{BE2AC79B-E345-401A-B3EC-FD153EB60CE4}" destId="{8184B001-63B4-40E2-97CD-159807D3E08B}" srcOrd="1" destOrd="0" presId="urn:microsoft.com/office/officeart/2005/8/layout/hierarchy6"/>
    <dgm:cxn modelId="{17CFB7B6-AEDA-42BC-967F-C8079B6CA0AB}" type="presParOf" srcId="{8184B001-63B4-40E2-97CD-159807D3E08B}" destId="{77ED4786-ED12-4A32-93F4-0FCBFA355233}" srcOrd="0" destOrd="0" presId="urn:microsoft.com/office/officeart/2005/8/layout/hierarchy6"/>
    <dgm:cxn modelId="{9FB9AC2F-BEE1-4A29-8848-CCEC42107C66}" type="presParOf" srcId="{8184B001-63B4-40E2-97CD-159807D3E08B}" destId="{CDA19B0A-9ED2-4A22-BE69-1AC9D85FC13D}" srcOrd="1" destOrd="0" presId="urn:microsoft.com/office/officeart/2005/8/layout/hierarchy6"/>
    <dgm:cxn modelId="{C9371E5D-2D5A-4FAA-AB71-3786B86A56D7}" type="presParOf" srcId="{CDA19B0A-9ED2-4A22-BE69-1AC9D85FC13D}" destId="{15893AE4-56D8-4E71-8044-103B10084C49}" srcOrd="0" destOrd="0" presId="urn:microsoft.com/office/officeart/2005/8/layout/hierarchy6"/>
    <dgm:cxn modelId="{1DA5FBF8-3A5A-49AC-AB73-6CED353EE38D}" type="presParOf" srcId="{CDA19B0A-9ED2-4A22-BE69-1AC9D85FC13D}" destId="{41454B04-6384-4279-8818-65789279744D}" srcOrd="1" destOrd="0" presId="urn:microsoft.com/office/officeart/2005/8/layout/hierarchy6"/>
    <dgm:cxn modelId="{E7218096-5BC2-40CE-9EE4-2B1F34DC514A}" type="presParOf" srcId="{8184B001-63B4-40E2-97CD-159807D3E08B}" destId="{EE6A1EDC-B40D-4AD2-9152-5F01B1F3DE4F}" srcOrd="2" destOrd="0" presId="urn:microsoft.com/office/officeart/2005/8/layout/hierarchy6"/>
    <dgm:cxn modelId="{74493C13-46AE-44E8-B766-58B0B0D740B7}" type="presParOf" srcId="{8184B001-63B4-40E2-97CD-159807D3E08B}" destId="{61A551A3-752E-4E25-9BC4-566990FBAB53}" srcOrd="3" destOrd="0" presId="urn:microsoft.com/office/officeart/2005/8/layout/hierarchy6"/>
    <dgm:cxn modelId="{FC568FDF-C647-48D3-B2CF-97E08A59C90E}" type="presParOf" srcId="{61A551A3-752E-4E25-9BC4-566990FBAB53}" destId="{D0C1BD82-E2D7-43CB-AA34-530A1B5FBF6C}" srcOrd="0" destOrd="0" presId="urn:microsoft.com/office/officeart/2005/8/layout/hierarchy6"/>
    <dgm:cxn modelId="{43D6CFF0-16EF-4542-93B4-2DC4B1522312}" type="presParOf" srcId="{61A551A3-752E-4E25-9BC4-566990FBAB53}" destId="{7AC566A1-0ADC-4C4B-BF2E-D2DAA9829358}" srcOrd="1" destOrd="0" presId="urn:microsoft.com/office/officeart/2005/8/layout/hierarchy6"/>
    <dgm:cxn modelId="{7B21FC71-0125-4BA9-94F3-43F844FB23FC}" type="presParOf" srcId="{8184B001-63B4-40E2-97CD-159807D3E08B}" destId="{482DEA84-FE9D-4AE8-9C65-F4E0C0E94390}" srcOrd="4" destOrd="0" presId="urn:microsoft.com/office/officeart/2005/8/layout/hierarchy6"/>
    <dgm:cxn modelId="{3416C1EF-E444-4DF4-96DE-DBAEBFEB203A}" type="presParOf" srcId="{8184B001-63B4-40E2-97CD-159807D3E08B}" destId="{24026D52-726C-48CC-AD16-CC9D41D2ADAF}" srcOrd="5" destOrd="0" presId="urn:microsoft.com/office/officeart/2005/8/layout/hierarchy6"/>
    <dgm:cxn modelId="{0BAC72E5-CE31-4E1D-A84B-78E48E83EE01}" type="presParOf" srcId="{24026D52-726C-48CC-AD16-CC9D41D2ADAF}" destId="{960719D0-4DA3-4D99-9DC0-2BCBD544A3BC}" srcOrd="0" destOrd="0" presId="urn:microsoft.com/office/officeart/2005/8/layout/hierarchy6"/>
    <dgm:cxn modelId="{8E699892-6138-4120-A86A-DA86D3BFCDF5}" type="presParOf" srcId="{24026D52-726C-48CC-AD16-CC9D41D2ADAF}" destId="{DB35DE63-A6CC-4C8B-8AAC-FD93D171F4F5}" srcOrd="1" destOrd="0" presId="urn:microsoft.com/office/officeart/2005/8/layout/hierarchy6"/>
    <dgm:cxn modelId="{133C0AF8-EB09-4279-899B-A6BA2A435F08}" type="presParOf" srcId="{8A6727A1-AB6A-43E5-AB73-27D5D68A44E3}" destId="{D964D176-3AB0-44C7-861A-F1F6A82F7630}"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5FE55-2FD3-4BAC-88DC-FDF683B65699}">
      <dsp:nvSpPr>
        <dsp:cNvPr id="0" name=""/>
        <dsp:cNvSpPr/>
      </dsp:nvSpPr>
      <dsp:spPr>
        <a:xfrm>
          <a:off x="0" y="421496"/>
          <a:ext cx="3657600" cy="365760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C617C-074D-407D-AE08-31FAB990EED9}">
      <dsp:nvSpPr>
        <dsp:cNvPr id="0" name=""/>
        <dsp:cNvSpPr/>
      </dsp:nvSpPr>
      <dsp:spPr>
        <a:xfrm>
          <a:off x="1828800" y="421496"/>
          <a:ext cx="4267200" cy="365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fr-FR" sz="6500" kern="1200" dirty="0"/>
            <a:t>Agent</a:t>
          </a:r>
        </a:p>
      </dsp:txBody>
      <dsp:txXfrm>
        <a:off x="1828800" y="421496"/>
        <a:ext cx="4267200" cy="36576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64743-557B-4F81-B8B0-FA1D9F955819}">
      <dsp:nvSpPr>
        <dsp:cNvPr id="0" name=""/>
        <dsp:cNvSpPr/>
      </dsp:nvSpPr>
      <dsp:spPr>
        <a:xfrm>
          <a:off x="1912441" y="804"/>
          <a:ext cx="2271117" cy="151407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fr-FR" sz="3100" kern="1200" dirty="0"/>
            <a:t>Coordination</a:t>
          </a:r>
        </a:p>
      </dsp:txBody>
      <dsp:txXfrm>
        <a:off x="1912441" y="804"/>
        <a:ext cx="2271117" cy="1514078"/>
      </dsp:txXfrm>
    </dsp:sp>
    <dsp:sp modelId="{77ED4786-ED12-4A32-93F4-0FCBFA355233}">
      <dsp:nvSpPr>
        <dsp:cNvPr id="0" name=""/>
        <dsp:cNvSpPr/>
      </dsp:nvSpPr>
      <dsp:spPr>
        <a:xfrm>
          <a:off x="1571773" y="1514882"/>
          <a:ext cx="1476226" cy="605631"/>
        </a:xfrm>
        <a:custGeom>
          <a:avLst/>
          <a:gdLst/>
          <a:ahLst/>
          <a:cxnLst/>
          <a:rect l="0" t="0" r="0" b="0"/>
          <a:pathLst>
            <a:path>
              <a:moveTo>
                <a:pt x="1476226" y="0"/>
              </a:moveTo>
              <a:lnTo>
                <a:pt x="1476226" y="302815"/>
              </a:lnTo>
              <a:lnTo>
                <a:pt x="0" y="302815"/>
              </a:lnTo>
              <a:lnTo>
                <a:pt x="0" y="605631"/>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893AE4-56D8-4E71-8044-103B10084C49}">
      <dsp:nvSpPr>
        <dsp:cNvPr id="0" name=""/>
        <dsp:cNvSpPr/>
      </dsp:nvSpPr>
      <dsp:spPr>
        <a:xfrm>
          <a:off x="436215" y="2120513"/>
          <a:ext cx="2271117" cy="151407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fr-FR" sz="3100" kern="1200" dirty="0"/>
            <a:t>Coopération</a:t>
          </a:r>
        </a:p>
      </dsp:txBody>
      <dsp:txXfrm>
        <a:off x="436215" y="2120513"/>
        <a:ext cx="2271117" cy="1514078"/>
      </dsp:txXfrm>
    </dsp:sp>
    <dsp:sp modelId="{EE6A1EDC-B40D-4AD2-9152-5F01B1F3DE4F}">
      <dsp:nvSpPr>
        <dsp:cNvPr id="0" name=""/>
        <dsp:cNvSpPr/>
      </dsp:nvSpPr>
      <dsp:spPr>
        <a:xfrm>
          <a:off x="3048000" y="1514882"/>
          <a:ext cx="1476226" cy="605631"/>
        </a:xfrm>
        <a:custGeom>
          <a:avLst/>
          <a:gdLst/>
          <a:ahLst/>
          <a:cxnLst/>
          <a:rect l="0" t="0" r="0" b="0"/>
          <a:pathLst>
            <a:path>
              <a:moveTo>
                <a:pt x="0" y="0"/>
              </a:moveTo>
              <a:lnTo>
                <a:pt x="0" y="302815"/>
              </a:lnTo>
              <a:lnTo>
                <a:pt x="1476226" y="302815"/>
              </a:lnTo>
              <a:lnTo>
                <a:pt x="1476226" y="605631"/>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C1BD82-E2D7-43CB-AA34-530A1B5FBF6C}">
      <dsp:nvSpPr>
        <dsp:cNvPr id="0" name=""/>
        <dsp:cNvSpPr/>
      </dsp:nvSpPr>
      <dsp:spPr>
        <a:xfrm>
          <a:off x="3388667" y="2120513"/>
          <a:ext cx="2271117" cy="151407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fr-FR" sz="3100" kern="1200" dirty="0"/>
            <a:t>Compétition</a:t>
          </a:r>
        </a:p>
      </dsp:txBody>
      <dsp:txXfrm>
        <a:off x="3388667" y="2120513"/>
        <a:ext cx="2271117" cy="151407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FEE1D3-5290-4FEB-BDF9-0B2199600D8A}">
      <dsp:nvSpPr>
        <dsp:cNvPr id="0" name=""/>
        <dsp:cNvSpPr/>
      </dsp:nvSpPr>
      <dsp:spPr>
        <a:xfrm rot="16200000">
          <a:off x="508000" y="-508000"/>
          <a:ext cx="2032000" cy="3048000"/>
        </a:xfrm>
        <a:prstGeom prst="round1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FR" sz="2600" kern="1200" dirty="0"/>
            <a:t>Organisation généraliste redondante</a:t>
          </a:r>
        </a:p>
      </dsp:txBody>
      <dsp:txXfrm rot="5400000">
        <a:off x="0" y="0"/>
        <a:ext cx="3048000" cy="1524000"/>
      </dsp:txXfrm>
    </dsp:sp>
    <dsp:sp modelId="{FCEB0758-E96E-4B34-A2F6-C2F6BCDB2CD8}">
      <dsp:nvSpPr>
        <dsp:cNvPr id="0" name=""/>
        <dsp:cNvSpPr/>
      </dsp:nvSpPr>
      <dsp:spPr>
        <a:xfrm>
          <a:off x="3048000" y="0"/>
          <a:ext cx="3048000" cy="2032000"/>
        </a:xfrm>
        <a:prstGeom prst="round1Rect">
          <a:avLst/>
        </a:prstGeom>
        <a:solidFill>
          <a:schemeClr val="accent4">
            <a:hueOff val="6807678"/>
            <a:satOff val="-7995"/>
            <a:lumOff val="307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FR" sz="2600" kern="1200" dirty="0"/>
            <a:t>Organisation spécialisée redondante</a:t>
          </a:r>
        </a:p>
      </dsp:txBody>
      <dsp:txXfrm>
        <a:off x="3048000" y="0"/>
        <a:ext cx="3048000" cy="1524000"/>
      </dsp:txXfrm>
    </dsp:sp>
    <dsp:sp modelId="{DF02DA41-17E1-4FFE-8790-614E1D907C26}">
      <dsp:nvSpPr>
        <dsp:cNvPr id="0" name=""/>
        <dsp:cNvSpPr/>
      </dsp:nvSpPr>
      <dsp:spPr>
        <a:xfrm rot="10800000">
          <a:off x="0" y="2032000"/>
          <a:ext cx="3048000" cy="2032000"/>
        </a:xfrm>
        <a:prstGeom prst="round1Rect">
          <a:avLst/>
        </a:prstGeom>
        <a:solidFill>
          <a:schemeClr val="accent4">
            <a:hueOff val="13615356"/>
            <a:satOff val="-15991"/>
            <a:lumOff val="614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FR" sz="2600" kern="1200"/>
            <a:t>Organisation généraliste non </a:t>
          </a:r>
          <a:r>
            <a:rPr lang="fr-FR" sz="2600" kern="1200" dirty="0"/>
            <a:t>redondante</a:t>
          </a:r>
        </a:p>
      </dsp:txBody>
      <dsp:txXfrm rot="10800000">
        <a:off x="0" y="2539999"/>
        <a:ext cx="3048000" cy="1524000"/>
      </dsp:txXfrm>
    </dsp:sp>
    <dsp:sp modelId="{F445038D-EABF-4632-A19C-A8505DF36770}">
      <dsp:nvSpPr>
        <dsp:cNvPr id="0" name=""/>
        <dsp:cNvSpPr/>
      </dsp:nvSpPr>
      <dsp:spPr>
        <a:xfrm rot="5400000">
          <a:off x="3556000" y="1523999"/>
          <a:ext cx="2032000" cy="3048000"/>
        </a:xfrm>
        <a:prstGeom prst="round1Rect">
          <a:avLst/>
        </a:prstGeom>
        <a:solidFill>
          <a:schemeClr val="accent4">
            <a:hueOff val="20423033"/>
            <a:satOff val="-23986"/>
            <a:lumOff val="9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fr-FR" sz="2600" kern="1200" dirty="0"/>
            <a:t>Organisation hyperspécialisée non redondante</a:t>
          </a:r>
        </a:p>
      </dsp:txBody>
      <dsp:txXfrm rot="-5400000">
        <a:off x="3048000" y="2539999"/>
        <a:ext cx="3048000" cy="1524000"/>
      </dsp:txXfrm>
    </dsp:sp>
    <dsp:sp modelId="{53E65CBF-2722-4C2C-841D-02A542FE953D}">
      <dsp:nvSpPr>
        <dsp:cNvPr id="0" name=""/>
        <dsp:cNvSpPr/>
      </dsp:nvSpPr>
      <dsp:spPr>
        <a:xfrm>
          <a:off x="2133600" y="1523999"/>
          <a:ext cx="1828800" cy="1016000"/>
        </a:xfrm>
        <a:prstGeom prst="roundRect">
          <a:avLst/>
        </a:prstGeom>
        <a:solidFill>
          <a:schemeClr val="accent4">
            <a:tint val="4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fr-FR" sz="2600" kern="1200" dirty="0"/>
            <a:t>Le cas général</a:t>
          </a:r>
        </a:p>
      </dsp:txBody>
      <dsp:txXfrm>
        <a:off x="2183197" y="1573596"/>
        <a:ext cx="1729606" cy="9168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5FE55-2FD3-4BAC-88DC-FDF683B65699}">
      <dsp:nvSpPr>
        <dsp:cNvPr id="0" name=""/>
        <dsp:cNvSpPr/>
      </dsp:nvSpPr>
      <dsp:spPr>
        <a:xfrm>
          <a:off x="0" y="421496"/>
          <a:ext cx="3657600" cy="365760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C617C-074D-407D-AE08-31FAB990EED9}">
      <dsp:nvSpPr>
        <dsp:cNvPr id="0" name=""/>
        <dsp:cNvSpPr/>
      </dsp:nvSpPr>
      <dsp:spPr>
        <a:xfrm>
          <a:off x="1828800" y="421496"/>
          <a:ext cx="4267200" cy="365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fr-FR" sz="5000" kern="1200" dirty="0"/>
            <a:t>Agent intelligent</a:t>
          </a:r>
        </a:p>
      </dsp:txBody>
      <dsp:txXfrm>
        <a:off x="1828800" y="421496"/>
        <a:ext cx="4267200" cy="1737360"/>
      </dsp:txXfrm>
    </dsp:sp>
    <dsp:sp modelId="{5DCF684D-BA77-4B18-A37E-EC4922BEE346}">
      <dsp:nvSpPr>
        <dsp:cNvPr id="0" name=""/>
        <dsp:cNvSpPr/>
      </dsp:nvSpPr>
      <dsp:spPr>
        <a:xfrm>
          <a:off x="960120" y="2158857"/>
          <a:ext cx="1737360" cy="173736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659BBE-0BC7-4029-9190-62330526CD32}">
      <dsp:nvSpPr>
        <dsp:cNvPr id="0" name=""/>
        <dsp:cNvSpPr/>
      </dsp:nvSpPr>
      <dsp:spPr>
        <a:xfrm>
          <a:off x="1828800" y="2158857"/>
          <a:ext cx="4267200" cy="173736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fr-FR" sz="5000" kern="1200" dirty="0"/>
            <a:t>Agent</a:t>
          </a:r>
        </a:p>
      </dsp:txBody>
      <dsp:txXfrm>
        <a:off x="1828800" y="2158857"/>
        <a:ext cx="4267200" cy="17373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5FE55-2FD3-4BAC-88DC-FDF683B65699}">
      <dsp:nvSpPr>
        <dsp:cNvPr id="0" name=""/>
        <dsp:cNvSpPr/>
      </dsp:nvSpPr>
      <dsp:spPr>
        <a:xfrm>
          <a:off x="0" y="421496"/>
          <a:ext cx="3657600" cy="365760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C617C-074D-407D-AE08-31FAB990EED9}">
      <dsp:nvSpPr>
        <dsp:cNvPr id="0" name=""/>
        <dsp:cNvSpPr/>
      </dsp:nvSpPr>
      <dsp:spPr>
        <a:xfrm>
          <a:off x="1828800" y="421496"/>
          <a:ext cx="4267200" cy="365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fr-FR" sz="3700" kern="1200" dirty="0"/>
            <a:t>Agents plus spécifiques</a:t>
          </a:r>
        </a:p>
      </dsp:txBody>
      <dsp:txXfrm>
        <a:off x="1828800" y="421496"/>
        <a:ext cx="4267200" cy="1097282"/>
      </dsp:txXfrm>
    </dsp:sp>
    <dsp:sp modelId="{22E55352-450F-482B-96BA-153DCBDF227E}">
      <dsp:nvSpPr>
        <dsp:cNvPr id="0" name=""/>
        <dsp:cNvSpPr/>
      </dsp:nvSpPr>
      <dsp:spPr>
        <a:xfrm>
          <a:off x="640081" y="1518779"/>
          <a:ext cx="2377437" cy="23774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3669EA-16AB-4F30-9CCA-F2229AD5818D}">
      <dsp:nvSpPr>
        <dsp:cNvPr id="0" name=""/>
        <dsp:cNvSpPr/>
      </dsp:nvSpPr>
      <dsp:spPr>
        <a:xfrm>
          <a:off x="1828800" y="1518779"/>
          <a:ext cx="4267200" cy="23774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fr-FR" sz="3700" kern="1200" dirty="0"/>
            <a:t>Agent Intelligent</a:t>
          </a:r>
        </a:p>
      </dsp:txBody>
      <dsp:txXfrm>
        <a:off x="1828800" y="1518779"/>
        <a:ext cx="4267200" cy="1097278"/>
      </dsp:txXfrm>
    </dsp:sp>
    <dsp:sp modelId="{FCFB467D-B158-4786-A44F-CE2D1F338E82}">
      <dsp:nvSpPr>
        <dsp:cNvPr id="0" name=""/>
        <dsp:cNvSpPr/>
      </dsp:nvSpPr>
      <dsp:spPr>
        <a:xfrm>
          <a:off x="1280160" y="2616058"/>
          <a:ext cx="1097278" cy="1097278"/>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B252BF-695E-4EB7-9E48-EA13B311C14D}">
      <dsp:nvSpPr>
        <dsp:cNvPr id="0" name=""/>
        <dsp:cNvSpPr/>
      </dsp:nvSpPr>
      <dsp:spPr>
        <a:xfrm>
          <a:off x="1828800" y="2616058"/>
          <a:ext cx="4267200" cy="109727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fr-FR" sz="3700" kern="1200" dirty="0"/>
            <a:t>Agent</a:t>
          </a:r>
        </a:p>
      </dsp:txBody>
      <dsp:txXfrm>
        <a:off x="1828800" y="2616058"/>
        <a:ext cx="4267200" cy="10972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5FE55-2FD3-4BAC-88DC-FDF683B65699}">
      <dsp:nvSpPr>
        <dsp:cNvPr id="0" name=""/>
        <dsp:cNvSpPr/>
      </dsp:nvSpPr>
      <dsp:spPr>
        <a:xfrm>
          <a:off x="0" y="421496"/>
          <a:ext cx="3657600" cy="365760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C617C-074D-407D-AE08-31FAB990EED9}">
      <dsp:nvSpPr>
        <dsp:cNvPr id="0" name=""/>
        <dsp:cNvSpPr/>
      </dsp:nvSpPr>
      <dsp:spPr>
        <a:xfrm>
          <a:off x="1828800" y="421496"/>
          <a:ext cx="4267200" cy="365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Agents plus spécifiques</a:t>
          </a:r>
        </a:p>
      </dsp:txBody>
      <dsp:txXfrm>
        <a:off x="1828800" y="421496"/>
        <a:ext cx="2133600" cy="1097282"/>
      </dsp:txXfrm>
    </dsp:sp>
    <dsp:sp modelId="{22E55352-450F-482B-96BA-153DCBDF227E}">
      <dsp:nvSpPr>
        <dsp:cNvPr id="0" name=""/>
        <dsp:cNvSpPr/>
      </dsp:nvSpPr>
      <dsp:spPr>
        <a:xfrm>
          <a:off x="640081" y="1518779"/>
          <a:ext cx="2377437" cy="23774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3669EA-16AB-4F30-9CCA-F2229AD5818D}">
      <dsp:nvSpPr>
        <dsp:cNvPr id="0" name=""/>
        <dsp:cNvSpPr/>
      </dsp:nvSpPr>
      <dsp:spPr>
        <a:xfrm>
          <a:off x="1828800" y="1518779"/>
          <a:ext cx="4267200" cy="23774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 Intelligent</a:t>
          </a:r>
        </a:p>
      </dsp:txBody>
      <dsp:txXfrm>
        <a:off x="1828800" y="1518779"/>
        <a:ext cx="2133600" cy="1097278"/>
      </dsp:txXfrm>
    </dsp:sp>
    <dsp:sp modelId="{FCFB467D-B158-4786-A44F-CE2D1F338E82}">
      <dsp:nvSpPr>
        <dsp:cNvPr id="0" name=""/>
        <dsp:cNvSpPr/>
      </dsp:nvSpPr>
      <dsp:spPr>
        <a:xfrm>
          <a:off x="1280160" y="2616058"/>
          <a:ext cx="1097278" cy="1097278"/>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B252BF-695E-4EB7-9E48-EA13B311C14D}">
      <dsp:nvSpPr>
        <dsp:cNvPr id="0" name=""/>
        <dsp:cNvSpPr/>
      </dsp:nvSpPr>
      <dsp:spPr>
        <a:xfrm>
          <a:off x="1828800" y="2616058"/>
          <a:ext cx="4267200" cy="109727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a:t>
          </a:r>
        </a:p>
      </dsp:txBody>
      <dsp:txXfrm>
        <a:off x="1828800" y="2616058"/>
        <a:ext cx="2133600" cy="1097278"/>
      </dsp:txXfrm>
    </dsp:sp>
    <dsp:sp modelId="{544DDBD4-9D3F-4404-AA81-8ADF6DB89B55}">
      <dsp:nvSpPr>
        <dsp:cNvPr id="0" name=""/>
        <dsp:cNvSpPr/>
      </dsp:nvSpPr>
      <dsp:spPr>
        <a:xfrm>
          <a:off x="3962400" y="2616058"/>
          <a:ext cx="2133600" cy="1097278"/>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285750" lvl="1" indent="-285750" algn="l" defTabSz="1333500">
            <a:lnSpc>
              <a:spcPct val="90000"/>
            </a:lnSpc>
            <a:spcBef>
              <a:spcPct val="0"/>
            </a:spcBef>
            <a:spcAft>
              <a:spcPct val="15000"/>
            </a:spcAft>
            <a:buChar char="•"/>
          </a:pPr>
          <a:r>
            <a:rPr lang="fr-FR" sz="3000" kern="1200" dirty="0"/>
            <a:t>Situation</a:t>
          </a:r>
        </a:p>
        <a:p>
          <a:pPr marL="285750" lvl="1" indent="-285750" algn="l" defTabSz="1333500">
            <a:lnSpc>
              <a:spcPct val="90000"/>
            </a:lnSpc>
            <a:spcBef>
              <a:spcPct val="0"/>
            </a:spcBef>
            <a:spcAft>
              <a:spcPct val="15000"/>
            </a:spcAft>
            <a:buChar char="•"/>
          </a:pPr>
          <a:r>
            <a:rPr lang="fr-FR" sz="3000" kern="1200" dirty="0"/>
            <a:t>Autonomie</a:t>
          </a:r>
        </a:p>
      </dsp:txBody>
      <dsp:txXfrm>
        <a:off x="3962400" y="2616058"/>
        <a:ext cx="2133600" cy="10972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5FE55-2FD3-4BAC-88DC-FDF683B65699}">
      <dsp:nvSpPr>
        <dsp:cNvPr id="0" name=""/>
        <dsp:cNvSpPr/>
      </dsp:nvSpPr>
      <dsp:spPr>
        <a:xfrm>
          <a:off x="0" y="421496"/>
          <a:ext cx="3657600" cy="365760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C617C-074D-407D-AE08-31FAB990EED9}">
      <dsp:nvSpPr>
        <dsp:cNvPr id="0" name=""/>
        <dsp:cNvSpPr/>
      </dsp:nvSpPr>
      <dsp:spPr>
        <a:xfrm>
          <a:off x="1828800" y="421496"/>
          <a:ext cx="4267200" cy="365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Agents plus spécifiques</a:t>
          </a:r>
        </a:p>
      </dsp:txBody>
      <dsp:txXfrm>
        <a:off x="1828800" y="421496"/>
        <a:ext cx="2133600" cy="1097282"/>
      </dsp:txXfrm>
    </dsp:sp>
    <dsp:sp modelId="{22E55352-450F-482B-96BA-153DCBDF227E}">
      <dsp:nvSpPr>
        <dsp:cNvPr id="0" name=""/>
        <dsp:cNvSpPr/>
      </dsp:nvSpPr>
      <dsp:spPr>
        <a:xfrm>
          <a:off x="640081" y="1518779"/>
          <a:ext cx="2377437" cy="23774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3669EA-16AB-4F30-9CCA-F2229AD5818D}">
      <dsp:nvSpPr>
        <dsp:cNvPr id="0" name=""/>
        <dsp:cNvSpPr/>
      </dsp:nvSpPr>
      <dsp:spPr>
        <a:xfrm>
          <a:off x="1828800" y="1518779"/>
          <a:ext cx="4267200" cy="23774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 Intelligent</a:t>
          </a:r>
        </a:p>
      </dsp:txBody>
      <dsp:txXfrm>
        <a:off x="1828800" y="1518779"/>
        <a:ext cx="2133600" cy="1097278"/>
      </dsp:txXfrm>
    </dsp:sp>
    <dsp:sp modelId="{FCFB467D-B158-4786-A44F-CE2D1F338E82}">
      <dsp:nvSpPr>
        <dsp:cNvPr id="0" name=""/>
        <dsp:cNvSpPr/>
      </dsp:nvSpPr>
      <dsp:spPr>
        <a:xfrm>
          <a:off x="1280160" y="2616058"/>
          <a:ext cx="1097278" cy="1097278"/>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B252BF-695E-4EB7-9E48-EA13B311C14D}">
      <dsp:nvSpPr>
        <dsp:cNvPr id="0" name=""/>
        <dsp:cNvSpPr/>
      </dsp:nvSpPr>
      <dsp:spPr>
        <a:xfrm>
          <a:off x="1828800" y="2616058"/>
          <a:ext cx="4267200" cy="109727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a:t>
          </a:r>
        </a:p>
      </dsp:txBody>
      <dsp:txXfrm>
        <a:off x="1828800" y="2616058"/>
        <a:ext cx="2133600" cy="1097278"/>
      </dsp:txXfrm>
    </dsp:sp>
    <dsp:sp modelId="{E3F59F3D-B901-4E70-B24C-B8ADE5926686}">
      <dsp:nvSpPr>
        <dsp:cNvPr id="0" name=""/>
        <dsp:cNvSpPr/>
      </dsp:nvSpPr>
      <dsp:spPr>
        <a:xfrm>
          <a:off x="3962400" y="1518779"/>
          <a:ext cx="2133600" cy="1097278"/>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fr-FR" sz="2100" kern="1200" dirty="0"/>
            <a:t>Pro-activité</a:t>
          </a:r>
        </a:p>
        <a:p>
          <a:pPr marL="228600" lvl="1" indent="-228600" algn="l" defTabSz="933450">
            <a:lnSpc>
              <a:spcPct val="90000"/>
            </a:lnSpc>
            <a:spcBef>
              <a:spcPct val="0"/>
            </a:spcBef>
            <a:spcAft>
              <a:spcPct val="15000"/>
            </a:spcAft>
            <a:buChar char="•"/>
          </a:pPr>
          <a:r>
            <a:rPr lang="fr-FR" sz="2100" kern="1200" dirty="0"/>
            <a:t>Réactivité</a:t>
          </a:r>
        </a:p>
        <a:p>
          <a:pPr marL="228600" lvl="1" indent="-228600" algn="l" defTabSz="933450">
            <a:lnSpc>
              <a:spcPct val="90000"/>
            </a:lnSpc>
            <a:spcBef>
              <a:spcPct val="0"/>
            </a:spcBef>
            <a:spcAft>
              <a:spcPct val="15000"/>
            </a:spcAft>
            <a:buChar char="•"/>
          </a:pPr>
          <a:r>
            <a:rPr lang="fr-FR" sz="2100" kern="1200" dirty="0"/>
            <a:t>Sociabilité</a:t>
          </a:r>
        </a:p>
      </dsp:txBody>
      <dsp:txXfrm>
        <a:off x="3962400" y="1518779"/>
        <a:ext cx="2133600" cy="1097278"/>
      </dsp:txXfrm>
    </dsp:sp>
    <dsp:sp modelId="{544DDBD4-9D3F-4404-AA81-8ADF6DB89B55}">
      <dsp:nvSpPr>
        <dsp:cNvPr id="0" name=""/>
        <dsp:cNvSpPr/>
      </dsp:nvSpPr>
      <dsp:spPr>
        <a:xfrm>
          <a:off x="3962400" y="2616058"/>
          <a:ext cx="2133600" cy="1097278"/>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fr-FR" sz="2100" kern="1200" dirty="0"/>
            <a:t>Situation</a:t>
          </a:r>
        </a:p>
        <a:p>
          <a:pPr marL="228600" lvl="1" indent="-228600" algn="l" defTabSz="933450">
            <a:lnSpc>
              <a:spcPct val="90000"/>
            </a:lnSpc>
            <a:spcBef>
              <a:spcPct val="0"/>
            </a:spcBef>
            <a:spcAft>
              <a:spcPct val="15000"/>
            </a:spcAft>
            <a:buChar char="•"/>
          </a:pPr>
          <a:r>
            <a:rPr lang="fr-FR" sz="2100" kern="1200" dirty="0"/>
            <a:t>Autonomie</a:t>
          </a:r>
        </a:p>
      </dsp:txBody>
      <dsp:txXfrm>
        <a:off x="3962400" y="2616058"/>
        <a:ext cx="2133600" cy="10972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5FE55-2FD3-4BAC-88DC-FDF683B65699}">
      <dsp:nvSpPr>
        <dsp:cNvPr id="0" name=""/>
        <dsp:cNvSpPr/>
      </dsp:nvSpPr>
      <dsp:spPr>
        <a:xfrm>
          <a:off x="0" y="421496"/>
          <a:ext cx="3657600" cy="365760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C617C-074D-407D-AE08-31FAB990EED9}">
      <dsp:nvSpPr>
        <dsp:cNvPr id="0" name=""/>
        <dsp:cNvSpPr/>
      </dsp:nvSpPr>
      <dsp:spPr>
        <a:xfrm>
          <a:off x="1828800" y="421496"/>
          <a:ext cx="4267200" cy="365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Agents plus spécifiques</a:t>
          </a:r>
        </a:p>
      </dsp:txBody>
      <dsp:txXfrm>
        <a:off x="1828800" y="421496"/>
        <a:ext cx="2133600" cy="1097282"/>
      </dsp:txXfrm>
    </dsp:sp>
    <dsp:sp modelId="{22E55352-450F-482B-96BA-153DCBDF227E}">
      <dsp:nvSpPr>
        <dsp:cNvPr id="0" name=""/>
        <dsp:cNvSpPr/>
      </dsp:nvSpPr>
      <dsp:spPr>
        <a:xfrm>
          <a:off x="640081" y="1518779"/>
          <a:ext cx="2377437" cy="23774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3669EA-16AB-4F30-9CCA-F2229AD5818D}">
      <dsp:nvSpPr>
        <dsp:cNvPr id="0" name=""/>
        <dsp:cNvSpPr/>
      </dsp:nvSpPr>
      <dsp:spPr>
        <a:xfrm>
          <a:off x="1828800" y="1518779"/>
          <a:ext cx="4267200" cy="23774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 Intelligent</a:t>
          </a:r>
        </a:p>
      </dsp:txBody>
      <dsp:txXfrm>
        <a:off x="1828800" y="1518779"/>
        <a:ext cx="2133600" cy="1097278"/>
      </dsp:txXfrm>
    </dsp:sp>
    <dsp:sp modelId="{FCFB467D-B158-4786-A44F-CE2D1F338E82}">
      <dsp:nvSpPr>
        <dsp:cNvPr id="0" name=""/>
        <dsp:cNvSpPr/>
      </dsp:nvSpPr>
      <dsp:spPr>
        <a:xfrm>
          <a:off x="1280160" y="2616058"/>
          <a:ext cx="1097278" cy="1097278"/>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B252BF-695E-4EB7-9E48-EA13B311C14D}">
      <dsp:nvSpPr>
        <dsp:cNvPr id="0" name=""/>
        <dsp:cNvSpPr/>
      </dsp:nvSpPr>
      <dsp:spPr>
        <a:xfrm>
          <a:off x="1828800" y="2616058"/>
          <a:ext cx="4267200" cy="109727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fr-FR" sz="3200" kern="1200" dirty="0"/>
            <a:t>Agent</a:t>
          </a:r>
        </a:p>
      </dsp:txBody>
      <dsp:txXfrm>
        <a:off x="1828800" y="2616058"/>
        <a:ext cx="2133600" cy="1097278"/>
      </dsp:txXfrm>
    </dsp:sp>
    <dsp:sp modelId="{B525D042-D3B2-480B-9001-F7D221189993}">
      <dsp:nvSpPr>
        <dsp:cNvPr id="0" name=""/>
        <dsp:cNvSpPr/>
      </dsp:nvSpPr>
      <dsp:spPr>
        <a:xfrm>
          <a:off x="3962400" y="421496"/>
          <a:ext cx="2133600" cy="1097282"/>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fr-FR" sz="1600" kern="1200" dirty="0"/>
            <a:t>Mobilité</a:t>
          </a:r>
        </a:p>
        <a:p>
          <a:pPr marL="171450" lvl="1" indent="-171450" algn="l" defTabSz="711200">
            <a:lnSpc>
              <a:spcPct val="90000"/>
            </a:lnSpc>
            <a:spcBef>
              <a:spcPct val="0"/>
            </a:spcBef>
            <a:spcAft>
              <a:spcPct val="15000"/>
            </a:spcAft>
            <a:buChar char="•"/>
          </a:pPr>
          <a:r>
            <a:rPr lang="fr-FR" sz="1600" kern="1200" dirty="0"/>
            <a:t>Rationalité</a:t>
          </a:r>
        </a:p>
        <a:p>
          <a:pPr marL="171450" lvl="1" indent="-171450" algn="l" defTabSz="711200">
            <a:lnSpc>
              <a:spcPct val="90000"/>
            </a:lnSpc>
            <a:spcBef>
              <a:spcPct val="0"/>
            </a:spcBef>
            <a:spcAft>
              <a:spcPct val="15000"/>
            </a:spcAft>
            <a:buChar char="•"/>
          </a:pPr>
          <a:r>
            <a:rPr lang="fr-FR" sz="1600" kern="1200" dirty="0"/>
            <a:t>Adaptabilité</a:t>
          </a:r>
        </a:p>
        <a:p>
          <a:pPr marL="171450" lvl="1" indent="-171450" algn="l" defTabSz="711200">
            <a:lnSpc>
              <a:spcPct val="90000"/>
            </a:lnSpc>
            <a:spcBef>
              <a:spcPct val="0"/>
            </a:spcBef>
            <a:spcAft>
              <a:spcPct val="15000"/>
            </a:spcAft>
            <a:buChar char="•"/>
          </a:pPr>
          <a:r>
            <a:rPr lang="fr-FR" sz="1600" kern="1200" dirty="0"/>
            <a:t>Etc.</a:t>
          </a:r>
        </a:p>
      </dsp:txBody>
      <dsp:txXfrm>
        <a:off x="3962400" y="421496"/>
        <a:ext cx="2133600" cy="1097282"/>
      </dsp:txXfrm>
    </dsp:sp>
    <dsp:sp modelId="{E3F59F3D-B901-4E70-B24C-B8ADE5926686}">
      <dsp:nvSpPr>
        <dsp:cNvPr id="0" name=""/>
        <dsp:cNvSpPr/>
      </dsp:nvSpPr>
      <dsp:spPr>
        <a:xfrm>
          <a:off x="3962400" y="1518779"/>
          <a:ext cx="2133600" cy="1097278"/>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fr-FR" sz="1600" kern="1200" dirty="0"/>
            <a:t>Pro-activité</a:t>
          </a:r>
        </a:p>
        <a:p>
          <a:pPr marL="171450" lvl="1" indent="-171450" algn="l" defTabSz="711200">
            <a:lnSpc>
              <a:spcPct val="90000"/>
            </a:lnSpc>
            <a:spcBef>
              <a:spcPct val="0"/>
            </a:spcBef>
            <a:spcAft>
              <a:spcPct val="15000"/>
            </a:spcAft>
            <a:buChar char="•"/>
          </a:pPr>
          <a:r>
            <a:rPr lang="fr-FR" sz="1600" kern="1200" dirty="0"/>
            <a:t>Réactivité</a:t>
          </a:r>
        </a:p>
        <a:p>
          <a:pPr marL="171450" lvl="1" indent="-171450" algn="l" defTabSz="711200">
            <a:lnSpc>
              <a:spcPct val="90000"/>
            </a:lnSpc>
            <a:spcBef>
              <a:spcPct val="0"/>
            </a:spcBef>
            <a:spcAft>
              <a:spcPct val="15000"/>
            </a:spcAft>
            <a:buChar char="•"/>
          </a:pPr>
          <a:r>
            <a:rPr lang="fr-FR" sz="1600" kern="1200" dirty="0"/>
            <a:t>Sociabilité</a:t>
          </a:r>
        </a:p>
      </dsp:txBody>
      <dsp:txXfrm>
        <a:off x="3962400" y="1518779"/>
        <a:ext cx="2133600" cy="1097278"/>
      </dsp:txXfrm>
    </dsp:sp>
    <dsp:sp modelId="{544DDBD4-9D3F-4404-AA81-8ADF6DB89B55}">
      <dsp:nvSpPr>
        <dsp:cNvPr id="0" name=""/>
        <dsp:cNvSpPr/>
      </dsp:nvSpPr>
      <dsp:spPr>
        <a:xfrm>
          <a:off x="3962400" y="2616058"/>
          <a:ext cx="2133600" cy="1097278"/>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fr-FR" sz="1600" kern="1200" dirty="0"/>
            <a:t>Situation</a:t>
          </a:r>
        </a:p>
        <a:p>
          <a:pPr marL="171450" lvl="1" indent="-171450" algn="l" defTabSz="711200">
            <a:lnSpc>
              <a:spcPct val="90000"/>
            </a:lnSpc>
            <a:spcBef>
              <a:spcPct val="0"/>
            </a:spcBef>
            <a:spcAft>
              <a:spcPct val="15000"/>
            </a:spcAft>
            <a:buChar char="•"/>
          </a:pPr>
          <a:r>
            <a:rPr lang="fr-FR" sz="1600" kern="1200" dirty="0"/>
            <a:t>Autonomie</a:t>
          </a:r>
        </a:p>
      </dsp:txBody>
      <dsp:txXfrm>
        <a:off x="3962400" y="2616058"/>
        <a:ext cx="2133600" cy="10972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E3B947-0A8C-430B-986B-3829FB90B7A8}">
      <dsp:nvSpPr>
        <dsp:cNvPr id="0" name=""/>
        <dsp:cNvSpPr/>
      </dsp:nvSpPr>
      <dsp:spPr>
        <a:xfrm rot="5400000">
          <a:off x="3621405" y="-1293891"/>
          <a:ext cx="1047750" cy="390144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fr-FR" sz="2500" kern="1200" dirty="0"/>
            <a:t>Framework SMA</a:t>
          </a:r>
        </a:p>
        <a:p>
          <a:pPr marL="228600" lvl="1" indent="-228600" algn="l" defTabSz="1111250">
            <a:lnSpc>
              <a:spcPct val="90000"/>
            </a:lnSpc>
            <a:spcBef>
              <a:spcPct val="0"/>
            </a:spcBef>
            <a:spcAft>
              <a:spcPct val="15000"/>
            </a:spcAft>
            <a:buChar char="•"/>
          </a:pPr>
          <a:r>
            <a:rPr lang="fr-FR" sz="2500" kern="1200" dirty="0"/>
            <a:t>Objets modélisant le système</a:t>
          </a:r>
        </a:p>
      </dsp:txBody>
      <dsp:txXfrm rot="-5400000">
        <a:off x="2194561" y="184100"/>
        <a:ext cx="3850293" cy="945456"/>
      </dsp:txXfrm>
    </dsp:sp>
    <dsp:sp modelId="{EA9372C1-9F45-4CD7-9F84-5BFE32F2B5B8}">
      <dsp:nvSpPr>
        <dsp:cNvPr id="0" name=""/>
        <dsp:cNvSpPr/>
      </dsp:nvSpPr>
      <dsp:spPr>
        <a:xfrm>
          <a:off x="0" y="1984"/>
          <a:ext cx="2194560" cy="13096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fr-FR" sz="2200" kern="1200" dirty="0"/>
            <a:t>L’environnement logique</a:t>
          </a:r>
        </a:p>
      </dsp:txBody>
      <dsp:txXfrm>
        <a:off x="63934" y="65918"/>
        <a:ext cx="2066692" cy="1181819"/>
      </dsp:txXfrm>
    </dsp:sp>
    <dsp:sp modelId="{8458E7FB-D00B-4FE9-95FA-C9D61BF230EC}">
      <dsp:nvSpPr>
        <dsp:cNvPr id="0" name=""/>
        <dsp:cNvSpPr/>
      </dsp:nvSpPr>
      <dsp:spPr>
        <a:xfrm rot="5400000">
          <a:off x="3621405" y="81279"/>
          <a:ext cx="1047750" cy="390144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fr-FR" sz="2500" kern="1200" dirty="0"/>
            <a:t>Système d’exploitation</a:t>
          </a:r>
        </a:p>
        <a:p>
          <a:pPr marL="228600" lvl="1" indent="-228600" algn="l" defTabSz="1111250">
            <a:lnSpc>
              <a:spcPct val="90000"/>
            </a:lnSpc>
            <a:spcBef>
              <a:spcPct val="0"/>
            </a:spcBef>
            <a:spcAft>
              <a:spcPct val="15000"/>
            </a:spcAft>
            <a:buChar char="•"/>
          </a:pPr>
          <a:r>
            <a:rPr lang="fr-FR" sz="2500" kern="1200" dirty="0" err="1"/>
            <a:t>Middelware</a:t>
          </a:r>
          <a:endParaRPr lang="fr-FR" sz="2500" kern="1200" dirty="0"/>
        </a:p>
      </dsp:txBody>
      <dsp:txXfrm rot="-5400000">
        <a:off x="2194561" y="1559271"/>
        <a:ext cx="3850293" cy="945456"/>
      </dsp:txXfrm>
    </dsp:sp>
    <dsp:sp modelId="{A9E8E4FF-3A96-406C-B94F-4133AAFBDBA1}">
      <dsp:nvSpPr>
        <dsp:cNvPr id="0" name=""/>
        <dsp:cNvSpPr/>
      </dsp:nvSpPr>
      <dsp:spPr>
        <a:xfrm>
          <a:off x="0" y="1377156"/>
          <a:ext cx="2194560" cy="13096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fr-FR" sz="2200" kern="1200" dirty="0"/>
            <a:t>La plateforme logicielle</a:t>
          </a:r>
        </a:p>
      </dsp:txBody>
      <dsp:txXfrm>
        <a:off x="63934" y="1441090"/>
        <a:ext cx="2066692" cy="1181819"/>
      </dsp:txXfrm>
    </dsp:sp>
    <dsp:sp modelId="{4356569D-F43B-4186-A31D-17A513C453E8}">
      <dsp:nvSpPr>
        <dsp:cNvPr id="0" name=""/>
        <dsp:cNvSpPr/>
      </dsp:nvSpPr>
      <dsp:spPr>
        <a:xfrm rot="5400000">
          <a:off x="3621405" y="1456451"/>
          <a:ext cx="1047750" cy="390144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fr-FR" sz="2500" kern="1200" dirty="0"/>
            <a:t>Processeurs</a:t>
          </a:r>
        </a:p>
        <a:p>
          <a:pPr marL="228600" lvl="1" indent="-228600" algn="l" defTabSz="1111250">
            <a:lnSpc>
              <a:spcPct val="90000"/>
            </a:lnSpc>
            <a:spcBef>
              <a:spcPct val="0"/>
            </a:spcBef>
            <a:spcAft>
              <a:spcPct val="15000"/>
            </a:spcAft>
            <a:buChar char="•"/>
          </a:pPr>
          <a:r>
            <a:rPr lang="fr-FR" sz="2500" kern="1200" dirty="0"/>
            <a:t>Réseaux</a:t>
          </a:r>
        </a:p>
      </dsp:txBody>
      <dsp:txXfrm rot="-5400000">
        <a:off x="2194561" y="2934443"/>
        <a:ext cx="3850293" cy="945456"/>
      </dsp:txXfrm>
    </dsp:sp>
    <dsp:sp modelId="{A28F6965-B243-4184-8DA2-ECDA9035B460}">
      <dsp:nvSpPr>
        <dsp:cNvPr id="0" name=""/>
        <dsp:cNvSpPr/>
      </dsp:nvSpPr>
      <dsp:spPr>
        <a:xfrm>
          <a:off x="0" y="2752328"/>
          <a:ext cx="2194560" cy="13096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fr-FR" sz="2200" kern="1200" dirty="0"/>
            <a:t>L’infrastructure matérielle</a:t>
          </a:r>
        </a:p>
      </dsp:txBody>
      <dsp:txXfrm>
        <a:off x="63934" y="2816262"/>
        <a:ext cx="2066692" cy="118181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AA401C-BB3E-4F4F-82C8-DF2F09DD7B5F}">
      <dsp:nvSpPr>
        <dsp:cNvPr id="0" name=""/>
        <dsp:cNvSpPr/>
      </dsp:nvSpPr>
      <dsp:spPr>
        <a:xfrm>
          <a:off x="0" y="0"/>
          <a:ext cx="6096000" cy="4064000"/>
        </a:xfrm>
        <a:prstGeom prst="roundRect">
          <a:avLst>
            <a:gd name="adj" fmla="val 85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3154116" numCol="1" spcCol="1270" anchor="t" anchorCtr="0">
          <a:noAutofit/>
        </a:bodyPr>
        <a:lstStyle/>
        <a:p>
          <a:pPr marL="0" lvl="0" indent="0" algn="l" defTabSz="1778000">
            <a:lnSpc>
              <a:spcPct val="90000"/>
            </a:lnSpc>
            <a:spcBef>
              <a:spcPct val="0"/>
            </a:spcBef>
            <a:spcAft>
              <a:spcPct val="35000"/>
            </a:spcAft>
            <a:buNone/>
          </a:pPr>
          <a:r>
            <a:rPr lang="fr-FR" sz="4000" kern="1200" dirty="0"/>
            <a:t>Communication</a:t>
          </a:r>
        </a:p>
      </dsp:txBody>
      <dsp:txXfrm>
        <a:off x="0" y="0"/>
        <a:ext cx="6096000" cy="4064000"/>
      </dsp:txXfrm>
    </dsp:sp>
    <dsp:sp modelId="{AD32A0E7-EDF2-4114-8F9B-F9B1CE4AE522}">
      <dsp:nvSpPr>
        <dsp:cNvPr id="0" name=""/>
        <dsp:cNvSpPr/>
      </dsp:nvSpPr>
      <dsp:spPr>
        <a:xfrm>
          <a:off x="2375294" y="965362"/>
          <a:ext cx="3295656" cy="2844800"/>
        </a:xfrm>
        <a:prstGeom prst="roundRect">
          <a:avLst>
            <a:gd name="adj" fmla="val 10500"/>
          </a:avLst>
        </a:prstGeom>
        <a:solidFill>
          <a:schemeClr val="accent5">
            <a:hueOff val="-10661560"/>
            <a:satOff val="6060"/>
            <a:lumOff val="-5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806448" numCol="1" spcCol="1270" anchor="t" anchorCtr="0">
          <a:noAutofit/>
        </a:bodyPr>
        <a:lstStyle/>
        <a:p>
          <a:pPr marL="0" lvl="0" indent="0" algn="l" defTabSz="1778000">
            <a:lnSpc>
              <a:spcPct val="90000"/>
            </a:lnSpc>
            <a:spcBef>
              <a:spcPct val="0"/>
            </a:spcBef>
            <a:spcAft>
              <a:spcPct val="35000"/>
            </a:spcAft>
            <a:buNone/>
          </a:pPr>
          <a:r>
            <a:rPr lang="fr-FR" sz="4000" kern="1200" dirty="0"/>
            <a:t>Message</a:t>
          </a:r>
        </a:p>
      </dsp:txBody>
      <dsp:txXfrm>
        <a:off x="2375294" y="965362"/>
        <a:ext cx="3295656" cy="2844800"/>
      </dsp:txXfrm>
    </dsp:sp>
    <dsp:sp modelId="{2FAAEC8A-2766-4DB4-99DD-6A8513784835}">
      <dsp:nvSpPr>
        <dsp:cNvPr id="0" name=""/>
        <dsp:cNvSpPr/>
      </dsp:nvSpPr>
      <dsp:spPr>
        <a:xfrm>
          <a:off x="3050386" y="1994253"/>
          <a:ext cx="2388504" cy="1625600"/>
        </a:xfrm>
        <a:prstGeom prst="roundRect">
          <a:avLst>
            <a:gd name="adj" fmla="val 10500"/>
          </a:avLst>
        </a:prstGeom>
        <a:solidFill>
          <a:schemeClr val="accent5">
            <a:hueOff val="-21323121"/>
            <a:satOff val="12119"/>
            <a:lumOff val="-1000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284480" numCol="1" spcCol="1270" anchor="t" anchorCtr="0">
          <a:noAutofit/>
        </a:bodyPr>
        <a:lstStyle/>
        <a:p>
          <a:pPr marL="0" lvl="0" indent="0" algn="l" defTabSz="1778000">
            <a:lnSpc>
              <a:spcPct val="90000"/>
            </a:lnSpc>
            <a:spcBef>
              <a:spcPct val="0"/>
            </a:spcBef>
            <a:spcAft>
              <a:spcPct val="35000"/>
            </a:spcAft>
            <a:buNone/>
          </a:pPr>
          <a:r>
            <a:rPr lang="fr-FR" sz="4000" kern="1200" dirty="0"/>
            <a:t>            Contenu</a:t>
          </a:r>
        </a:p>
      </dsp:txBody>
      <dsp:txXfrm>
        <a:off x="3050386" y="1994253"/>
        <a:ext cx="2388504" cy="16256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64743-557B-4F81-B8B0-FA1D9F955819}">
      <dsp:nvSpPr>
        <dsp:cNvPr id="0" name=""/>
        <dsp:cNvSpPr/>
      </dsp:nvSpPr>
      <dsp:spPr>
        <a:xfrm>
          <a:off x="2202656" y="679449"/>
          <a:ext cx="1690687" cy="112712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Coopération</a:t>
          </a:r>
        </a:p>
      </dsp:txBody>
      <dsp:txXfrm>
        <a:off x="2202656" y="679449"/>
        <a:ext cx="1690687" cy="1127125"/>
      </dsp:txXfrm>
    </dsp:sp>
    <dsp:sp modelId="{77ED4786-ED12-4A32-93F4-0FCBFA355233}">
      <dsp:nvSpPr>
        <dsp:cNvPr id="0" name=""/>
        <dsp:cNvSpPr/>
      </dsp:nvSpPr>
      <dsp:spPr>
        <a:xfrm>
          <a:off x="850106" y="1806574"/>
          <a:ext cx="2197893" cy="450850"/>
        </a:xfrm>
        <a:custGeom>
          <a:avLst/>
          <a:gdLst/>
          <a:ahLst/>
          <a:cxnLst/>
          <a:rect l="0" t="0" r="0" b="0"/>
          <a:pathLst>
            <a:path>
              <a:moveTo>
                <a:pt x="2197893" y="0"/>
              </a:moveTo>
              <a:lnTo>
                <a:pt x="2197893" y="225425"/>
              </a:lnTo>
              <a:lnTo>
                <a:pt x="0" y="225425"/>
              </a:lnTo>
              <a:lnTo>
                <a:pt x="0" y="450850"/>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893AE4-56D8-4E71-8044-103B10084C49}">
      <dsp:nvSpPr>
        <dsp:cNvPr id="0" name=""/>
        <dsp:cNvSpPr/>
      </dsp:nvSpPr>
      <dsp:spPr>
        <a:xfrm>
          <a:off x="4762" y="2257425"/>
          <a:ext cx="1690687" cy="1127125"/>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Coordination</a:t>
          </a:r>
        </a:p>
      </dsp:txBody>
      <dsp:txXfrm>
        <a:off x="4762" y="2257425"/>
        <a:ext cx="1690687" cy="1127125"/>
      </dsp:txXfrm>
    </dsp:sp>
    <dsp:sp modelId="{EE6A1EDC-B40D-4AD2-9152-5F01B1F3DE4F}">
      <dsp:nvSpPr>
        <dsp:cNvPr id="0" name=""/>
        <dsp:cNvSpPr/>
      </dsp:nvSpPr>
      <dsp:spPr>
        <a:xfrm>
          <a:off x="3002280" y="1806574"/>
          <a:ext cx="91440" cy="450850"/>
        </a:xfrm>
        <a:custGeom>
          <a:avLst/>
          <a:gdLst/>
          <a:ahLst/>
          <a:cxnLst/>
          <a:rect l="0" t="0" r="0" b="0"/>
          <a:pathLst>
            <a:path>
              <a:moveTo>
                <a:pt x="45720" y="0"/>
              </a:moveTo>
              <a:lnTo>
                <a:pt x="45720" y="450850"/>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C1BD82-E2D7-43CB-AA34-530A1B5FBF6C}">
      <dsp:nvSpPr>
        <dsp:cNvPr id="0" name=""/>
        <dsp:cNvSpPr/>
      </dsp:nvSpPr>
      <dsp:spPr>
        <a:xfrm>
          <a:off x="2202656" y="2257425"/>
          <a:ext cx="1690687" cy="1127125"/>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Collaboration</a:t>
          </a:r>
        </a:p>
      </dsp:txBody>
      <dsp:txXfrm>
        <a:off x="2202656" y="2257425"/>
        <a:ext cx="1690687" cy="1127125"/>
      </dsp:txXfrm>
    </dsp:sp>
    <dsp:sp modelId="{482DEA84-FE9D-4AE8-9C65-F4E0C0E94390}">
      <dsp:nvSpPr>
        <dsp:cNvPr id="0" name=""/>
        <dsp:cNvSpPr/>
      </dsp:nvSpPr>
      <dsp:spPr>
        <a:xfrm>
          <a:off x="3048000" y="1806574"/>
          <a:ext cx="2197893" cy="450850"/>
        </a:xfrm>
        <a:custGeom>
          <a:avLst/>
          <a:gdLst/>
          <a:ahLst/>
          <a:cxnLst/>
          <a:rect l="0" t="0" r="0" b="0"/>
          <a:pathLst>
            <a:path>
              <a:moveTo>
                <a:pt x="0" y="0"/>
              </a:moveTo>
              <a:lnTo>
                <a:pt x="0" y="225425"/>
              </a:lnTo>
              <a:lnTo>
                <a:pt x="2197893" y="225425"/>
              </a:lnTo>
              <a:lnTo>
                <a:pt x="2197893" y="450850"/>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0719D0-4DA3-4D99-9DC0-2BCBD544A3BC}">
      <dsp:nvSpPr>
        <dsp:cNvPr id="0" name=""/>
        <dsp:cNvSpPr/>
      </dsp:nvSpPr>
      <dsp:spPr>
        <a:xfrm>
          <a:off x="4400550" y="2257425"/>
          <a:ext cx="1690687" cy="1127125"/>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Résolution de conflits</a:t>
          </a:r>
        </a:p>
      </dsp:txBody>
      <dsp:txXfrm>
        <a:off x="4400550" y="2257425"/>
        <a:ext cx="1690687" cy="1127125"/>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9.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9B3D19-D883-4B0B-A084-EC767B457BFB}" type="datetimeFigureOut">
              <a:rPr lang="fr-FR" smtClean="0"/>
              <a:pPr/>
              <a:t>07/01/2024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0396F0-9F3A-4DC1-85EE-FBDF1880A6E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B0396F0-9F3A-4DC1-85EE-FBDF1880A6ED}" type="slidenum">
              <a:rPr lang="fr-FR" smtClean="0"/>
              <a:pPr/>
              <a:t>1</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FBCE7BDB-1E7D-4C9A-902A-7267A3D3958F}" type="datetime1">
              <a:rPr lang="fr-FR" smtClean="0"/>
              <a:pPr/>
              <a:t>07/01/2024</a:t>
            </a:fld>
            <a:endParaRPr lang="fr-FR"/>
          </a:p>
        </p:txBody>
      </p:sp>
      <p:sp>
        <p:nvSpPr>
          <p:cNvPr id="17" name="Espace réservé du pied de page 16"/>
          <p:cNvSpPr>
            <a:spLocks noGrp="1"/>
          </p:cNvSpPr>
          <p:nvPr>
            <p:ph type="ftr" sz="quarter" idx="11"/>
          </p:nvPr>
        </p:nvSpPr>
        <p:spPr/>
        <p:txBody>
          <a:bodyPr/>
          <a:lstStyle/>
          <a:p>
            <a:r>
              <a:rPr lang="fr-FR"/>
              <a:t>Dr. MARIR Toufik</a:t>
            </a: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DC6FC3D1-8E37-4A8C-B46A-0BE3313C7A71}"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EA3957E-74DB-48CC-A938-D0C90B9916E0}" type="datetime1">
              <a:rPr lang="fr-FR" smtClean="0"/>
              <a:pPr/>
              <a:t>07/01/2024</a:t>
            </a:fld>
            <a:endParaRPr lang="fr-FR"/>
          </a:p>
        </p:txBody>
      </p:sp>
      <p:sp>
        <p:nvSpPr>
          <p:cNvPr id="5" name="Espace réservé du pied de page 4"/>
          <p:cNvSpPr>
            <a:spLocks noGrp="1"/>
          </p:cNvSpPr>
          <p:nvPr>
            <p:ph type="ftr" sz="quarter" idx="11"/>
          </p:nvPr>
        </p:nvSpPr>
        <p:spPr/>
        <p:txBody>
          <a:bodyPr/>
          <a:lstStyle/>
          <a:p>
            <a:r>
              <a:rPr lang="fr-FR"/>
              <a:t>Dr. MARIR Toufik</a:t>
            </a: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A9667BA-332F-477C-93FB-6C822F31D8A8}" type="datetime1">
              <a:rPr lang="fr-FR" smtClean="0"/>
              <a:pPr/>
              <a:t>07/01/2024</a:t>
            </a:fld>
            <a:endParaRPr lang="fr-FR"/>
          </a:p>
        </p:txBody>
      </p:sp>
      <p:sp>
        <p:nvSpPr>
          <p:cNvPr id="5" name="Espace réservé du pied de page 4"/>
          <p:cNvSpPr>
            <a:spLocks noGrp="1"/>
          </p:cNvSpPr>
          <p:nvPr>
            <p:ph type="ftr" sz="quarter" idx="11"/>
          </p:nvPr>
        </p:nvSpPr>
        <p:spPr/>
        <p:txBody>
          <a:bodyPr/>
          <a:lstStyle/>
          <a:p>
            <a:r>
              <a:rPr lang="fr-FR"/>
              <a:t>Dr. MARIR Toufik</a:t>
            </a: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010D0757-B555-414B-AA29-9C4EF97F43AF}" type="datetime1">
              <a:rPr lang="fr-FR" smtClean="0"/>
              <a:pPr/>
              <a:t>07/01/2024</a:t>
            </a:fld>
            <a:endParaRPr lang="fr-FR"/>
          </a:p>
        </p:txBody>
      </p:sp>
      <p:sp>
        <p:nvSpPr>
          <p:cNvPr id="5" name="Espace réservé du pied de page 4"/>
          <p:cNvSpPr>
            <a:spLocks noGrp="1"/>
          </p:cNvSpPr>
          <p:nvPr>
            <p:ph type="ftr" sz="quarter" idx="11"/>
          </p:nvPr>
        </p:nvSpPr>
        <p:spPr/>
        <p:txBody>
          <a:bodyPr/>
          <a:lstStyle/>
          <a:p>
            <a:r>
              <a:rPr lang="fr-FR"/>
              <a:t>Dr. MARIR Toufik</a:t>
            </a: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D5A5110A-84EB-488C-8B1D-A617ADF5E2AB}" type="datetime1">
              <a:rPr lang="fr-FR" smtClean="0"/>
              <a:pPr/>
              <a:t>07/01/2024</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r>
              <a:rPr lang="fr-FR"/>
              <a:t>Dr. MARIR Toufik</a:t>
            </a: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DC6FC3D1-8E37-4A8C-B46A-0BE3313C7A7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0D7BA121-1533-45AF-A0C4-83FAE1F91B03}" type="datetime1">
              <a:rPr lang="fr-FR" smtClean="0"/>
              <a:pPr/>
              <a:t>07/01/2024</a:t>
            </a:fld>
            <a:endParaRPr lang="fr-FR"/>
          </a:p>
        </p:txBody>
      </p:sp>
      <p:sp>
        <p:nvSpPr>
          <p:cNvPr id="6" name="Espace réservé du pied de page 5"/>
          <p:cNvSpPr>
            <a:spLocks noGrp="1"/>
          </p:cNvSpPr>
          <p:nvPr>
            <p:ph type="ftr" sz="quarter" idx="11"/>
          </p:nvPr>
        </p:nvSpPr>
        <p:spPr/>
        <p:txBody>
          <a:bodyPr/>
          <a:lstStyle/>
          <a:p>
            <a:r>
              <a:rPr lang="fr-FR"/>
              <a:t>Dr. MARIR Toufik</a:t>
            </a:r>
          </a:p>
        </p:txBody>
      </p:sp>
      <p:sp>
        <p:nvSpPr>
          <p:cNvPr id="7" name="Espace réservé du numéro de diapositive 6"/>
          <p:cNvSpPr>
            <a:spLocks noGrp="1"/>
          </p:cNvSpPr>
          <p:nvPr>
            <p:ph type="sldNum" sz="quarter" idx="12"/>
          </p:nvPr>
        </p:nvSpPr>
        <p:spPr/>
        <p:txBody>
          <a:bodyPr/>
          <a:lstStyle/>
          <a:p>
            <a:fld id="{DC6FC3D1-8E37-4A8C-B46A-0BE3313C7A71}"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A579B176-4F3C-4A9A-B0E3-43449126275F}" type="datetime1">
              <a:rPr lang="fr-FR" smtClean="0"/>
              <a:pPr/>
              <a:t>07/01/2024</a:t>
            </a:fld>
            <a:endParaRPr lang="fr-FR"/>
          </a:p>
        </p:txBody>
      </p:sp>
      <p:sp>
        <p:nvSpPr>
          <p:cNvPr id="8" name="Espace réservé du pied de page 7"/>
          <p:cNvSpPr>
            <a:spLocks noGrp="1"/>
          </p:cNvSpPr>
          <p:nvPr>
            <p:ph type="ftr" sz="quarter" idx="11"/>
          </p:nvPr>
        </p:nvSpPr>
        <p:spPr/>
        <p:txBody>
          <a:bodyPr/>
          <a:lstStyle/>
          <a:p>
            <a:r>
              <a:rPr lang="fr-FR"/>
              <a:t>Dr. MARIR Toufik</a:t>
            </a:r>
          </a:p>
        </p:txBody>
      </p:sp>
      <p:sp>
        <p:nvSpPr>
          <p:cNvPr id="9" name="Espace réservé du numéro de diapositive 8"/>
          <p:cNvSpPr>
            <a:spLocks noGrp="1"/>
          </p:cNvSpPr>
          <p:nvPr>
            <p:ph type="sldNum" sz="quarter" idx="12"/>
          </p:nvPr>
        </p:nvSpPr>
        <p:spPr/>
        <p:txBody>
          <a:bodyPr/>
          <a:lstStyle/>
          <a:p>
            <a:fld id="{DC6FC3D1-8E37-4A8C-B46A-0BE3313C7A71}"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F0122E57-25A7-49A6-B357-0E974330FACC}" type="datetime1">
              <a:rPr lang="fr-FR" smtClean="0"/>
              <a:pPr/>
              <a:t>07/01/2024</a:t>
            </a:fld>
            <a:endParaRPr lang="fr-FR"/>
          </a:p>
        </p:txBody>
      </p:sp>
      <p:sp>
        <p:nvSpPr>
          <p:cNvPr id="4" name="Espace réservé du pied de page 3"/>
          <p:cNvSpPr>
            <a:spLocks noGrp="1"/>
          </p:cNvSpPr>
          <p:nvPr>
            <p:ph type="ftr" sz="quarter" idx="11"/>
          </p:nvPr>
        </p:nvSpPr>
        <p:spPr/>
        <p:txBody>
          <a:bodyPr/>
          <a:lstStyle/>
          <a:p>
            <a:r>
              <a:rPr lang="fr-FR"/>
              <a:t>Dr. MARIR Toufik</a:t>
            </a:r>
          </a:p>
        </p:txBody>
      </p:sp>
      <p:sp>
        <p:nvSpPr>
          <p:cNvPr id="5" name="Espace réservé du numéro de diapositive 4"/>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C09E81-1D03-41B4-BA7D-EFC3363AA75F}" type="datetime1">
              <a:rPr lang="fr-FR" smtClean="0"/>
              <a:pPr/>
              <a:t>07/01/2024</a:t>
            </a:fld>
            <a:endParaRPr lang="fr-F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C444D563-8A5F-4472-8B18-9BA1D08E716F}" type="datetime1">
              <a:rPr lang="fr-FR" smtClean="0"/>
              <a:pPr/>
              <a:t>07/01/2024</a:t>
            </a:fld>
            <a:endParaRPr lang="fr-FR"/>
          </a:p>
        </p:txBody>
      </p:sp>
      <p:sp>
        <p:nvSpPr>
          <p:cNvPr id="6" name="Espace réservé du pied de page 5"/>
          <p:cNvSpPr>
            <a:spLocks noGrp="1"/>
          </p:cNvSpPr>
          <p:nvPr>
            <p:ph type="ftr" sz="quarter" idx="11"/>
          </p:nvPr>
        </p:nvSpPr>
        <p:spPr/>
        <p:txBody>
          <a:bodyPr/>
          <a:lstStyle/>
          <a:p>
            <a:r>
              <a:rPr lang="fr-FR"/>
              <a:t>Dr. MARIR Toufik</a:t>
            </a:r>
          </a:p>
        </p:txBody>
      </p:sp>
      <p:sp>
        <p:nvSpPr>
          <p:cNvPr id="7" name="Espace réservé du numéro de diapositive 6"/>
          <p:cNvSpPr>
            <a:spLocks noGrp="1"/>
          </p:cNvSpPr>
          <p:nvPr>
            <p:ph type="sldNum" sz="quarter" idx="12"/>
          </p:nvPr>
        </p:nvSpPr>
        <p:spPr/>
        <p:txBody>
          <a:bodyPr/>
          <a:lstStyle/>
          <a:p>
            <a:fld id="{DC6FC3D1-8E37-4A8C-B46A-0BE3313C7A71}"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5E437EB6-A06C-4E26-83C1-B0C75E508966}" type="datetime1">
              <a:rPr lang="fr-FR" smtClean="0"/>
              <a:pPr/>
              <a:t>07/01/2024</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r>
              <a:rPr lang="fr-FR"/>
              <a:t>Dr. MARIR Toufik</a:t>
            </a:r>
          </a:p>
        </p:txBody>
      </p:sp>
      <p:sp>
        <p:nvSpPr>
          <p:cNvPr id="7" name="Espace réservé du numéro de diapositive 6"/>
          <p:cNvSpPr>
            <a:spLocks noGrp="1"/>
          </p:cNvSpPr>
          <p:nvPr>
            <p:ph type="sldNum" sz="quarter" idx="12"/>
          </p:nvPr>
        </p:nvSpPr>
        <p:spPr>
          <a:xfrm>
            <a:off x="146304" y="6208776"/>
            <a:ext cx="457200" cy="457200"/>
          </a:xfrm>
        </p:spPr>
        <p:txBody>
          <a:bodyPr/>
          <a:lstStyle/>
          <a:p>
            <a:fld id="{DC6FC3D1-8E37-4A8C-B46A-0BE3313C7A71}"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CA2FEB2-221D-4612-9546-255613C16C7F}" type="datetime1">
              <a:rPr lang="fr-FR" smtClean="0"/>
              <a:pPr/>
              <a:t>07/01/2024</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fr-FR"/>
              <a:t>Dr. MARIR Toufik</a:t>
            </a: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C6FC3D1-8E37-4A8C-B46A-0BE3313C7A7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12" Type="http://schemas.openxmlformats.org/officeDocument/2006/relationships/image" Target="../media/image7.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44" y="1505930"/>
            <a:ext cx="8858312" cy="1470025"/>
          </a:xfrm>
        </p:spPr>
        <p:txBody>
          <a:bodyPr>
            <a:normAutofit fontScale="90000"/>
          </a:bodyPr>
          <a:lstStyle/>
          <a:p>
            <a:r>
              <a:rPr lang="fr-FR" b="1" dirty="0">
                <a:solidFill>
                  <a:schemeClr val="tx1"/>
                </a:solidFill>
              </a:rPr>
              <a:t>Chapitre 02</a:t>
            </a:r>
            <a:br>
              <a:rPr lang="fr-FR" b="1" dirty="0">
                <a:solidFill>
                  <a:schemeClr val="tx1"/>
                </a:solidFill>
              </a:rPr>
            </a:br>
            <a:r>
              <a:rPr lang="fr-FR" b="1" dirty="0">
                <a:solidFill>
                  <a:schemeClr val="tx1"/>
                </a:solidFill>
              </a:rPr>
              <a:t>Systèmes Multi-Agents : Principes Généraux</a:t>
            </a:r>
          </a:p>
        </p:txBody>
      </p:sp>
      <p:sp>
        <p:nvSpPr>
          <p:cNvPr id="4" name="Sous-titre 2"/>
          <p:cNvSpPr txBox="1">
            <a:spLocks/>
          </p:cNvSpPr>
          <p:nvPr/>
        </p:nvSpPr>
        <p:spPr>
          <a:xfrm>
            <a:off x="1428728" y="3214686"/>
            <a:ext cx="6560234" cy="1071570"/>
          </a:xfrm>
          <a:prstGeom prst="rect">
            <a:avLst/>
          </a:prstGeom>
        </p:spPr>
        <p:txBody>
          <a:bodyPr>
            <a:normAutofit/>
          </a:bodyPr>
          <a:lstStyle/>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fr-FR" sz="2600" b="1" i="0" u="none" strike="noStrike" kern="1200" cap="none" spc="0" normalizeH="0" baseline="0" noProof="0" dirty="0">
                <a:ln>
                  <a:noFill/>
                </a:ln>
                <a:solidFill>
                  <a:schemeClr val="tx1"/>
                </a:solidFill>
                <a:effectLst/>
                <a:uLnTx/>
                <a:uFillTx/>
                <a:latin typeface="+mn-lt"/>
                <a:ea typeface="+mn-ea"/>
                <a:cs typeface="+mn-cs"/>
              </a:rPr>
              <a:t>Dr. MARIR Toufik</a:t>
            </a: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fr-FR" sz="2600" b="1" i="0" u="none" strike="noStrike" kern="1200" cap="none" spc="0" normalizeH="0" baseline="0" noProof="0" dirty="0">
                <a:ln>
                  <a:noFill/>
                </a:ln>
                <a:solidFill>
                  <a:schemeClr val="tx1"/>
                </a:solidFill>
                <a:effectLst/>
                <a:uLnTx/>
                <a:uFillTx/>
                <a:latin typeface="+mn-lt"/>
                <a:ea typeface="+mn-ea"/>
                <a:cs typeface="+mn-cs"/>
              </a:rPr>
              <a:t>Maître de Conférences </a:t>
            </a:r>
            <a:r>
              <a:rPr kumimoji="0" lang="fr-FR" sz="2600" b="1" i="0" u="none" strike="noStrike" kern="1200" cap="none" spc="0" normalizeH="0" baseline="0" noProof="0">
                <a:ln>
                  <a:noFill/>
                </a:ln>
                <a:solidFill>
                  <a:schemeClr val="tx1"/>
                </a:solidFill>
                <a:effectLst/>
                <a:uLnTx/>
                <a:uFillTx/>
                <a:latin typeface="+mn-lt"/>
                <a:ea typeface="+mn-ea"/>
                <a:cs typeface="+mn-cs"/>
              </a:rPr>
              <a:t>– A </a:t>
            </a:r>
            <a:r>
              <a:rPr kumimoji="0" lang="fr-FR" sz="2600" b="1" i="0" u="none" strike="noStrike" kern="1200" cap="none" spc="0" normalizeH="0" baseline="0" noProof="0" dirty="0">
                <a:ln>
                  <a:noFill/>
                </a:ln>
                <a:solidFill>
                  <a:schemeClr val="tx1"/>
                </a:solidFill>
                <a:effectLst/>
                <a:uLnTx/>
                <a:uFillTx/>
                <a:latin typeface="+mn-lt"/>
                <a:ea typeface="+mn-ea"/>
                <a:cs typeface="+mn-cs"/>
              </a:rPr>
              <a:t>–</a:t>
            </a: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fr-FR" sz="26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Sous-titre 2"/>
          <p:cNvSpPr txBox="1">
            <a:spLocks/>
          </p:cNvSpPr>
          <p:nvPr/>
        </p:nvSpPr>
        <p:spPr>
          <a:xfrm>
            <a:off x="1428728" y="4214818"/>
            <a:ext cx="6560234" cy="1538294"/>
          </a:xfrm>
          <a:prstGeom prst="rect">
            <a:avLst/>
          </a:prstGeom>
        </p:spPr>
        <p:txBody>
          <a:bodyPr lIns="45720" rIns="246888">
            <a:normAutofit/>
          </a:bodyPr>
          <a:lstStyle/>
          <a:p>
            <a:pPr marL="0" marR="0" lvl="0" indent="0" algn="ctr" defTabSz="914400" rtl="0" eaLnBrk="1" fontAlgn="auto" latinLnBrk="0" hangingPunct="1">
              <a:lnSpc>
                <a:spcPct val="100000"/>
              </a:lnSpc>
              <a:spcBef>
                <a:spcPts val="0"/>
              </a:spcBef>
              <a:spcAft>
                <a:spcPts val="0"/>
              </a:spcAft>
              <a:buClr>
                <a:schemeClr val="accent1"/>
              </a:buClr>
              <a:buSzPct val="70000"/>
              <a:buFont typeface="Wingdings 2"/>
              <a:buNone/>
              <a:tabLst/>
              <a:defRPr/>
            </a:pPr>
            <a:r>
              <a:rPr kumimoji="0" lang="fr-FR" sz="3200" b="1" i="0" u="sng" strike="noStrike" kern="1200" cap="none" spc="0" normalizeH="0" baseline="0" noProof="0" dirty="0">
                <a:ln>
                  <a:noFill/>
                </a:ln>
                <a:effectLst/>
                <a:uLnTx/>
                <a:uFillTx/>
                <a:latin typeface="+mn-lt"/>
                <a:ea typeface="+mn-ea"/>
                <a:cs typeface="+mn-cs"/>
              </a:rPr>
              <a:t>marir.toufik@yahoo.fr</a:t>
            </a:r>
          </a:p>
        </p:txBody>
      </p:sp>
      <p:sp>
        <p:nvSpPr>
          <p:cNvPr id="6" name="Espace réservé du numéro de diapositive 5"/>
          <p:cNvSpPr>
            <a:spLocks noGrp="1"/>
          </p:cNvSpPr>
          <p:nvPr>
            <p:ph type="sldNum" sz="quarter" idx="12"/>
          </p:nvPr>
        </p:nvSpPr>
        <p:spPr/>
        <p:txBody>
          <a:bodyPr/>
          <a:lstStyle/>
          <a:p>
            <a:fld id="{DC6FC3D1-8E37-4A8C-B46A-0BE3313C7A71}" type="slidenum">
              <a:rPr lang="fr-FR" smtClean="0"/>
              <a:pPr/>
              <a:t>1</a:t>
            </a:fld>
            <a:endParaRPr lang="fr-FR" dirty="0"/>
          </a:p>
        </p:txBody>
      </p:sp>
      <p:sp>
        <p:nvSpPr>
          <p:cNvPr id="7" name="Espace réservé du pied de page 6"/>
          <p:cNvSpPr>
            <a:spLocks noGrp="1"/>
          </p:cNvSpPr>
          <p:nvPr>
            <p:ph type="ftr" sz="quarter" idx="11"/>
          </p:nvPr>
        </p:nvSpPr>
        <p:spPr/>
        <p:txBody>
          <a:bodyPr/>
          <a:lstStyle/>
          <a:p>
            <a:r>
              <a:rPr lang="fr-FR" dirty="0"/>
              <a:t>Dr. MARIR Toufik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La notion d’agent</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10</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buFont typeface="+mj-lt"/>
              <a:buAutoNum type="arabicPeriod" startAt="4"/>
            </a:pPr>
            <a:r>
              <a:rPr lang="fr-FR" dirty="0"/>
              <a:t>Agent fort: c’est un agent situé, autonome, sociable, réactif et </a:t>
            </a:r>
            <a:r>
              <a:rPr lang="fr-FR" dirty="0" err="1"/>
              <a:t>pro-actif</a:t>
            </a:r>
            <a:r>
              <a:rPr lang="fr-FR" dirty="0"/>
              <a:t> et qui est conçu et/ou implémenté en utilisant des concepts humains.</a:t>
            </a:r>
          </a:p>
          <a:p>
            <a:pPr marL="514350" indent="-514350" algn="just">
              <a:buFont typeface="+mj-lt"/>
              <a:buAutoNum type="arabicPeriod" startAt="4"/>
            </a:pPr>
            <a:r>
              <a:rPr lang="fr-FR" dirty="0"/>
              <a:t>Un agent est une entité autonome, réelle ou abstraite, qui est capable d'agir sur elle-même et sur son environnement, qui, dans un univers multi-agents, peut communiquer avec d'autres agents, et dont le comportement est la conséquence de ses observations, de ses connaissances et des interactions avec les autres agents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La notion d’agent</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11</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lnSpcReduction="10000"/>
          </a:bodyPr>
          <a:lstStyle/>
          <a:p>
            <a:pPr marL="514350" indent="-514350" algn="just">
              <a:buFont typeface="+mj-lt"/>
              <a:buAutoNum type="arabicPeriod" startAt="6"/>
            </a:pPr>
            <a:r>
              <a:rPr lang="fr-FR" dirty="0"/>
              <a:t>On appelle agent une entité physique ou virtuelle</a:t>
            </a:r>
          </a:p>
          <a:p>
            <a:pPr marL="808038" indent="-274638" algn="just">
              <a:buFont typeface="+mj-lt"/>
              <a:buAutoNum type="alphaLcParenR"/>
            </a:pPr>
            <a:r>
              <a:rPr lang="fr-FR" dirty="0"/>
              <a:t> qui est capable d’agir dans un environnement,</a:t>
            </a:r>
          </a:p>
          <a:p>
            <a:pPr marL="808038" indent="-274638" algn="just">
              <a:buFont typeface="+mj-lt"/>
              <a:buAutoNum type="alphaLcParenR"/>
            </a:pPr>
            <a:r>
              <a:rPr lang="fr-FR" dirty="0"/>
              <a:t>qui peut communiquer directement avec d’autres agents,</a:t>
            </a:r>
          </a:p>
          <a:p>
            <a:pPr marL="808038" indent="-274638" algn="just">
              <a:buFont typeface="+mj-lt"/>
              <a:buAutoNum type="alphaLcParenR"/>
            </a:pPr>
            <a:r>
              <a:rPr lang="fr-FR" dirty="0"/>
              <a:t>qui est mue par un ensemble de objectifs </a:t>
            </a:r>
          </a:p>
          <a:p>
            <a:pPr marL="808038" indent="-274638" algn="just">
              <a:buFont typeface="+mj-lt"/>
              <a:buAutoNum type="alphaLcParenR"/>
            </a:pPr>
            <a:r>
              <a:rPr lang="fr-FR" dirty="0"/>
              <a:t>qui possède des ressources propres,</a:t>
            </a:r>
          </a:p>
          <a:p>
            <a:pPr marL="514350" indent="19050" algn="just">
              <a:buFont typeface="+mj-lt"/>
              <a:buAutoNum type="alphaLcParenR"/>
            </a:pPr>
            <a:r>
              <a:rPr lang="fr-FR" dirty="0"/>
              <a:t>   qui est capable de percevoir (mais de manière limitée) son environnement,</a:t>
            </a:r>
          </a:p>
          <a:p>
            <a:pPr marL="808038" indent="-274638" algn="just">
              <a:buFont typeface="+mj-lt"/>
              <a:buAutoNum type="alphaLcParenR"/>
            </a:pPr>
            <a:r>
              <a:rPr lang="fr-FR" dirty="0"/>
              <a:t>qui ne dispose que d’une représentation partielle de cet environnement</a:t>
            </a:r>
          </a:p>
          <a:p>
            <a:pPr marL="808038" indent="-274638" algn="just">
              <a:buFont typeface="+mj-lt"/>
              <a:buAutoNum type="alphaLcParenR"/>
            </a:pPr>
            <a:r>
              <a:rPr lang="fr-FR" dirty="0"/>
              <a:t>qui possède des compétences et offre des services,</a:t>
            </a:r>
          </a:p>
          <a:p>
            <a:pPr marL="808038" indent="-274638" algn="just">
              <a:buFont typeface="+mj-lt"/>
              <a:buAutoNum type="alphaLcParenR"/>
            </a:pPr>
            <a:r>
              <a:rPr lang="fr-FR" dirty="0"/>
              <a:t>qui peut éventuellement se reproduire,</a:t>
            </a:r>
          </a:p>
          <a:p>
            <a:pPr marL="808038" indent="-274638" algn="just">
              <a:buFont typeface="+mj-lt"/>
              <a:buAutoNum type="alphaLcParenR"/>
            </a:pPr>
            <a:r>
              <a:rPr lang="fr-FR" dirty="0"/>
              <a:t>dont le comportement tend à satisfaire ses objectifs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1" end="1"/>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p:cTn id="1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5">
                                            <p:txEl>
                                              <p:pRg st="2" end="2"/>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 calcmode="lin" valueType="num">
                                      <p:cBhvr>
                                        <p:cTn id="22"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5">
                                            <p:txEl>
                                              <p:pRg st="3" end="3"/>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calcmode="lin" valueType="num">
                                      <p:cBhvr>
                                        <p:cTn id="27"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8"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5">
                                            <p:txEl>
                                              <p:pRg st="4" end="4"/>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 calcmode="lin" valueType="num">
                                      <p:cBhvr>
                                        <p:cTn id="32"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33"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5">
                                            <p:txEl>
                                              <p:pRg st="5" end="5"/>
                                            </p:txEl>
                                          </p:spTgt>
                                        </p:tgtEl>
                                      </p:cBhvr>
                                    </p:animEffect>
                                  </p:childTnLst>
                                </p:cTn>
                              </p:par>
                              <p:par>
                                <p:cTn id="35" presetID="55" presetClass="entr" presetSubtype="0" fill="hold" nodeType="with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 calcmode="lin" valueType="num">
                                      <p:cBhvr>
                                        <p:cTn id="37"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8"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5">
                                            <p:txEl>
                                              <p:pRg st="6" end="6"/>
                                            </p:txEl>
                                          </p:spTgt>
                                        </p:tgtEl>
                                      </p:cBhvr>
                                    </p:animEffect>
                                  </p:childTnLst>
                                </p:cTn>
                              </p:par>
                              <p:par>
                                <p:cTn id="40" presetID="55" presetClass="entr" presetSubtype="0" fill="hold" nodeType="with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 calcmode="lin" valueType="num">
                                      <p:cBhvr>
                                        <p:cTn id="42"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7" end="7"/>
                                            </p:txEl>
                                          </p:spTgt>
                                        </p:tgtEl>
                                      </p:cBhvr>
                                    </p:animEffect>
                                  </p:childTnLst>
                                </p:cTn>
                              </p:par>
                              <p:par>
                                <p:cTn id="45" presetID="55" presetClass="entr" presetSubtype="0" fill="hold" nodeType="with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 calcmode="lin" valueType="num">
                                      <p:cBhvr>
                                        <p:cTn id="47"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48"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49" dur="1000"/>
                                        <p:tgtEl>
                                          <p:spTgt spid="5">
                                            <p:txEl>
                                              <p:pRg st="8" end="8"/>
                                            </p:txEl>
                                          </p:spTgt>
                                        </p:tgtEl>
                                      </p:cBhvr>
                                    </p:animEffect>
                                  </p:childTnLst>
                                </p:cTn>
                              </p:par>
                              <p:par>
                                <p:cTn id="50" presetID="55" presetClass="entr" presetSubtype="0" fill="hold" nodeType="with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 calcmode="lin" valueType="num">
                                      <p:cBhvr>
                                        <p:cTn id="52" dur="1000" fill="hold"/>
                                        <p:tgtEl>
                                          <p:spTgt spid="5">
                                            <p:txEl>
                                              <p:pRg st="9" end="9"/>
                                            </p:txEl>
                                          </p:spTgt>
                                        </p:tgtEl>
                                        <p:attrNameLst>
                                          <p:attrName>ppt_w</p:attrName>
                                        </p:attrNameLst>
                                      </p:cBhvr>
                                      <p:tavLst>
                                        <p:tav tm="0">
                                          <p:val>
                                            <p:strVal val="#ppt_w*0.70"/>
                                          </p:val>
                                        </p:tav>
                                        <p:tav tm="100000">
                                          <p:val>
                                            <p:strVal val="#ppt_w"/>
                                          </p:val>
                                        </p:tav>
                                      </p:tavLst>
                                    </p:anim>
                                    <p:anim calcmode="lin" valueType="num">
                                      <p:cBhvr>
                                        <p:cTn id="53" dur="1000" fill="hold"/>
                                        <p:tgtEl>
                                          <p:spTgt spid="5">
                                            <p:txEl>
                                              <p:pRg st="9" end="9"/>
                                            </p:txEl>
                                          </p:spTgt>
                                        </p:tgtEl>
                                        <p:attrNameLst>
                                          <p:attrName>ppt_h</p:attrName>
                                        </p:attrNameLst>
                                      </p:cBhvr>
                                      <p:tavLst>
                                        <p:tav tm="0">
                                          <p:val>
                                            <p:strVal val="#ppt_h"/>
                                          </p:val>
                                        </p:tav>
                                        <p:tav tm="100000">
                                          <p:val>
                                            <p:strVal val="#ppt_h"/>
                                          </p:val>
                                        </p:tav>
                                      </p:tavLst>
                                    </p:anim>
                                    <p:animEffect transition="in" filter="fade">
                                      <p:cBhvr>
                                        <p:cTn id="54" dur="10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12</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Diversité des définitions </a:t>
            </a:r>
            <a:r>
              <a:rPr lang="fr-FR" dirty="0">
                <a:sym typeface="Wingdings" pitchFamily="2" charset="2"/>
              </a:rPr>
              <a:t> reconnaître un agent par ses caractéristiques …</a:t>
            </a:r>
          </a:p>
          <a:p>
            <a:pPr marL="514350" indent="-514350" algn="just"/>
            <a:r>
              <a:rPr lang="fr-FR" dirty="0"/>
              <a:t>… Cependant, il n’existe pas un consensus sur les caractéristiques d’agents</a:t>
            </a:r>
          </a:p>
          <a:p>
            <a:pPr marL="514350" indent="-514350" algn="just"/>
            <a:r>
              <a:rPr lang="fr-FR" dirty="0"/>
              <a:t>Est-ce que toutes les caractéristiques citées sont nécessaires pour un agent?</a:t>
            </a:r>
          </a:p>
          <a:p>
            <a:pPr marL="514350" indent="-514350" algn="just"/>
            <a:r>
              <a:rPr lang="fr-FR" dirty="0"/>
              <a:t>Quelles sont les caractéristiques qui font naître la notion agent?</a:t>
            </a:r>
          </a:p>
          <a:p>
            <a:pPr marL="514350" indent="-514350" algn="just"/>
            <a:endParaRPr lang="fr-FR" dirty="0"/>
          </a:p>
        </p:txBody>
      </p:sp>
      <p:graphicFrame>
        <p:nvGraphicFramePr>
          <p:cNvPr id="6" name="Diagramme 5"/>
          <p:cNvGraphicFramePr/>
          <p:nvPr/>
        </p:nvGraphicFramePr>
        <p:xfrm>
          <a:off x="1524000" y="1214422"/>
          <a:ext cx="6096000"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13</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Diversité des définitions </a:t>
            </a:r>
            <a:r>
              <a:rPr lang="fr-FR" dirty="0">
                <a:sym typeface="Wingdings" pitchFamily="2" charset="2"/>
              </a:rPr>
              <a:t> reconnaître un agent par ses caractéristiques …</a:t>
            </a:r>
          </a:p>
          <a:p>
            <a:pPr marL="514350" indent="-514350" algn="just"/>
            <a:r>
              <a:rPr lang="fr-FR" dirty="0"/>
              <a:t>… Cependant, il n’existe pas un consensus sur les caractéristiques d’agents</a:t>
            </a:r>
          </a:p>
          <a:p>
            <a:pPr marL="514350" indent="-514350" algn="just"/>
            <a:r>
              <a:rPr lang="fr-FR" dirty="0"/>
              <a:t>Est-ce que toutes les caractéristiques citées sont nécessaires pour un agent?</a:t>
            </a:r>
          </a:p>
          <a:p>
            <a:pPr marL="514350" indent="-514350" algn="just"/>
            <a:r>
              <a:rPr lang="fr-FR" dirty="0"/>
              <a:t>Quelles sont les caractéristiques qui font naître la notion agent?</a:t>
            </a:r>
          </a:p>
          <a:p>
            <a:pPr marL="514350" indent="-514350" algn="just"/>
            <a:endParaRPr lang="fr-FR" dirty="0"/>
          </a:p>
        </p:txBody>
      </p:sp>
      <p:graphicFrame>
        <p:nvGraphicFramePr>
          <p:cNvPr id="6" name="Diagramme 5"/>
          <p:cNvGraphicFramePr/>
          <p:nvPr/>
        </p:nvGraphicFramePr>
        <p:xfrm>
          <a:off x="1524000" y="1214422"/>
          <a:ext cx="6096000"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14</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Diversité des définitions </a:t>
            </a:r>
            <a:r>
              <a:rPr lang="fr-FR" dirty="0">
                <a:sym typeface="Wingdings" pitchFamily="2" charset="2"/>
              </a:rPr>
              <a:t> reconnaître un agent par ses caractéristiques …</a:t>
            </a:r>
          </a:p>
          <a:p>
            <a:pPr marL="514350" indent="-514350" algn="just"/>
            <a:r>
              <a:rPr lang="fr-FR" dirty="0"/>
              <a:t>… Cependant, il n’existe pas un consensus sur les caractéristiques d’agents</a:t>
            </a:r>
          </a:p>
          <a:p>
            <a:pPr marL="514350" indent="-514350" algn="just"/>
            <a:r>
              <a:rPr lang="fr-FR" dirty="0"/>
              <a:t>Est-ce que toutes les caractéristiques citées sont nécessaires pour un agent?</a:t>
            </a:r>
          </a:p>
          <a:p>
            <a:pPr marL="514350" indent="-514350" algn="just"/>
            <a:r>
              <a:rPr lang="fr-FR" dirty="0"/>
              <a:t>Quelles sont les caractéristiques qui font naître la notion agent?</a:t>
            </a:r>
          </a:p>
          <a:p>
            <a:pPr marL="514350" indent="-514350" algn="just"/>
            <a:endParaRPr lang="fr-FR" dirty="0"/>
          </a:p>
        </p:txBody>
      </p:sp>
      <p:graphicFrame>
        <p:nvGraphicFramePr>
          <p:cNvPr id="6" name="Diagramme 5"/>
          <p:cNvGraphicFramePr/>
          <p:nvPr/>
        </p:nvGraphicFramePr>
        <p:xfrm>
          <a:off x="1524000" y="1214422"/>
          <a:ext cx="6096000"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15</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Diversité des définitions </a:t>
            </a:r>
            <a:r>
              <a:rPr lang="fr-FR" dirty="0">
                <a:sym typeface="Wingdings" pitchFamily="2" charset="2"/>
              </a:rPr>
              <a:t> reconnaître un agent par ses caractéristiques …</a:t>
            </a:r>
          </a:p>
          <a:p>
            <a:pPr marL="514350" indent="-514350" algn="just"/>
            <a:r>
              <a:rPr lang="fr-FR" dirty="0"/>
              <a:t>… Cependant, il n’existe pas un consensus sur les caractéristiques d’agents</a:t>
            </a:r>
          </a:p>
          <a:p>
            <a:pPr marL="514350" indent="-514350" algn="just"/>
            <a:r>
              <a:rPr lang="fr-FR" dirty="0"/>
              <a:t>Est-ce que toutes les caractéristiques citées sont nécessaires pour un agent?</a:t>
            </a:r>
          </a:p>
          <a:p>
            <a:pPr marL="514350" indent="-514350" algn="just"/>
            <a:r>
              <a:rPr lang="fr-FR" dirty="0"/>
              <a:t>Quelles sont les caractéristiques qui font naître la notion agent?</a:t>
            </a:r>
          </a:p>
          <a:p>
            <a:pPr marL="514350" indent="-514350" algn="just"/>
            <a:endParaRPr lang="fr-FR" dirty="0"/>
          </a:p>
        </p:txBody>
      </p:sp>
      <p:graphicFrame>
        <p:nvGraphicFramePr>
          <p:cNvPr id="6" name="Diagramme 5"/>
          <p:cNvGraphicFramePr/>
          <p:nvPr/>
        </p:nvGraphicFramePr>
        <p:xfrm>
          <a:off x="1524000" y="1214422"/>
          <a:ext cx="6096000"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16</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Diversité des définitions </a:t>
            </a:r>
            <a:r>
              <a:rPr lang="fr-FR" dirty="0">
                <a:sym typeface="Wingdings" pitchFamily="2" charset="2"/>
              </a:rPr>
              <a:t> reconnaître un agent par ses caractéristiques …</a:t>
            </a:r>
          </a:p>
          <a:p>
            <a:pPr marL="514350" indent="-514350" algn="just"/>
            <a:r>
              <a:rPr lang="fr-FR" dirty="0"/>
              <a:t>… Cependant, il n’existe pas un consensus sur les caractéristiques d’agents</a:t>
            </a:r>
          </a:p>
          <a:p>
            <a:pPr marL="514350" indent="-514350" algn="just"/>
            <a:r>
              <a:rPr lang="fr-FR" dirty="0"/>
              <a:t>Est-ce que toutes les caractéristiques citées sont nécessaires pour un agent?</a:t>
            </a:r>
          </a:p>
          <a:p>
            <a:pPr marL="514350" indent="-514350" algn="just"/>
            <a:r>
              <a:rPr lang="fr-FR" dirty="0"/>
              <a:t>Quelles sont les caractéristiques qui font naître la notion agent?</a:t>
            </a:r>
          </a:p>
          <a:p>
            <a:pPr marL="514350" indent="-514350" algn="just"/>
            <a:endParaRPr lang="fr-FR" dirty="0"/>
          </a:p>
        </p:txBody>
      </p:sp>
      <p:graphicFrame>
        <p:nvGraphicFramePr>
          <p:cNvPr id="6" name="Diagramme 5"/>
          <p:cNvGraphicFramePr/>
          <p:nvPr/>
        </p:nvGraphicFramePr>
        <p:xfrm>
          <a:off x="1524000" y="1214422"/>
          <a:ext cx="6096000"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17</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Diversité des définitions </a:t>
            </a:r>
            <a:r>
              <a:rPr lang="fr-FR" dirty="0">
                <a:sym typeface="Wingdings" pitchFamily="2" charset="2"/>
              </a:rPr>
              <a:t> reconnaître un agent par ses caractéristiques …</a:t>
            </a:r>
          </a:p>
          <a:p>
            <a:pPr marL="514350" indent="-514350" algn="just"/>
            <a:r>
              <a:rPr lang="fr-FR" dirty="0"/>
              <a:t>… Cependant, il n’existe pas un consensus sur les caractéristiques d’agents</a:t>
            </a:r>
          </a:p>
          <a:p>
            <a:pPr marL="514350" indent="-514350" algn="just"/>
            <a:r>
              <a:rPr lang="fr-FR" dirty="0"/>
              <a:t>Est-ce que toutes les caractéristiques citées sont nécessaires pour un agent?</a:t>
            </a:r>
          </a:p>
          <a:p>
            <a:pPr marL="514350" indent="-514350" algn="just"/>
            <a:r>
              <a:rPr lang="fr-FR" dirty="0"/>
              <a:t>Quelles sont les caractéristiques qui font naître la notion agent?</a:t>
            </a:r>
          </a:p>
          <a:p>
            <a:pPr marL="514350" indent="-514350" algn="just"/>
            <a:endParaRPr lang="fr-FR" dirty="0"/>
          </a:p>
        </p:txBody>
      </p:sp>
      <p:graphicFrame>
        <p:nvGraphicFramePr>
          <p:cNvPr id="6" name="Diagramme 5"/>
          <p:cNvGraphicFramePr/>
          <p:nvPr/>
        </p:nvGraphicFramePr>
        <p:xfrm>
          <a:off x="1524000" y="1214422"/>
          <a:ext cx="6096000"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18</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lnSpcReduction="20000"/>
          </a:bodyPr>
          <a:lstStyle/>
          <a:p>
            <a:pPr marL="514350" indent="-514350" algn="just"/>
            <a:r>
              <a:rPr lang="fr-FR" dirty="0"/>
              <a:t>La situation: l’agent évolue dans un environnement. </a:t>
            </a:r>
          </a:p>
          <a:p>
            <a:pPr marL="530225" indent="1176338" algn="just">
              <a:buNone/>
            </a:pPr>
            <a:r>
              <a:rPr lang="fr-FR" dirty="0"/>
              <a:t>La capacité de percevoir et d’agir sur l’environnement </a:t>
            </a:r>
          </a:p>
          <a:p>
            <a:pPr marL="530225" indent="-530225" algn="just"/>
            <a:r>
              <a:rPr lang="fr-FR" dirty="0"/>
              <a:t>L’autonomie: capacité de l’agent d’agir sans l’intervention d’un tiers</a:t>
            </a:r>
          </a:p>
          <a:p>
            <a:pPr marL="530225" indent="1165225" algn="just">
              <a:buNone/>
            </a:pPr>
            <a:r>
              <a:rPr lang="fr-FR" dirty="0"/>
              <a:t>Possède le contrôle sur son état et son comportement</a:t>
            </a:r>
          </a:p>
          <a:p>
            <a:pPr marL="514350" indent="-514350" algn="just"/>
            <a:r>
              <a:rPr lang="fr-FR" dirty="0"/>
              <a:t>La réactivité: capacité de l’agent de percevoir son environnement et d’élaborer une réponse dans le temps requis</a:t>
            </a:r>
          </a:p>
          <a:p>
            <a:pPr marL="514350" indent="-514350" algn="just"/>
            <a:r>
              <a:rPr lang="fr-FR" dirty="0"/>
              <a:t>La pro-activité: capacité de l’agent d’exhiber des comportements proactifs et prendre l’initiative</a:t>
            </a:r>
          </a:p>
          <a:p>
            <a:pPr marL="514350" indent="-514350" algn="just"/>
            <a:r>
              <a:rPr lang="fr-FR" dirty="0"/>
              <a:t>La sociabilité: capacité de l’agent d’interagir avec les autres agents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caractéristiques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19</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lnSpcReduction="20000"/>
          </a:bodyPr>
          <a:lstStyle/>
          <a:p>
            <a:pPr marL="514350" indent="-514350" algn="just"/>
            <a:r>
              <a:rPr lang="fr-FR" dirty="0"/>
              <a:t>La mobilité: la capacité de l’agent de déplacer d’une machine à une autre. </a:t>
            </a:r>
          </a:p>
          <a:p>
            <a:pPr marL="530225" indent="1176338" algn="just">
              <a:buNone/>
            </a:pPr>
            <a:r>
              <a:rPr lang="fr-FR" dirty="0"/>
              <a:t>La capacité de l’agent de déplacer dans son environnement </a:t>
            </a:r>
          </a:p>
          <a:p>
            <a:pPr marL="530225" indent="-530225" algn="just"/>
            <a:r>
              <a:rPr lang="fr-FR" dirty="0"/>
              <a:t>La rationalité: capacité de l’agent d’atteindre ses objectifs de façon optimale</a:t>
            </a:r>
          </a:p>
          <a:p>
            <a:pPr marL="530225" indent="1176338" algn="just">
              <a:buNone/>
            </a:pPr>
            <a:r>
              <a:rPr lang="fr-FR" dirty="0"/>
              <a:t>L’agent exécute ses comportements pour atteindre ses objectifs</a:t>
            </a:r>
          </a:p>
          <a:p>
            <a:pPr marL="514350" indent="-514350" algn="just"/>
            <a:r>
              <a:rPr lang="fr-FR" dirty="0"/>
              <a:t>L’intentionnalité: l’agent possède une représentation explicite des ses états mentaux</a:t>
            </a:r>
          </a:p>
          <a:p>
            <a:pPr marL="514350" indent="-514350" algn="just"/>
            <a:r>
              <a:rPr lang="fr-FR" dirty="0"/>
              <a:t>La véracité: l’agent ne communique pas des fausses informations</a:t>
            </a:r>
          </a:p>
          <a:p>
            <a:pPr marL="514350" indent="-514350" algn="just"/>
            <a:r>
              <a:rPr lang="fr-FR" dirty="0"/>
              <a:t>La sociabilité: capacité de l’agent d’interagir avec les autres agents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000" b="1" dirty="0">
                <a:solidFill>
                  <a:schemeClr val="tx1"/>
                </a:solidFill>
              </a:rPr>
              <a:t>Systèmes Multi-Agents : Principes Généraux</a:t>
            </a:r>
            <a:endParaRPr lang="fr-FR" sz="3000" dirty="0"/>
          </a:p>
        </p:txBody>
      </p:sp>
      <p:sp>
        <p:nvSpPr>
          <p:cNvPr id="3" name="Espace réservé du contenu 2"/>
          <p:cNvSpPr>
            <a:spLocks noGrp="1"/>
          </p:cNvSpPr>
          <p:nvPr>
            <p:ph sz="quarter" idx="1"/>
          </p:nvPr>
        </p:nvSpPr>
        <p:spPr/>
        <p:txBody>
          <a:bodyPr/>
          <a:lstStyle/>
          <a:p>
            <a:r>
              <a:rPr lang="fr-FR" b="1" dirty="0"/>
              <a:t>Plan</a:t>
            </a:r>
          </a:p>
          <a:p>
            <a:pPr marL="900113" indent="0">
              <a:buFont typeface="+mj-lt"/>
              <a:buAutoNum type="arabicPeriod"/>
            </a:pPr>
            <a:r>
              <a:rPr lang="fr-FR" dirty="0"/>
              <a:t> Introduction</a:t>
            </a:r>
          </a:p>
          <a:p>
            <a:pPr marL="900113" indent="0">
              <a:buFont typeface="+mj-lt"/>
              <a:buAutoNum type="arabicPeriod"/>
            </a:pPr>
            <a:r>
              <a:rPr lang="fr-FR" dirty="0"/>
              <a:t> Définition des SMA</a:t>
            </a:r>
          </a:p>
          <a:p>
            <a:pPr marL="900113" indent="0">
              <a:buFont typeface="+mj-lt"/>
              <a:buAutoNum type="arabicPeriod"/>
            </a:pPr>
            <a:r>
              <a:rPr lang="fr-FR" dirty="0"/>
              <a:t>La notion d’agent</a:t>
            </a:r>
          </a:p>
          <a:p>
            <a:pPr marL="1341438" indent="88900">
              <a:buNone/>
            </a:pPr>
            <a:r>
              <a:rPr lang="fr-FR" sz="1800" dirty="0"/>
              <a:t>3.1.</a:t>
            </a:r>
            <a:r>
              <a:rPr lang="fr-FR" dirty="0"/>
              <a:t> Les caractéristiques d’agents</a:t>
            </a:r>
          </a:p>
          <a:p>
            <a:pPr marL="900113" indent="530225">
              <a:buNone/>
            </a:pPr>
            <a:r>
              <a:rPr lang="fr-FR" sz="1800" dirty="0"/>
              <a:t>3.2.</a:t>
            </a:r>
            <a:r>
              <a:rPr lang="fr-FR" dirty="0"/>
              <a:t>Typologie d’agents</a:t>
            </a:r>
          </a:p>
          <a:p>
            <a:pPr marL="900113" indent="0">
              <a:buFont typeface="+mj-lt"/>
              <a:buAutoNum type="arabicPeriod"/>
            </a:pPr>
            <a:r>
              <a:rPr lang="fr-FR" dirty="0"/>
              <a:t>L’Environnement (E)</a:t>
            </a:r>
          </a:p>
          <a:p>
            <a:pPr marL="900113" indent="0">
              <a:buFont typeface="+mj-lt"/>
              <a:buAutoNum type="arabicPeriod"/>
            </a:pPr>
            <a:r>
              <a:rPr lang="fr-FR" dirty="0"/>
              <a:t>L’Interaction (I)</a:t>
            </a:r>
          </a:p>
          <a:p>
            <a:pPr marL="900113" indent="0">
              <a:buFont typeface="+mj-lt"/>
              <a:buAutoNum type="arabicPeriod"/>
            </a:pPr>
            <a:r>
              <a:rPr lang="fr-FR"/>
              <a:t>L’Organisation (O)</a:t>
            </a:r>
            <a:endParaRPr lang="fr-FR" dirty="0"/>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a:t>
            </a:fld>
            <a:endParaRPr lang="fr-FR" dirty="0"/>
          </a:p>
        </p:txBody>
      </p:sp>
      <p:sp>
        <p:nvSpPr>
          <p:cNvPr id="5" name="Espace réservé du pied de page 4"/>
          <p:cNvSpPr>
            <a:spLocks noGrp="1"/>
          </p:cNvSpPr>
          <p:nvPr>
            <p:ph type="ftr" sz="quarter" idx="11"/>
          </p:nvPr>
        </p:nvSpPr>
        <p:spPr/>
        <p:txBody>
          <a:bodyPr/>
          <a:lstStyle/>
          <a:p>
            <a:r>
              <a:rPr lang="fr-FR" dirty="0"/>
              <a:t>Dr. MARIR Toufik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Typologie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20</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Quel critère pour classifier les agents?</a:t>
            </a:r>
          </a:p>
          <a:p>
            <a:pPr marL="715963" indent="0" algn="just">
              <a:buFont typeface="+mj-lt"/>
              <a:buAutoNum type="arabicPeriod"/>
            </a:pPr>
            <a:r>
              <a:rPr lang="fr-FR" dirty="0"/>
              <a:t> selon la mobilité </a:t>
            </a:r>
          </a:p>
          <a:p>
            <a:pPr marL="715963" indent="0" algn="just">
              <a:buFont typeface="+mj-lt"/>
              <a:buAutoNum type="arabicPeriod"/>
            </a:pPr>
            <a:r>
              <a:rPr lang="fr-FR" dirty="0"/>
              <a:t> selon la communication (communicant directement, situé)</a:t>
            </a:r>
          </a:p>
          <a:p>
            <a:pPr marL="715963" indent="0" algn="just">
              <a:buFont typeface="+mj-lt"/>
              <a:buAutoNum type="arabicPeriod"/>
            </a:pPr>
            <a:r>
              <a:rPr lang="fr-FR" dirty="0"/>
              <a:t> selon le niveau de coopération (totalement coopératif, totalement antagoniste)</a:t>
            </a:r>
          </a:p>
          <a:p>
            <a:pPr marL="715963" indent="0" algn="just">
              <a:buFont typeface="+mj-lt"/>
              <a:buAutoNum type="arabicPeriod"/>
            </a:pPr>
            <a:r>
              <a:rPr lang="fr-FR" dirty="0"/>
              <a:t> selon la granularité (le niveau de complexité des comportements et connaissances) </a:t>
            </a:r>
            <a:r>
              <a:rPr lang="fr-FR" dirty="0">
                <a:sym typeface="Wingdings" pitchFamily="2" charset="2"/>
              </a:rPr>
              <a:t> le critère le plus utilisé</a:t>
            </a:r>
            <a:r>
              <a:rPr lang="fr-FR"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Typologie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21</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Selon la granularité</a:t>
            </a:r>
          </a:p>
          <a:p>
            <a:pPr marL="514350" indent="19050" algn="just">
              <a:buFont typeface="+mj-lt"/>
              <a:buAutoNum type="arabicPeriod"/>
            </a:pPr>
            <a:r>
              <a:rPr lang="fr-FR" dirty="0"/>
              <a:t>Agent cognitif</a:t>
            </a:r>
          </a:p>
          <a:p>
            <a:pPr marL="1082675" indent="0" algn="just">
              <a:buNone/>
            </a:pPr>
            <a:r>
              <a:rPr lang="fr-FR" i="1" dirty="0"/>
              <a:t>Basé sur l’IA symbolique</a:t>
            </a:r>
          </a:p>
          <a:p>
            <a:pPr marL="1082675" indent="0" algn="just">
              <a:buNone/>
            </a:pPr>
            <a:r>
              <a:rPr lang="fr-FR" i="1" dirty="0"/>
              <a:t>Représentation symbolique de l’environnement, des autres agents, des actions et des états internes de l’agents (des buts)</a:t>
            </a:r>
          </a:p>
          <a:p>
            <a:pPr marL="1082675" indent="0" algn="just">
              <a:buNone/>
            </a:pPr>
            <a:r>
              <a:rPr lang="fr-FR" i="1" dirty="0"/>
              <a:t>Le problème c’est un problème de planification (possibilité de prendre en compte l’historique)</a:t>
            </a:r>
          </a:p>
          <a:p>
            <a:pPr marL="1082675" indent="0" algn="just">
              <a:buNone/>
            </a:pPr>
            <a:r>
              <a:rPr lang="fr-FR" i="1" dirty="0"/>
              <a:t>SMA composé d’un petit nombre d’agent (hétérogène à gros grain)</a:t>
            </a:r>
          </a:p>
          <a:p>
            <a:pPr marL="1082675" indent="0" algn="just">
              <a:buNone/>
            </a:pPr>
            <a:r>
              <a:rPr lang="fr-FR" i="1" dirty="0"/>
              <a:t>Les performances </a:t>
            </a:r>
          </a:p>
          <a:p>
            <a:pPr marL="1082675" indent="0" algn="just">
              <a:buNone/>
            </a:pPr>
            <a:endParaRPr lang="fr-FR" i="1" dirty="0"/>
          </a:p>
          <a:p>
            <a:pPr marL="1082675" indent="0" algn="just">
              <a:buNone/>
            </a:pPr>
            <a:endParaRPr lang="fr-FR" i="1" dirty="0"/>
          </a:p>
          <a:p>
            <a:pPr marL="514350" indent="19050" algn="just">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Typologie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22</a:t>
            </a:fld>
            <a:endParaRPr lang="fr-FR"/>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marL="514350" indent="-514350" algn="just"/>
            <a:r>
              <a:rPr lang="fr-FR" dirty="0"/>
              <a:t>Selon la granularité</a:t>
            </a:r>
          </a:p>
          <a:p>
            <a:pPr marL="514350" indent="19050" algn="just">
              <a:buFont typeface="+mj-lt"/>
              <a:buAutoNum type="arabicPeriod" startAt="2"/>
            </a:pPr>
            <a:r>
              <a:rPr lang="fr-FR" dirty="0"/>
              <a:t>Agent réactif</a:t>
            </a:r>
          </a:p>
          <a:p>
            <a:pPr marL="1082675" indent="0" algn="just">
              <a:buNone/>
            </a:pPr>
            <a:r>
              <a:rPr lang="fr-FR" i="1" dirty="0"/>
              <a:t>Basé sur l’IA réactif</a:t>
            </a:r>
          </a:p>
          <a:p>
            <a:pPr marL="1082675" indent="0" algn="just">
              <a:buNone/>
            </a:pPr>
            <a:r>
              <a:rPr lang="fr-FR" i="1" dirty="0"/>
              <a:t>Le comportement intelligent devrait émerger de l’interaction entre divers comportements plus simples</a:t>
            </a:r>
          </a:p>
          <a:p>
            <a:pPr marL="1082675" indent="0" algn="just">
              <a:buNone/>
            </a:pPr>
            <a:r>
              <a:rPr lang="fr-FR" i="1" dirty="0"/>
              <a:t>Il n’existe pas une représentation de l’environnement ni  raisonnement </a:t>
            </a:r>
          </a:p>
          <a:p>
            <a:pPr marL="1082675" indent="0" algn="just">
              <a:buNone/>
            </a:pPr>
            <a:r>
              <a:rPr lang="fr-FR" i="1" dirty="0"/>
              <a:t>Un comportement est une machine à état finis (relation entre perceptions et actions)</a:t>
            </a:r>
          </a:p>
          <a:p>
            <a:pPr marL="1082675" indent="0" algn="just">
              <a:buNone/>
            </a:pPr>
            <a:r>
              <a:rPr lang="fr-FR" i="1" dirty="0"/>
              <a:t>Amélioration des performances, pris en compte des informations non-locales, etc. </a:t>
            </a:r>
          </a:p>
          <a:p>
            <a:pPr marL="1082675" indent="0" algn="just">
              <a:buNone/>
            </a:pPr>
            <a:endParaRPr lang="fr-FR" i="1" dirty="0"/>
          </a:p>
          <a:p>
            <a:pPr marL="1082675" indent="0" algn="just">
              <a:buNone/>
            </a:pPr>
            <a:endParaRPr lang="fr-FR" i="1" dirty="0"/>
          </a:p>
          <a:p>
            <a:pPr marL="514350" indent="19050" algn="just">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Typologie d’agents</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23</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Selon la granularité</a:t>
            </a:r>
          </a:p>
          <a:p>
            <a:pPr marL="514350" indent="19050" algn="just">
              <a:buFont typeface="+mj-lt"/>
              <a:buAutoNum type="arabicPeriod" startAt="3"/>
            </a:pPr>
            <a:r>
              <a:rPr lang="fr-FR" dirty="0"/>
              <a:t>Agent hybride</a:t>
            </a:r>
          </a:p>
          <a:p>
            <a:pPr marL="1082675" indent="0" algn="just">
              <a:buNone/>
            </a:pPr>
            <a:r>
              <a:rPr lang="fr-FR" i="1" dirty="0"/>
              <a:t>Combinaison des deux approches</a:t>
            </a:r>
          </a:p>
          <a:p>
            <a:pPr marL="1082675" indent="0" algn="just">
              <a:buNone/>
            </a:pPr>
            <a:r>
              <a:rPr lang="fr-FR" i="1" dirty="0"/>
              <a:t>Agents conçus en couches</a:t>
            </a:r>
          </a:p>
          <a:p>
            <a:pPr marL="1082675" indent="0" algn="just">
              <a:buNone/>
            </a:pPr>
            <a:r>
              <a:rPr lang="fr-FR" i="1" dirty="0"/>
              <a:t>Les couches inferieurs assurent un comportement réactifs </a:t>
            </a:r>
          </a:p>
          <a:p>
            <a:pPr marL="1082675" indent="0" algn="just">
              <a:buNone/>
            </a:pPr>
            <a:r>
              <a:rPr lang="fr-FR" i="1" dirty="0"/>
              <a:t>Les couches intermédiaires (données </a:t>
            </a:r>
            <a:r>
              <a:rPr lang="fr-FR" i="1" dirty="0">
                <a:sym typeface="Wingdings" pitchFamily="2" charset="2"/>
              </a:rPr>
              <a:t> connaissances)</a:t>
            </a:r>
          </a:p>
          <a:p>
            <a:pPr marL="1082675" indent="0" algn="just">
              <a:buNone/>
            </a:pPr>
            <a:r>
              <a:rPr lang="fr-FR" i="1" dirty="0">
                <a:sym typeface="Wingdings" pitchFamily="2" charset="2"/>
              </a:rPr>
              <a:t>Les couches supérieurs (les aspects sociaux)</a:t>
            </a:r>
            <a:r>
              <a:rPr lang="fr-FR" i="1" dirty="0"/>
              <a:t> </a:t>
            </a:r>
          </a:p>
          <a:p>
            <a:pPr marL="1082675" indent="0" algn="just">
              <a:buNone/>
            </a:pPr>
            <a:endParaRPr lang="fr-FR" i="1" dirty="0"/>
          </a:p>
          <a:p>
            <a:pPr marL="1082675" indent="0" algn="just">
              <a:buNone/>
            </a:pPr>
            <a:endParaRPr lang="fr-FR" i="1" dirty="0"/>
          </a:p>
          <a:p>
            <a:pPr marL="514350" indent="19050" algn="just">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36"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37" dur="10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43"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L’Environnement (E)</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24</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L’environnement est l’ensemble d’objets passifs composant le monde dans lequel évolue l’agent</a:t>
            </a:r>
          </a:p>
          <a:p>
            <a:pPr marL="514350" indent="-514350" algn="just"/>
            <a:r>
              <a:rPr lang="fr-FR" dirty="0"/>
              <a:t>Deux difficultés compliquent l’étude de l’environnement des SMA:</a:t>
            </a:r>
          </a:p>
          <a:p>
            <a:pPr marL="514350" indent="25400" algn="just">
              <a:buFont typeface="+mj-lt"/>
              <a:buAutoNum type="arabicPeriod"/>
            </a:pPr>
            <a:r>
              <a:rPr lang="fr-FR" i="1" dirty="0"/>
              <a:t>La multitude de définitions de ce concept</a:t>
            </a:r>
          </a:p>
          <a:p>
            <a:pPr marL="989013" indent="0" algn="just">
              <a:buNone/>
            </a:pPr>
            <a:r>
              <a:rPr lang="fr-FR" i="1" dirty="0"/>
              <a:t>L’environnement est un concept logique ou une infrastructure d’exécution</a:t>
            </a:r>
          </a:p>
          <a:p>
            <a:pPr marL="514350" indent="25400" algn="just">
              <a:buFont typeface="+mj-lt"/>
              <a:buAutoNum type="arabicPeriod" startAt="2"/>
            </a:pPr>
            <a:r>
              <a:rPr lang="fr-FR" i="1" dirty="0"/>
              <a:t>Les fonctions de l’environnement sont implicites</a:t>
            </a:r>
          </a:p>
          <a:p>
            <a:pPr marL="1082675" indent="0" algn="just">
              <a:buNone/>
            </a:pPr>
            <a:r>
              <a:rPr lang="fr-FR" i="1" dirty="0"/>
              <a:t>L’environnement est une partie implicite des SMA</a:t>
            </a:r>
          </a:p>
          <a:p>
            <a:pPr marL="514350" indent="19050" algn="just">
              <a:buNone/>
            </a:pPr>
            <a:endParaRPr lang="fr-FR" dirty="0"/>
          </a:p>
        </p:txBody>
      </p:sp>
      <p:graphicFrame>
        <p:nvGraphicFramePr>
          <p:cNvPr id="6" name="Diagramme 5"/>
          <p:cNvGraphicFramePr/>
          <p:nvPr/>
        </p:nvGraphicFramePr>
        <p:xfrm>
          <a:off x="1785918" y="150017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checkerboard(across)">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ox(in)">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box(in)">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heckerboard(across)">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xit" presetSubtype="10" fill="hold" grpId="1" nodeType="clickEffect">
                                  <p:stCondLst>
                                    <p:cond delay="0"/>
                                  </p:stCondLst>
                                  <p:childTnLst>
                                    <p:animEffect transition="out" filter="checkerboard(across)">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box(in)">
                                      <p:cBhvr>
                                        <p:cTn id="4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6" grpId="1">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L’Environnement (E)</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25</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Caractéristiques de l’environnement</a:t>
            </a:r>
          </a:p>
          <a:p>
            <a:pPr marL="514350" indent="25400" algn="just">
              <a:buFont typeface="+mj-lt"/>
              <a:buAutoNum type="arabicPeriod"/>
            </a:pPr>
            <a:r>
              <a:rPr lang="fr-FR" i="1" dirty="0"/>
              <a:t>L’accessibilité (accessible, non-accessible)</a:t>
            </a:r>
          </a:p>
          <a:p>
            <a:pPr marL="514350" indent="25400" algn="just">
              <a:buFont typeface="+mj-lt"/>
              <a:buAutoNum type="arabicPeriod" startAt="2"/>
            </a:pPr>
            <a:r>
              <a:rPr lang="fr-FR" i="1" dirty="0"/>
              <a:t>Le déterminisme (déterministe, non-déterministe)</a:t>
            </a:r>
          </a:p>
          <a:p>
            <a:pPr marL="514350" indent="25400" algn="just">
              <a:buFont typeface="+mj-lt"/>
              <a:buAutoNum type="arabicPeriod" startAt="3"/>
            </a:pPr>
            <a:r>
              <a:rPr lang="fr-FR" i="1" dirty="0"/>
              <a:t>Le dynamisme (statique, dynamique)</a:t>
            </a:r>
          </a:p>
          <a:p>
            <a:pPr marL="514350" indent="25400" algn="just">
              <a:buFont typeface="+mj-lt"/>
              <a:buAutoNum type="arabicPeriod" startAt="4"/>
            </a:pPr>
            <a:r>
              <a:rPr lang="fr-FR" i="1" dirty="0"/>
              <a:t>La continuité (discret, continu)</a:t>
            </a:r>
          </a:p>
          <a:p>
            <a:pPr marL="514350" indent="25400" algn="just">
              <a:buFont typeface="+mj-lt"/>
              <a:buAutoNum type="arabicPeriod" startAt="5"/>
            </a:pPr>
            <a:r>
              <a:rPr lang="fr-FR" i="1" dirty="0" err="1"/>
              <a:t>Épisodicité</a:t>
            </a:r>
            <a:r>
              <a:rPr lang="fr-FR" i="1" dirty="0"/>
              <a:t> (épisodique, non-épisodique)</a:t>
            </a:r>
          </a:p>
          <a:p>
            <a:pPr marL="514350" indent="25400" algn="just">
              <a:buFont typeface="+mj-lt"/>
              <a:buAutoNum type="arabicPeriod" startAt="5"/>
            </a:pPr>
            <a:r>
              <a:rPr lang="fr-FR" i="1" dirty="0"/>
              <a:t>La </a:t>
            </a:r>
            <a:r>
              <a:rPr lang="fr-FR" i="1" dirty="0" err="1"/>
              <a:t>conccurence</a:t>
            </a:r>
            <a:r>
              <a:rPr lang="fr-FR" i="1" dirty="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heckerboard(across)">
                                      <p:cBhvr>
                                        <p:cTn id="10" dur="500"/>
                                        <p:tgtEl>
                                          <p:spTgt spid="5">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checkerboard(across)">
                                      <p:cBhvr>
                                        <p:cTn id="13" dur="500"/>
                                        <p:tgtEl>
                                          <p:spTgt spid="5">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checkerboard(across)">
                                      <p:cBhvr>
                                        <p:cTn id="16" dur="500"/>
                                        <p:tgtEl>
                                          <p:spTgt spid="5">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checkerboard(across)">
                                      <p:cBhvr>
                                        <p:cTn id="19" dur="500"/>
                                        <p:tgtEl>
                                          <p:spTgt spid="5">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checkerboard(across)">
                                      <p:cBhvr>
                                        <p:cTn id="22" dur="500"/>
                                        <p:tgtEl>
                                          <p:spTgt spid="5">
                                            <p:txEl>
                                              <p:pRg st="5" end="5"/>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checkerboard(across)">
                                      <p:cBhvr>
                                        <p:cTn id="2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26</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lnSpcReduction="20000"/>
          </a:bodyPr>
          <a:lstStyle/>
          <a:p>
            <a:pPr marL="514350" indent="-514350" algn="just"/>
            <a:r>
              <a:rPr lang="fr-FR" dirty="0"/>
              <a:t>Un agent ne peut pas être </a:t>
            </a:r>
            <a:r>
              <a:rPr lang="fr-FR" i="1" dirty="0"/>
              <a:t>isolé</a:t>
            </a:r>
          </a:p>
          <a:p>
            <a:pPr marL="514350" indent="-514350" algn="just"/>
            <a:r>
              <a:rPr lang="fr-FR" dirty="0"/>
              <a:t>Est-ce que la mise en place d’un nombre d’agents nous donne un SMA?</a:t>
            </a:r>
          </a:p>
          <a:p>
            <a:pPr marL="722313" indent="0" algn="just">
              <a:buNone/>
            </a:pPr>
            <a:r>
              <a:rPr lang="fr-FR" i="1" dirty="0"/>
              <a:t>Le tout est plus que la somme des parties </a:t>
            </a:r>
          </a:p>
          <a:p>
            <a:pPr marL="722313" indent="0" algn="just">
              <a:buNone/>
            </a:pPr>
            <a:r>
              <a:rPr lang="fr-FR" i="1" dirty="0"/>
              <a:t>L’interaction est la raison d’être des SMA</a:t>
            </a:r>
          </a:p>
          <a:p>
            <a:pPr marL="514350" indent="-514350" algn="just"/>
            <a:r>
              <a:rPr lang="fr-FR" dirty="0"/>
              <a:t>L’interaction est la mise en relation dynamique de deux ou plusieurs agents</a:t>
            </a:r>
          </a:p>
          <a:p>
            <a:pPr marL="514350" indent="-514350" algn="just"/>
            <a:r>
              <a:rPr lang="fr-FR" dirty="0"/>
              <a:t>L’interaction représente l’influence d’un agent sur le comportement des autres agents à l’aide d’une série d’actions</a:t>
            </a:r>
          </a:p>
          <a:p>
            <a:pPr marL="533400" indent="-533400" algn="just"/>
            <a:r>
              <a:rPr lang="fr-FR" dirty="0"/>
              <a:t>Les interactions sont des actions réciproques modifiant le comportement ou la nature des éléments, corps, objets, phénomènes en présence ou en influence</a:t>
            </a:r>
          </a:p>
          <a:p>
            <a:pPr marL="533400" indent="-533400" algn="just"/>
            <a:r>
              <a:rPr lang="fr-FR" dirty="0"/>
              <a:t>Est-ce que l’interaction est nuisible ou utile ?</a:t>
            </a:r>
          </a:p>
          <a:p>
            <a:pPr marL="533400" indent="182563" algn="just">
              <a:buNone/>
            </a:pPr>
            <a:r>
              <a:rPr lang="fr-FR" i="1" dirty="0"/>
              <a:t>L’interaction source de puissance et origine des problèmes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7"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anim calcmode="lin" valueType="num">
                                      <p:cBhvr>
                                        <p:cTn id="1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9"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20"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7" presetClass="entr" presetSubtype="0"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000"/>
                                        <p:tgtEl>
                                          <p:spTgt spid="5">
                                            <p:txEl>
                                              <p:pRg st="3" end="3"/>
                                            </p:txEl>
                                          </p:spTgt>
                                        </p:tgtEl>
                                      </p:cBhvr>
                                    </p:animEffect>
                                    <p:anim calcmode="lin" valueType="num">
                                      <p:cBhvr>
                                        <p:cTn id="2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box(in)">
                                      <p:cBhvr>
                                        <p:cTn id="33" dur="500"/>
                                        <p:tgtEl>
                                          <p:spTgt spid="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nodeType="click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Effect transition="in" filter="box(in)">
                                      <p:cBhvr>
                                        <p:cTn id="38" dur="500"/>
                                        <p:tgtEl>
                                          <p:spTgt spid="5">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Effect transition="in" filter="box(in)">
                                      <p:cBhvr>
                                        <p:cTn id="43" dur="500"/>
                                        <p:tgtEl>
                                          <p:spTgt spid="5">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nodeType="clickEffect">
                                  <p:stCondLst>
                                    <p:cond delay="0"/>
                                  </p:stCondLst>
                                  <p:childTnLst>
                                    <p:set>
                                      <p:cBhvr>
                                        <p:cTn id="47" dur="1" fill="hold">
                                          <p:stCondLst>
                                            <p:cond delay="0"/>
                                          </p:stCondLst>
                                        </p:cTn>
                                        <p:tgtEl>
                                          <p:spTgt spid="5">
                                            <p:txEl>
                                              <p:pRg st="7" end="7"/>
                                            </p:txEl>
                                          </p:spTgt>
                                        </p:tgtEl>
                                        <p:attrNameLst>
                                          <p:attrName>style.visibility</p:attrName>
                                        </p:attrNameLst>
                                      </p:cBhvr>
                                      <p:to>
                                        <p:strVal val="visible"/>
                                      </p:to>
                                    </p:set>
                                    <p:animEffect transition="in" filter="box(in)">
                                      <p:cBhvr>
                                        <p:cTn id="48" dur="500"/>
                                        <p:tgtEl>
                                          <p:spTgt spid="5">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nodeType="clickEffect">
                                  <p:stCondLst>
                                    <p:cond delay="0"/>
                                  </p:stCondLst>
                                  <p:childTnLst>
                                    <p:set>
                                      <p:cBhvr>
                                        <p:cTn id="52" dur="1" fill="hold">
                                          <p:stCondLst>
                                            <p:cond delay="0"/>
                                          </p:stCondLst>
                                        </p:cTn>
                                        <p:tgtEl>
                                          <p:spTgt spid="5">
                                            <p:txEl>
                                              <p:pRg st="8" end="8"/>
                                            </p:txEl>
                                          </p:spTgt>
                                        </p:tgtEl>
                                        <p:attrNameLst>
                                          <p:attrName>style.visibility</p:attrName>
                                        </p:attrNameLst>
                                      </p:cBhvr>
                                      <p:to>
                                        <p:strVal val="visible"/>
                                      </p:to>
                                    </p:set>
                                    <p:animEffect transition="in" filter="box(in)">
                                      <p:cBhvr>
                                        <p:cTn id="53"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27</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a:bodyPr>
          <a:lstStyle/>
          <a:p>
            <a:pPr marL="514350" indent="-514350" algn="just"/>
            <a:r>
              <a:rPr lang="fr-FR" dirty="0"/>
              <a:t>L’interaction est, généralement, associée à la communication</a:t>
            </a:r>
          </a:p>
          <a:p>
            <a:pPr marL="514350" indent="-514350" algn="just"/>
            <a:r>
              <a:rPr lang="fr-FR" dirty="0"/>
              <a:t>La communication est étudiée dans l’informatique depuis longtemps</a:t>
            </a:r>
          </a:p>
          <a:p>
            <a:pPr marL="722313" indent="0" algn="just">
              <a:buNone/>
            </a:pPr>
            <a:r>
              <a:rPr lang="fr-FR" i="1" dirty="0"/>
              <a:t>Les systèmes distribués (la synchronisation des processus) </a:t>
            </a:r>
          </a:p>
          <a:p>
            <a:pPr marL="722313" indent="0" algn="just">
              <a:buNone/>
            </a:pPr>
            <a:r>
              <a:rPr lang="fr-FR" i="1" dirty="0"/>
              <a:t>La programmation orientée objet (invoquer une méthode)</a:t>
            </a:r>
          </a:p>
          <a:p>
            <a:pPr marL="514350" indent="-514350" algn="just"/>
            <a:r>
              <a:rPr lang="fr-FR" dirty="0"/>
              <a:t>Quelle est la spécificité de la communication dans les SMA?</a:t>
            </a:r>
          </a:p>
          <a:p>
            <a:pPr marL="722313" indent="0" algn="just">
              <a:buNone/>
            </a:pPr>
            <a:r>
              <a:rPr lang="fr-FR" i="1" dirty="0"/>
              <a:t>Influencer sur le comportement de l’agent </a:t>
            </a:r>
          </a:p>
          <a:p>
            <a:pPr marL="514350" indent="-514350" algn="just"/>
            <a:r>
              <a:rPr lang="fr-FR" dirty="0"/>
              <a:t>Types de communication</a:t>
            </a:r>
          </a:p>
          <a:p>
            <a:pPr marL="514350" indent="207963" algn="just">
              <a:buNone/>
            </a:pPr>
            <a:r>
              <a:rPr lang="fr-FR" i="1" dirty="0"/>
              <a:t>Intentionnelle/Incidente</a:t>
            </a:r>
          </a:p>
          <a:p>
            <a:pPr marL="514350" indent="207963" algn="just">
              <a:buNone/>
            </a:pPr>
            <a:r>
              <a:rPr lang="fr-FR" i="1" dirty="0"/>
              <a:t>Point à point / Diffusion</a:t>
            </a:r>
          </a:p>
          <a:p>
            <a:pPr marL="514350" indent="207963" algn="just">
              <a:buNone/>
            </a:pPr>
            <a:r>
              <a:rPr lang="fr-FR" i="1" dirty="0"/>
              <a:t>Directe / Indirecte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par>
                                <p:cTn id="13" presetID="37"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1000"/>
                                        <p:tgtEl>
                                          <p:spTgt spid="5">
                                            <p:txEl>
                                              <p:pRg st="2" end="2"/>
                                            </p:txEl>
                                          </p:spTgt>
                                        </p:tgtEl>
                                      </p:cBhvr>
                                    </p:animEffect>
                                    <p:anim calcmode="lin" valueType="num">
                                      <p:cBhvr>
                                        <p:cTn id="16"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box(in)">
                                      <p:cBhvr>
                                        <p:cTn id="29" dur="500"/>
                                        <p:tgtEl>
                                          <p:spTgt spid="5">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nodeType="clickEffect">
                                  <p:stCondLst>
                                    <p:cond delay="0"/>
                                  </p:stCondLst>
                                  <p:childTnLst>
                                    <p:set>
                                      <p:cBhvr>
                                        <p:cTn id="33" dur="1" fill="hold">
                                          <p:stCondLst>
                                            <p:cond delay="0"/>
                                          </p:stCondLst>
                                        </p:cTn>
                                        <p:tgtEl>
                                          <p:spTgt spid="5">
                                            <p:txEl>
                                              <p:pRg st="5" end="5"/>
                                            </p:txEl>
                                          </p:spTgt>
                                        </p:tgtEl>
                                        <p:attrNameLst>
                                          <p:attrName>style.visibility</p:attrName>
                                        </p:attrNameLst>
                                      </p:cBhvr>
                                      <p:to>
                                        <p:strVal val="visible"/>
                                      </p:to>
                                    </p:set>
                                    <p:animEffect transition="in" filter="box(in)">
                                      <p:cBhvr>
                                        <p:cTn id="34" dur="500"/>
                                        <p:tgtEl>
                                          <p:spTgt spid="5">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animEffect transition="in" filter="box(in)">
                                      <p:cBhvr>
                                        <p:cTn id="39" dur="500"/>
                                        <p:tgtEl>
                                          <p:spTgt spid="5">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nodeType="clickEffect">
                                  <p:stCondLst>
                                    <p:cond delay="0"/>
                                  </p:stCondLst>
                                  <p:childTnLst>
                                    <p:set>
                                      <p:cBhvr>
                                        <p:cTn id="43" dur="1" fill="hold">
                                          <p:stCondLst>
                                            <p:cond delay="0"/>
                                          </p:stCondLst>
                                        </p:cTn>
                                        <p:tgtEl>
                                          <p:spTgt spid="5">
                                            <p:txEl>
                                              <p:pRg st="7" end="7"/>
                                            </p:txEl>
                                          </p:spTgt>
                                        </p:tgtEl>
                                        <p:attrNameLst>
                                          <p:attrName>style.visibility</p:attrName>
                                        </p:attrNameLst>
                                      </p:cBhvr>
                                      <p:to>
                                        <p:strVal val="visible"/>
                                      </p:to>
                                    </p:set>
                                    <p:animEffect transition="in" filter="box(in)">
                                      <p:cBhvr>
                                        <p:cTn id="44" dur="500"/>
                                        <p:tgtEl>
                                          <p:spTgt spid="5">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nodeType="clickEffect">
                                  <p:stCondLst>
                                    <p:cond delay="0"/>
                                  </p:stCondLst>
                                  <p:childTnLst>
                                    <p:set>
                                      <p:cBhvr>
                                        <p:cTn id="48" dur="1" fill="hold">
                                          <p:stCondLst>
                                            <p:cond delay="0"/>
                                          </p:stCondLst>
                                        </p:cTn>
                                        <p:tgtEl>
                                          <p:spTgt spid="5">
                                            <p:txEl>
                                              <p:pRg st="8" end="8"/>
                                            </p:txEl>
                                          </p:spTgt>
                                        </p:tgtEl>
                                        <p:attrNameLst>
                                          <p:attrName>style.visibility</p:attrName>
                                        </p:attrNameLst>
                                      </p:cBhvr>
                                      <p:to>
                                        <p:strVal val="visible"/>
                                      </p:to>
                                    </p:set>
                                    <p:animEffect transition="in" filter="box(in)">
                                      <p:cBhvr>
                                        <p:cTn id="49" dur="500"/>
                                        <p:tgtEl>
                                          <p:spTgt spid="5">
                                            <p:txEl>
                                              <p:pRg st="8" end="8"/>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16" fill="hold" nodeType="clickEffect">
                                  <p:stCondLst>
                                    <p:cond delay="0"/>
                                  </p:stCondLst>
                                  <p:childTnLst>
                                    <p:set>
                                      <p:cBhvr>
                                        <p:cTn id="53" dur="1" fill="hold">
                                          <p:stCondLst>
                                            <p:cond delay="0"/>
                                          </p:stCondLst>
                                        </p:cTn>
                                        <p:tgtEl>
                                          <p:spTgt spid="5">
                                            <p:txEl>
                                              <p:pRg st="9" end="9"/>
                                            </p:txEl>
                                          </p:spTgt>
                                        </p:tgtEl>
                                        <p:attrNameLst>
                                          <p:attrName>style.visibility</p:attrName>
                                        </p:attrNameLst>
                                      </p:cBhvr>
                                      <p:to>
                                        <p:strVal val="visible"/>
                                      </p:to>
                                    </p:set>
                                    <p:animEffect transition="in" filter="box(in)">
                                      <p:cBhvr>
                                        <p:cTn id="54"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28</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Communication indirecte</a:t>
            </a:r>
          </a:p>
          <a:p>
            <a:pPr marL="514350" indent="15875" algn="just">
              <a:buNone/>
            </a:pPr>
            <a:r>
              <a:rPr lang="fr-FR" sz="2400" i="1" dirty="0"/>
              <a:t>Communication à travers l’environnement</a:t>
            </a:r>
          </a:p>
          <a:p>
            <a:pPr marL="514350" indent="15875" algn="just">
              <a:buNone/>
            </a:pPr>
            <a:r>
              <a:rPr lang="fr-FR" sz="2400" i="1" dirty="0"/>
              <a:t>Plus adaptée aux agents réactifs</a:t>
            </a:r>
          </a:p>
          <a:p>
            <a:pPr marL="514350" indent="15875" algn="just">
              <a:buNone/>
            </a:pPr>
            <a:r>
              <a:rPr lang="fr-FR" sz="2400" i="1" dirty="0"/>
              <a:t>Exemples: propagation des signaux, les traces, le tableau noir</a:t>
            </a:r>
          </a:p>
          <a:p>
            <a:pPr marL="514350" indent="15875" algn="just">
              <a:buNone/>
            </a:pPr>
            <a:r>
              <a:rPr lang="fr-FR" sz="2400" i="1" dirty="0"/>
              <a:t>Coordination limitée </a:t>
            </a:r>
          </a:p>
          <a:p>
            <a:pPr marL="514350" indent="-514350" algn="just"/>
            <a:r>
              <a:rPr lang="fr-FR" dirty="0"/>
              <a:t>Communication directe</a:t>
            </a:r>
          </a:p>
          <a:p>
            <a:pPr marL="514350" indent="15875" algn="just">
              <a:buNone/>
            </a:pPr>
            <a:r>
              <a:rPr lang="fr-FR" sz="2400" i="1" dirty="0"/>
              <a:t>Communication basée sur l’échange de messages</a:t>
            </a:r>
          </a:p>
          <a:p>
            <a:pPr marL="514350" indent="15875" algn="just">
              <a:buNone/>
            </a:pPr>
            <a:r>
              <a:rPr lang="fr-FR" sz="2400" i="1" dirty="0"/>
              <a:t>Modèle d’acteur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
                                            <p:txEl>
                                              <p:pRg st="5" end="5"/>
                                            </p:txEl>
                                          </p:spTgt>
                                        </p:tgtEl>
                                        <p:attrNameLst>
                                          <p:attrName>style.visibility</p:attrName>
                                        </p:attrNameLst>
                                      </p:cBhvr>
                                      <p:to>
                                        <p:strVal val="visible"/>
                                      </p:to>
                                    </p:set>
                                    <p:animEffect transition="in" filter="box(in)">
                                      <p:cBhvr>
                                        <p:cTn id="10" dur="500"/>
                                        <p:tgtEl>
                                          <p:spTgt spid="5">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box(in)">
                                      <p:cBhvr>
                                        <p:cTn id="15" dur="500"/>
                                        <p:tgtEl>
                                          <p:spTgt spid="5">
                                            <p:txEl>
                                              <p:pRg st="1" end="1"/>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box(in)">
                                      <p:cBhvr>
                                        <p:cTn id="18" dur="500"/>
                                        <p:tgtEl>
                                          <p:spTgt spid="5">
                                            <p:txEl>
                                              <p:pRg st="2" end="2"/>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box(in)">
                                      <p:cBhvr>
                                        <p:cTn id="21" dur="500"/>
                                        <p:tgtEl>
                                          <p:spTgt spid="5">
                                            <p:txEl>
                                              <p:pRg st="4" end="4"/>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box(in)">
                                      <p:cBhvr>
                                        <p:cTn id="24" dur="500"/>
                                        <p:tgtEl>
                                          <p:spTgt spid="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box(in)">
                                      <p:cBhvr>
                                        <p:cTn id="29" dur="500"/>
                                        <p:tgtEl>
                                          <p:spTgt spid="5">
                                            <p:txEl>
                                              <p:pRg st="6" end="6"/>
                                            </p:txEl>
                                          </p:spTgt>
                                        </p:tgtEl>
                                      </p:cBhvr>
                                    </p:animEffect>
                                  </p:childTnLst>
                                </p:cTn>
                              </p:par>
                              <p:par>
                                <p:cTn id="30" presetID="4" presetClass="entr" presetSubtype="16"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box(in)">
                                      <p:cBhvr>
                                        <p:cTn id="3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29</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Comment influencer sur le comportement d’un agent par un message ?</a:t>
            </a:r>
          </a:p>
          <a:p>
            <a:pPr marL="514350" indent="-514350" algn="just"/>
            <a:r>
              <a:rPr lang="fr-FR" dirty="0"/>
              <a:t>La théorie d’acte de langage</a:t>
            </a:r>
          </a:p>
          <a:p>
            <a:pPr marL="514350" indent="15875" algn="just">
              <a:buNone/>
            </a:pPr>
            <a:r>
              <a:rPr lang="en-US" i="1" dirty="0"/>
              <a:t>How To Do Things With Words (Austin, 1962)</a:t>
            </a:r>
          </a:p>
          <a:p>
            <a:pPr marL="514350" indent="15875" algn="just">
              <a:buNone/>
            </a:pPr>
            <a:r>
              <a:rPr lang="fr-FR" i="1" dirty="0"/>
              <a:t>Avant</a:t>
            </a:r>
            <a:r>
              <a:rPr lang="en-US" i="1" dirty="0"/>
              <a:t> Austin: comment à </a:t>
            </a:r>
            <a:r>
              <a:rPr lang="en-US" i="1" dirty="0" err="1"/>
              <a:t>partir</a:t>
            </a:r>
            <a:r>
              <a:rPr lang="en-US" i="1" dirty="0"/>
              <a:t> de </a:t>
            </a:r>
            <a:r>
              <a:rPr lang="en-US" i="1" dirty="0" err="1"/>
              <a:t>mots</a:t>
            </a:r>
            <a:r>
              <a:rPr lang="en-US" i="1" dirty="0"/>
              <a:t> on </a:t>
            </a:r>
            <a:r>
              <a:rPr lang="en-US" i="1" dirty="0" err="1"/>
              <a:t>donne</a:t>
            </a:r>
            <a:r>
              <a:rPr lang="en-US" i="1" dirty="0"/>
              <a:t> un </a:t>
            </a:r>
            <a:r>
              <a:rPr lang="en-US" i="1" dirty="0" err="1"/>
              <a:t>énoncé</a:t>
            </a:r>
            <a:r>
              <a:rPr lang="en-US" i="1" dirty="0"/>
              <a:t> </a:t>
            </a:r>
            <a:r>
              <a:rPr lang="en-US" i="1" dirty="0" err="1"/>
              <a:t>signifiant</a:t>
            </a:r>
            <a:r>
              <a:rPr lang="en-US" i="1" dirty="0"/>
              <a:t>? Et A </a:t>
            </a:r>
            <a:r>
              <a:rPr lang="en-US" i="1" dirty="0" err="1"/>
              <a:t>quelle</a:t>
            </a:r>
            <a:r>
              <a:rPr lang="en-US" i="1" dirty="0"/>
              <a:t> </a:t>
            </a:r>
            <a:r>
              <a:rPr lang="en-US" i="1" dirty="0" err="1"/>
              <a:t>degré</a:t>
            </a:r>
            <a:r>
              <a:rPr lang="en-US" i="1" dirty="0"/>
              <a:t> </a:t>
            </a:r>
            <a:r>
              <a:rPr lang="en-US" i="1" dirty="0" err="1"/>
              <a:t>cet</a:t>
            </a:r>
            <a:r>
              <a:rPr lang="en-US" i="1" dirty="0"/>
              <a:t> </a:t>
            </a:r>
            <a:r>
              <a:rPr lang="en-US" i="1" dirty="0" err="1"/>
              <a:t>énoncé</a:t>
            </a:r>
            <a:r>
              <a:rPr lang="en-US" i="1" dirty="0"/>
              <a:t> </a:t>
            </a:r>
            <a:r>
              <a:rPr lang="en-US" i="1" dirty="0" err="1"/>
              <a:t>est</a:t>
            </a:r>
            <a:r>
              <a:rPr lang="en-US" i="1" dirty="0"/>
              <a:t> </a:t>
            </a:r>
            <a:r>
              <a:rPr lang="en-US" i="1" dirty="0" err="1"/>
              <a:t>vrai</a:t>
            </a:r>
            <a:r>
              <a:rPr lang="en-US" i="1" dirty="0"/>
              <a:t>?</a:t>
            </a:r>
          </a:p>
          <a:p>
            <a:pPr marL="514350" indent="15875" algn="just">
              <a:buNone/>
            </a:pPr>
            <a:r>
              <a:rPr lang="en-US" i="1" dirty="0"/>
              <a:t>Pour Austin et Searle: </a:t>
            </a:r>
            <a:r>
              <a:rPr lang="en-US" i="1" dirty="0" err="1"/>
              <a:t>Quel</a:t>
            </a:r>
            <a:r>
              <a:rPr lang="en-US" i="1" dirty="0"/>
              <a:t> </a:t>
            </a:r>
            <a:r>
              <a:rPr lang="en-US" i="1" dirty="0" err="1"/>
              <a:t>effet</a:t>
            </a:r>
            <a:r>
              <a:rPr lang="en-US" i="1" dirty="0"/>
              <a:t> pour un </a:t>
            </a:r>
            <a:r>
              <a:rPr lang="en-US" i="1" dirty="0" err="1"/>
              <a:t>énoncé</a:t>
            </a:r>
            <a:r>
              <a:rPr lang="en-US" i="1" dirty="0"/>
              <a:t> </a:t>
            </a:r>
            <a:r>
              <a:rPr lang="en-US" i="1" dirty="0" err="1"/>
              <a:t>sur</a:t>
            </a:r>
            <a:r>
              <a:rPr lang="en-US" i="1" dirty="0"/>
              <a:t> le </a:t>
            </a:r>
            <a:r>
              <a:rPr lang="en-US" i="1" dirty="0" err="1"/>
              <a:t>destinataire</a:t>
            </a:r>
            <a:r>
              <a:rPr lang="en-US" i="1" dirty="0"/>
              <a:t>?</a:t>
            </a:r>
            <a:endParaRPr lang="fr-FR" i="1" dirty="0"/>
          </a:p>
          <a:p>
            <a:pPr marL="514350" indent="-514350" algn="just"/>
            <a:r>
              <a:rPr lang="fr-FR" dirty="0"/>
              <a:t>Acte de langage: l’ensemble des action intentionnelles effectuées au cours d’une communication.</a:t>
            </a:r>
          </a:p>
          <a:p>
            <a:pPr marL="514350" indent="-514350" algn="just"/>
            <a:endParaRPr lang="fr-FR"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ox(in)">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box(in)">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box(in)">
                                      <p:cBhvr>
                                        <p:cTn id="25" dur="500"/>
                                        <p:tgtEl>
                                          <p:spTgt spid="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box(in)">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lstStyle/>
          <a:p>
            <a:r>
              <a:rPr lang="fr-FR" sz="3600" b="1" dirty="0">
                <a:solidFill>
                  <a:schemeClr val="tx1"/>
                </a:solidFill>
              </a:rPr>
              <a:t>Introduction</a:t>
            </a:r>
            <a:endParaRPr lang="fr-FR" dirty="0"/>
          </a:p>
        </p:txBody>
      </p:sp>
      <p:sp>
        <p:nvSpPr>
          <p:cNvPr id="3" name="Espace réservé du pied de page 2"/>
          <p:cNvSpPr>
            <a:spLocks noGrp="1"/>
          </p:cNvSpPr>
          <p:nvPr>
            <p:ph type="ftr" sz="quarter" idx="11"/>
          </p:nvPr>
        </p:nvSpPr>
        <p:spPr/>
        <p:txBody>
          <a:bodyPr/>
          <a:lstStyle/>
          <a:p>
            <a:r>
              <a:rPr lang="fr-FR" dirty="0"/>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a:t>
            </a:fld>
            <a:endParaRPr lang="fr-FR" dirty="0"/>
          </a:p>
        </p:txBody>
      </p:sp>
      <p:sp>
        <p:nvSpPr>
          <p:cNvPr id="5" name="Espace réservé du contenu 4"/>
          <p:cNvSpPr>
            <a:spLocks noGrp="1"/>
          </p:cNvSpPr>
          <p:nvPr>
            <p:ph sz="quarter" idx="1"/>
          </p:nvPr>
        </p:nvSpPr>
        <p:spPr>
          <a:xfrm>
            <a:off x="914400" y="1214422"/>
            <a:ext cx="7772400" cy="4805378"/>
          </a:xfrm>
        </p:spPr>
        <p:txBody>
          <a:bodyPr>
            <a:normAutofit fontScale="92500" lnSpcReduction="10000"/>
          </a:bodyPr>
          <a:lstStyle/>
          <a:p>
            <a:pPr algn="just"/>
            <a:r>
              <a:rPr lang="fr-FR" dirty="0"/>
              <a:t>Les systèmes multi-agents est un nouveau paradigme logiciel</a:t>
            </a:r>
          </a:p>
          <a:p>
            <a:pPr algn="just"/>
            <a:r>
              <a:rPr lang="fr-FR" dirty="0"/>
              <a:t>Le paradigme agent est de plus en plus utilisé pour le développement des systèmes complexes et distribués</a:t>
            </a:r>
          </a:p>
          <a:p>
            <a:pPr marL="442913" indent="0" algn="just">
              <a:buNone/>
            </a:pPr>
            <a:r>
              <a:rPr lang="fr-FR" i="1" dirty="0"/>
              <a:t>En 1997:   7.2 M$ </a:t>
            </a:r>
          </a:p>
          <a:p>
            <a:pPr marL="442913" indent="0" algn="just">
              <a:buNone/>
            </a:pPr>
            <a:r>
              <a:rPr lang="fr-FR" i="1" dirty="0"/>
              <a:t>En 2004:  837 M$</a:t>
            </a:r>
          </a:p>
          <a:p>
            <a:pPr algn="just"/>
            <a:r>
              <a:rPr lang="fr-FR" dirty="0"/>
              <a:t>Le domaine des SMA est un domaine pluridisciplinaire</a:t>
            </a:r>
          </a:p>
          <a:p>
            <a:pPr algn="just"/>
            <a:r>
              <a:rPr lang="fr-FR" dirty="0"/>
              <a:t>La diversité des concepts, des points de vue, des définitions…etc.</a:t>
            </a:r>
          </a:p>
          <a:p>
            <a:pPr algn="just"/>
            <a:r>
              <a:rPr lang="fr-FR" dirty="0"/>
              <a:t>Quels sont les concepts de base de ce domaine?</a:t>
            </a:r>
          </a:p>
          <a:p>
            <a:pPr algn="just"/>
            <a:r>
              <a:rPr lang="fr-FR" dirty="0"/>
              <a:t>Comment les différents domaines peuvent influencer sur ces concepts?</a:t>
            </a:r>
          </a:p>
          <a:p>
            <a:pPr algn="just"/>
            <a:r>
              <a:rPr lang="fr-FR" dirty="0"/>
              <a:t>Comment les différents concepts peuvent être présenté dans un seul </a:t>
            </a:r>
            <a:r>
              <a:rPr lang="fr-FR" dirty="0" err="1"/>
              <a:t>framework</a:t>
            </a:r>
            <a:r>
              <a:rPr lang="fr-FR"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3"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000"/>
                                        <p:tgtEl>
                                          <p:spTgt spid="5">
                                            <p:txEl>
                                              <p:pRg st="3" end="3"/>
                                            </p:txEl>
                                          </p:spTgt>
                                        </p:tgtEl>
                                      </p:cBhvr>
                                    </p:animEffect>
                                    <p:anim calcmode="lin" valueType="num">
                                      <p:cBhvr>
                                        <p:cTn id="2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 calcmode="lin" valueType="num">
                                      <p:cBhvr>
                                        <p:cTn id="33"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34"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35" dur="1000"/>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nodeType="clickEffect">
                                  <p:stCondLst>
                                    <p:cond delay="0"/>
                                  </p:stCondLst>
                                  <p:childTnLst>
                                    <p:set>
                                      <p:cBhvr>
                                        <p:cTn id="39" dur="1" fill="hold">
                                          <p:stCondLst>
                                            <p:cond delay="0"/>
                                          </p:stCondLst>
                                        </p:cTn>
                                        <p:tgtEl>
                                          <p:spTgt spid="5">
                                            <p:txEl>
                                              <p:pRg st="5" end="5"/>
                                            </p:txEl>
                                          </p:spTgt>
                                        </p:tgtEl>
                                        <p:attrNameLst>
                                          <p:attrName>style.visibility</p:attrName>
                                        </p:attrNameLst>
                                      </p:cBhvr>
                                      <p:to>
                                        <p:strVal val="visible"/>
                                      </p:to>
                                    </p:set>
                                    <p:anim calcmode="lin" valueType="num">
                                      <p:cBhvr>
                                        <p:cTn id="40" dur="1000" fill="hold"/>
                                        <p:tgtEl>
                                          <p:spTgt spid="5">
                                            <p:txEl>
                                              <p:pRg st="5" end="5"/>
                                            </p:txEl>
                                          </p:spTgt>
                                        </p:tgtEl>
                                        <p:attrNameLst>
                                          <p:attrName>ppt_w</p:attrName>
                                        </p:attrNameLst>
                                      </p:cBhvr>
                                      <p:tavLst>
                                        <p:tav tm="0">
                                          <p:val>
                                            <p:strVal val="#ppt_w*0.70"/>
                                          </p:val>
                                        </p:tav>
                                        <p:tav tm="100000">
                                          <p:val>
                                            <p:strVal val="#ppt_w"/>
                                          </p:val>
                                        </p:tav>
                                      </p:tavLst>
                                    </p:anim>
                                    <p:anim calcmode="lin" valueType="num">
                                      <p:cBhvr>
                                        <p:cTn id="41" dur="1000" fill="hold"/>
                                        <p:tgtEl>
                                          <p:spTgt spid="5">
                                            <p:txEl>
                                              <p:pRg st="5" end="5"/>
                                            </p:txEl>
                                          </p:spTgt>
                                        </p:tgtEl>
                                        <p:attrNameLst>
                                          <p:attrName>ppt_h</p:attrName>
                                        </p:attrNameLst>
                                      </p:cBhvr>
                                      <p:tavLst>
                                        <p:tav tm="0">
                                          <p:val>
                                            <p:strVal val="#ppt_h"/>
                                          </p:val>
                                        </p:tav>
                                        <p:tav tm="100000">
                                          <p:val>
                                            <p:strVal val="#ppt_h"/>
                                          </p:val>
                                        </p:tav>
                                      </p:tavLst>
                                    </p:anim>
                                    <p:animEffect transition="in" filter="fade">
                                      <p:cBhvr>
                                        <p:cTn id="42" dur="1000"/>
                                        <p:tgtEl>
                                          <p:spTgt spid="5">
                                            <p:txEl>
                                              <p:pRg st="5" end="5"/>
                                            </p:txEl>
                                          </p:spTgt>
                                        </p:tgtEl>
                                      </p:cBhvr>
                                    </p:animEffect>
                                  </p:childTnLst>
                                </p:cTn>
                              </p:par>
                              <p:par>
                                <p:cTn id="43" presetID="55" presetClass="entr" presetSubtype="0" fill="hold" nodeType="withEffect">
                                  <p:stCondLst>
                                    <p:cond delay="0"/>
                                  </p:stCondLst>
                                  <p:childTnLst>
                                    <p:set>
                                      <p:cBhvr>
                                        <p:cTn id="44" dur="1" fill="hold">
                                          <p:stCondLst>
                                            <p:cond delay="0"/>
                                          </p:stCondLst>
                                        </p:cTn>
                                        <p:tgtEl>
                                          <p:spTgt spid="5">
                                            <p:txEl>
                                              <p:pRg st="6" end="6"/>
                                            </p:txEl>
                                          </p:spTgt>
                                        </p:tgtEl>
                                        <p:attrNameLst>
                                          <p:attrName>style.visibility</p:attrName>
                                        </p:attrNameLst>
                                      </p:cBhvr>
                                      <p:to>
                                        <p:strVal val="visible"/>
                                      </p:to>
                                    </p:set>
                                    <p:anim calcmode="lin" valueType="num">
                                      <p:cBhvr>
                                        <p:cTn id="45"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46"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47" dur="1000"/>
                                        <p:tgtEl>
                                          <p:spTgt spid="5">
                                            <p:txEl>
                                              <p:pRg st="6" end="6"/>
                                            </p:txEl>
                                          </p:spTgt>
                                        </p:tgtEl>
                                      </p:cBhvr>
                                    </p:animEffect>
                                  </p:childTnLst>
                                </p:cTn>
                              </p:par>
                              <p:par>
                                <p:cTn id="48" presetID="55" presetClass="entr" presetSubtype="0" fill="hold" nodeType="withEffect">
                                  <p:stCondLst>
                                    <p:cond delay="0"/>
                                  </p:stCondLst>
                                  <p:childTnLst>
                                    <p:set>
                                      <p:cBhvr>
                                        <p:cTn id="49" dur="1" fill="hold">
                                          <p:stCondLst>
                                            <p:cond delay="0"/>
                                          </p:stCondLst>
                                        </p:cTn>
                                        <p:tgtEl>
                                          <p:spTgt spid="5">
                                            <p:txEl>
                                              <p:pRg st="7" end="7"/>
                                            </p:txEl>
                                          </p:spTgt>
                                        </p:tgtEl>
                                        <p:attrNameLst>
                                          <p:attrName>style.visibility</p:attrName>
                                        </p:attrNameLst>
                                      </p:cBhvr>
                                      <p:to>
                                        <p:strVal val="visible"/>
                                      </p:to>
                                    </p:set>
                                    <p:anim calcmode="lin" valueType="num">
                                      <p:cBhvr>
                                        <p:cTn id="50"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51"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52" dur="1000"/>
                                        <p:tgtEl>
                                          <p:spTgt spid="5">
                                            <p:txEl>
                                              <p:pRg st="7" end="7"/>
                                            </p:txEl>
                                          </p:spTgt>
                                        </p:tgtEl>
                                      </p:cBhvr>
                                    </p:animEffect>
                                  </p:childTnLst>
                                </p:cTn>
                              </p:par>
                              <p:par>
                                <p:cTn id="53" presetID="55" presetClass="entr" presetSubtype="0" fill="hold" nodeType="with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p:cTn id="55"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56"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57" dur="1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30</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85000" lnSpcReduction="20000"/>
          </a:bodyPr>
          <a:lstStyle/>
          <a:p>
            <a:pPr marL="514350" indent="-514350" algn="just"/>
            <a:r>
              <a:rPr lang="fr-FR" dirty="0"/>
              <a:t>Les actes de langage est une structure complexe formées de trois actes élémentaires:</a:t>
            </a:r>
          </a:p>
          <a:p>
            <a:pPr marL="900113" indent="0" algn="just">
              <a:buFont typeface="+mj-lt"/>
              <a:buAutoNum type="arabicPeriod"/>
            </a:pPr>
            <a:r>
              <a:rPr lang="fr-FR" dirty="0"/>
              <a:t>Acte locutoire: l’acte de dire quelque chose</a:t>
            </a:r>
          </a:p>
          <a:p>
            <a:pPr marL="900113" indent="0" algn="just">
              <a:buNone/>
            </a:pPr>
            <a:r>
              <a:rPr lang="fr-FR" i="1" dirty="0"/>
              <a:t>Il fait froid</a:t>
            </a:r>
            <a:r>
              <a:rPr lang="fr-FR" dirty="0"/>
              <a:t>. </a:t>
            </a:r>
          </a:p>
          <a:p>
            <a:pPr marL="900113" indent="0" algn="just">
              <a:buNone/>
            </a:pPr>
            <a:r>
              <a:rPr lang="fr-FR" i="1" dirty="0"/>
              <a:t>Est-ce qu’il pleut?</a:t>
            </a:r>
          </a:p>
          <a:p>
            <a:pPr marL="1076325" indent="-177800" algn="just">
              <a:buFont typeface="+mj-lt"/>
              <a:buAutoNum type="arabicPeriod" startAt="2"/>
            </a:pPr>
            <a:r>
              <a:rPr lang="fr-FR" dirty="0"/>
              <a:t>Acte illocutoire: l’acte effectué en disant quelque chose</a:t>
            </a:r>
          </a:p>
          <a:p>
            <a:pPr marL="1076325" indent="-177800" algn="just">
              <a:buNone/>
            </a:pPr>
            <a:r>
              <a:rPr lang="fr-FR" i="1" dirty="0"/>
              <a:t>Demander la fermeture de la porte</a:t>
            </a:r>
          </a:p>
          <a:p>
            <a:pPr marL="1076325" indent="-177800" algn="just">
              <a:buNone/>
            </a:pPr>
            <a:r>
              <a:rPr lang="fr-FR" i="1" dirty="0"/>
              <a:t>Demander de confirmer l’énoncé </a:t>
            </a:r>
          </a:p>
          <a:p>
            <a:pPr marL="1076325" indent="-176213" algn="just">
              <a:buFont typeface="+mj-lt"/>
              <a:buAutoNum type="arabicPeriod" startAt="3"/>
            </a:pPr>
            <a:r>
              <a:rPr lang="fr-FR" dirty="0"/>
              <a:t>Acte perlocutoire: l’effet obtenu en disant quelque chose</a:t>
            </a:r>
          </a:p>
          <a:p>
            <a:pPr marL="1076325" indent="-176213" algn="just">
              <a:buNone/>
            </a:pPr>
            <a:r>
              <a:rPr lang="fr-FR" i="1" dirty="0"/>
              <a:t>La porte est fermée</a:t>
            </a:r>
          </a:p>
          <a:p>
            <a:pPr marL="1076325" indent="-176213" algn="just">
              <a:buNone/>
            </a:pPr>
            <a:r>
              <a:rPr lang="fr-FR" i="1" dirty="0"/>
              <a:t>Oui, il pleut</a:t>
            </a:r>
          </a:p>
          <a:p>
            <a:pPr marL="514350" indent="-514350" algn="just"/>
            <a:r>
              <a:rPr lang="fr-FR" dirty="0"/>
              <a:t>Un acte illocutoire peut être formulé par: F(P), F: la force illocutoire (performative), P: contenu propositionnel </a:t>
            </a:r>
          </a:p>
          <a:p>
            <a:pPr marL="900113" indent="0" algn="just">
              <a:buNone/>
            </a:pPr>
            <a:r>
              <a:rPr lang="fr-FR" i="1" dirty="0"/>
              <a:t>Questionner (il pleut)</a:t>
            </a:r>
          </a:p>
          <a:p>
            <a:pPr marL="514350" indent="-514350" algn="just">
              <a:buNone/>
            </a:pPr>
            <a:endParaRPr lang="fr-FR" dirty="0"/>
          </a:p>
          <a:p>
            <a:pPr marL="514350" indent="-514350" algn="just"/>
            <a:endParaRPr lang="fr-FR"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ox(in)">
                                      <p:cBhvr>
                                        <p:cTn id="10" dur="500"/>
                                        <p:tgtEl>
                                          <p:spTgt spid="5">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box(in)">
                                      <p:cBhvr>
                                        <p:cTn id="13" dur="500"/>
                                        <p:tgtEl>
                                          <p:spTgt spid="5">
                                            <p:txEl>
                                              <p:pRg st="4" end="4"/>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5">
                                            <p:txEl>
                                              <p:pRg st="7" end="7"/>
                                            </p:txEl>
                                          </p:spTgt>
                                        </p:tgtEl>
                                        <p:attrNameLst>
                                          <p:attrName>style.visibility</p:attrName>
                                        </p:attrNameLst>
                                      </p:cBhvr>
                                      <p:to>
                                        <p:strVal val="visible"/>
                                      </p:to>
                                    </p:set>
                                    <p:animEffect transition="in" filter="box(in)">
                                      <p:cBhvr>
                                        <p:cTn id="16" dur="500"/>
                                        <p:tgtEl>
                                          <p:spTgt spid="5">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box(in)">
                                      <p:cBhvr>
                                        <p:cTn id="21" dur="500"/>
                                        <p:tgtEl>
                                          <p:spTgt spid="5">
                                            <p:txEl>
                                              <p:pRg st="2" end="2"/>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box(in)">
                                      <p:cBhvr>
                                        <p:cTn id="24" dur="500"/>
                                        <p:tgtEl>
                                          <p:spTgt spid="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Effect transition="in" filter="box(in)">
                                      <p:cBhvr>
                                        <p:cTn id="29" dur="500"/>
                                        <p:tgtEl>
                                          <p:spTgt spid="5">
                                            <p:txEl>
                                              <p:pRg st="5" end="5"/>
                                            </p:txEl>
                                          </p:spTgt>
                                        </p:tgtEl>
                                      </p:cBhvr>
                                    </p:animEffect>
                                  </p:childTnLst>
                                </p:cTn>
                              </p:par>
                              <p:par>
                                <p:cTn id="30" presetID="4" presetClass="entr" presetSubtype="16" fill="hold" nodeType="with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ox(in)">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box(in)">
                                      <p:cBhvr>
                                        <p:cTn id="37" dur="500"/>
                                        <p:tgtEl>
                                          <p:spTgt spid="5">
                                            <p:txEl>
                                              <p:pRg st="8" end="8"/>
                                            </p:txEl>
                                          </p:spTgt>
                                        </p:tgtEl>
                                      </p:cBhvr>
                                    </p:animEffect>
                                  </p:childTnLst>
                                </p:cTn>
                              </p:par>
                              <p:par>
                                <p:cTn id="38" presetID="4" presetClass="entr" presetSubtype="16" fill="hold" nodeType="withEffect">
                                  <p:stCondLst>
                                    <p:cond delay="0"/>
                                  </p:stCondLst>
                                  <p:childTnLst>
                                    <p:set>
                                      <p:cBhvr>
                                        <p:cTn id="39" dur="1" fill="hold">
                                          <p:stCondLst>
                                            <p:cond delay="0"/>
                                          </p:stCondLst>
                                        </p:cTn>
                                        <p:tgtEl>
                                          <p:spTgt spid="5">
                                            <p:txEl>
                                              <p:pRg st="9" end="9"/>
                                            </p:txEl>
                                          </p:spTgt>
                                        </p:tgtEl>
                                        <p:attrNameLst>
                                          <p:attrName>style.visibility</p:attrName>
                                        </p:attrNameLst>
                                      </p:cBhvr>
                                      <p:to>
                                        <p:strVal val="visible"/>
                                      </p:to>
                                    </p:set>
                                    <p:animEffect transition="in" filter="box(in)">
                                      <p:cBhvr>
                                        <p:cTn id="40" dur="500"/>
                                        <p:tgtEl>
                                          <p:spTgt spid="5">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5">
                                            <p:txEl>
                                              <p:pRg st="10" end="10"/>
                                            </p:txEl>
                                          </p:spTgt>
                                        </p:tgtEl>
                                        <p:attrNameLst>
                                          <p:attrName>style.visibility</p:attrName>
                                        </p:attrNameLst>
                                      </p:cBhvr>
                                      <p:to>
                                        <p:strVal val="visible"/>
                                      </p:to>
                                    </p:set>
                                    <p:animEffect transition="in" filter="box(in)">
                                      <p:cBhvr>
                                        <p:cTn id="45" dur="500"/>
                                        <p:tgtEl>
                                          <p:spTgt spid="5">
                                            <p:txEl>
                                              <p:pRg st="10" end="1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5">
                                            <p:txEl>
                                              <p:pRg st="11" end="11"/>
                                            </p:txEl>
                                          </p:spTgt>
                                        </p:tgtEl>
                                        <p:attrNameLst>
                                          <p:attrName>style.visibility</p:attrName>
                                        </p:attrNameLst>
                                      </p:cBhvr>
                                      <p:to>
                                        <p:strVal val="visible"/>
                                      </p:to>
                                    </p:set>
                                    <p:animEffect transition="in" filter="box(in)">
                                      <p:cBhvr>
                                        <p:cTn id="50"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31</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77500" lnSpcReduction="20000"/>
          </a:bodyPr>
          <a:lstStyle/>
          <a:p>
            <a:pPr marL="514350" indent="-514350" algn="just"/>
            <a:r>
              <a:rPr lang="fr-FR" dirty="0"/>
              <a:t>Les actes de langage (les actes illocutoires) peuvent être:</a:t>
            </a:r>
          </a:p>
          <a:p>
            <a:pPr marL="900113" indent="0" algn="just">
              <a:buFont typeface="+mj-lt"/>
              <a:buAutoNum type="arabicPeriod"/>
            </a:pPr>
            <a:r>
              <a:rPr lang="fr-FR" dirty="0"/>
              <a:t>Assertifs: donner une information sur le monde en affirmant quelque chose</a:t>
            </a:r>
          </a:p>
          <a:p>
            <a:pPr marL="900113" indent="0" algn="just">
              <a:buNone/>
            </a:pPr>
            <a:r>
              <a:rPr lang="fr-FR" dirty="0"/>
              <a:t> </a:t>
            </a:r>
            <a:r>
              <a:rPr lang="fr-FR" i="1" dirty="0"/>
              <a:t>Penser, Affirmer, Dire, Informer</a:t>
            </a:r>
            <a:endParaRPr lang="fr-FR" dirty="0"/>
          </a:p>
          <a:p>
            <a:pPr marL="1165225" indent="-265113" algn="just">
              <a:buFont typeface="+mj-lt"/>
              <a:buAutoNum type="arabicPeriod" startAt="2"/>
            </a:pPr>
            <a:r>
              <a:rPr lang="fr-FR" dirty="0"/>
              <a:t>Directifs: donner des directives au destinataire</a:t>
            </a:r>
          </a:p>
          <a:p>
            <a:pPr marL="900113" indent="0" algn="just">
              <a:buNone/>
            </a:pPr>
            <a:r>
              <a:rPr lang="fr-FR" dirty="0"/>
              <a:t> </a:t>
            </a:r>
            <a:r>
              <a:rPr lang="fr-FR" i="1" dirty="0"/>
              <a:t>Demander, Réclamer, Exiger</a:t>
            </a:r>
            <a:endParaRPr lang="fr-FR" dirty="0"/>
          </a:p>
          <a:p>
            <a:pPr marL="1165225" indent="-265113" algn="just">
              <a:buFont typeface="+mj-lt"/>
              <a:buAutoNum type="arabicPeriod" startAt="3"/>
            </a:pPr>
            <a:r>
              <a:rPr lang="fr-FR" dirty="0"/>
              <a:t>Permissifs: engagent le locuteur à accomplir certaines actions dans l’avenir</a:t>
            </a:r>
          </a:p>
          <a:p>
            <a:pPr marL="900113" indent="0" algn="just">
              <a:buNone/>
            </a:pPr>
            <a:r>
              <a:rPr lang="fr-FR" i="1" dirty="0"/>
              <a:t>Promettre, Garantir, refuser</a:t>
            </a:r>
          </a:p>
          <a:p>
            <a:pPr marL="1165225" indent="-265113" algn="just">
              <a:buFont typeface="+mj-lt"/>
              <a:buAutoNum type="arabicPeriod" startAt="4"/>
            </a:pPr>
            <a:r>
              <a:rPr lang="fr-FR" dirty="0"/>
              <a:t>Expressifs: donner au destinataire des indicateur sur l’état mental du locuteur</a:t>
            </a:r>
          </a:p>
          <a:p>
            <a:pPr marL="900113" indent="0" algn="just">
              <a:buNone/>
            </a:pPr>
            <a:r>
              <a:rPr lang="fr-FR" i="1" dirty="0"/>
              <a:t>Féliciter, Excuser, Approuver</a:t>
            </a:r>
          </a:p>
          <a:p>
            <a:pPr marL="1076325" indent="-176213" algn="just">
              <a:buFont typeface="+mj-lt"/>
              <a:buAutoNum type="arabicPeriod" startAt="5"/>
            </a:pPr>
            <a:r>
              <a:rPr lang="fr-FR" dirty="0"/>
              <a:t>Déclaratifs: le locuteur accomplit au moment de l’énonciation l’action qui dit accomplir</a:t>
            </a:r>
          </a:p>
          <a:p>
            <a:pPr marL="514350" indent="473075" algn="just">
              <a:buNone/>
            </a:pPr>
            <a:r>
              <a:rPr lang="fr-FR" i="1" dirty="0"/>
              <a:t>Stipuler, Déclarer</a:t>
            </a:r>
            <a:endParaRPr lang="fr-FR"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ox(in)">
                                      <p:cBhvr>
                                        <p:cTn id="10" dur="500"/>
                                        <p:tgtEl>
                                          <p:spTgt spid="5">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ox(in)">
                                      <p:cBhvr>
                                        <p:cTn id="13" dur="5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ox(in)">
                                      <p:cBhvr>
                                        <p:cTn id="18" dur="500"/>
                                        <p:tgtEl>
                                          <p:spTgt spid="5">
                                            <p:txEl>
                                              <p:pRg st="3" end="3"/>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box(in)">
                                      <p:cBhvr>
                                        <p:cTn id="21" dur="500"/>
                                        <p:tgtEl>
                                          <p:spTgt spid="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box(in)">
                                      <p:cBhvr>
                                        <p:cTn id="26" dur="500"/>
                                        <p:tgtEl>
                                          <p:spTgt spid="5">
                                            <p:txEl>
                                              <p:pRg st="5" end="5"/>
                                            </p:txEl>
                                          </p:spTgt>
                                        </p:tgtEl>
                                      </p:cBhvr>
                                    </p:animEffect>
                                  </p:childTnLst>
                                </p:cTn>
                              </p:par>
                              <p:par>
                                <p:cTn id="27" presetID="4" presetClass="entr" presetSubtype="16" fill="hold"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box(in)">
                                      <p:cBhvr>
                                        <p:cTn id="29" dur="500"/>
                                        <p:tgtEl>
                                          <p:spTgt spid="5">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nodeType="click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box(in)">
                                      <p:cBhvr>
                                        <p:cTn id="34" dur="500"/>
                                        <p:tgtEl>
                                          <p:spTgt spid="5">
                                            <p:txEl>
                                              <p:pRg st="7" end="7"/>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box(in)">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box(in)">
                                      <p:cBhvr>
                                        <p:cTn id="42" dur="500"/>
                                        <p:tgtEl>
                                          <p:spTgt spid="5">
                                            <p:txEl>
                                              <p:pRg st="9" end="9"/>
                                            </p:txEl>
                                          </p:spTgt>
                                        </p:tgtEl>
                                      </p:cBhvr>
                                    </p:animEffect>
                                  </p:childTnLst>
                                </p:cTn>
                              </p:par>
                              <p:par>
                                <p:cTn id="43" presetID="4" presetClass="entr" presetSubtype="16" fill="hold" nodeType="withEffect">
                                  <p:stCondLst>
                                    <p:cond delay="0"/>
                                  </p:stCondLst>
                                  <p:childTnLst>
                                    <p:set>
                                      <p:cBhvr>
                                        <p:cTn id="44" dur="1" fill="hold">
                                          <p:stCondLst>
                                            <p:cond delay="0"/>
                                          </p:stCondLst>
                                        </p:cTn>
                                        <p:tgtEl>
                                          <p:spTgt spid="5">
                                            <p:txEl>
                                              <p:pRg st="10" end="10"/>
                                            </p:txEl>
                                          </p:spTgt>
                                        </p:tgtEl>
                                        <p:attrNameLst>
                                          <p:attrName>style.visibility</p:attrName>
                                        </p:attrNameLst>
                                      </p:cBhvr>
                                      <p:to>
                                        <p:strVal val="visible"/>
                                      </p:to>
                                    </p:set>
                                    <p:animEffect transition="in" filter="box(in)">
                                      <p:cBhvr>
                                        <p:cTn id="45"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32</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514350" algn="just"/>
            <a:r>
              <a:rPr lang="fr-FR" dirty="0"/>
              <a:t>Le langage KQML (</a:t>
            </a:r>
            <a:r>
              <a:rPr lang="fr-FR" dirty="0" err="1"/>
              <a:t>Knowledge</a:t>
            </a:r>
            <a:r>
              <a:rPr lang="fr-FR" dirty="0"/>
              <a:t> </a:t>
            </a:r>
            <a:r>
              <a:rPr lang="fr-FR" dirty="0" err="1"/>
              <a:t>Query</a:t>
            </a:r>
            <a:r>
              <a:rPr lang="fr-FR" dirty="0"/>
              <a:t> and Manipulation </a:t>
            </a:r>
            <a:r>
              <a:rPr lang="fr-FR" dirty="0" err="1"/>
              <a:t>Language</a:t>
            </a:r>
            <a:r>
              <a:rPr lang="fr-FR" dirty="0"/>
              <a:t>)</a:t>
            </a:r>
          </a:p>
          <a:p>
            <a:pPr marL="514350" indent="-514350" algn="just"/>
            <a:r>
              <a:rPr lang="fr-FR" dirty="0"/>
              <a:t>Un langage basé sur la théorie de l’acte de langage</a:t>
            </a:r>
          </a:p>
          <a:p>
            <a:pPr marL="514350" indent="-514350" algn="just"/>
            <a:r>
              <a:rPr lang="fr-FR" dirty="0"/>
              <a:t>Développé en 1993, par DARPA-KSE</a:t>
            </a:r>
          </a:p>
          <a:p>
            <a:pPr marL="514350" indent="-514350" algn="just"/>
            <a:r>
              <a:rPr lang="fr-FR" dirty="0"/>
              <a:t>Un message KQML est formé d’un performatif et un contenu (en format KIF, PROLOG, chaîne de caractère, …</a:t>
            </a:r>
            <a:r>
              <a:rPr lang="fr-FR" dirty="0" err="1"/>
              <a:t>etc</a:t>
            </a:r>
            <a:r>
              <a:rPr lang="fr-FR" dirty="0"/>
              <a:t>)</a:t>
            </a:r>
          </a:p>
        </p:txBody>
      </p:sp>
      <p:graphicFrame>
        <p:nvGraphicFramePr>
          <p:cNvPr id="6" name="Diagramme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ZoneTexte 6"/>
          <p:cNvSpPr txBox="1"/>
          <p:nvPr/>
        </p:nvSpPr>
        <p:spPr>
          <a:xfrm>
            <a:off x="1571604" y="5572140"/>
            <a:ext cx="6000792" cy="461665"/>
          </a:xfrm>
          <a:prstGeom prst="rect">
            <a:avLst/>
          </a:prstGeom>
          <a:noFill/>
        </p:spPr>
        <p:txBody>
          <a:bodyPr wrap="square" rtlCol="0">
            <a:spAutoFit/>
          </a:bodyPr>
          <a:lstStyle/>
          <a:p>
            <a:pPr algn="ctr"/>
            <a:r>
              <a:rPr lang="fr-FR" sz="2400" dirty="0"/>
              <a:t>Les niveaux d’encapsulation d’un message KQML</a:t>
            </a:r>
          </a:p>
        </p:txBody>
      </p:sp>
      <p:sp>
        <p:nvSpPr>
          <p:cNvPr id="9" name="Légende encadrée avec une bordure 3 8"/>
          <p:cNvSpPr/>
          <p:nvPr/>
        </p:nvSpPr>
        <p:spPr>
          <a:xfrm>
            <a:off x="2143108" y="1142984"/>
            <a:ext cx="3286148" cy="642942"/>
          </a:xfrm>
          <a:prstGeom prst="accen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t>L’émetteur, le récepteur,…</a:t>
            </a:r>
            <a:r>
              <a:rPr lang="fr-FR" sz="2000" dirty="0" err="1"/>
              <a:t>etc</a:t>
            </a:r>
            <a:endParaRPr lang="fr-FR" sz="2000" dirty="0"/>
          </a:p>
        </p:txBody>
      </p:sp>
      <p:sp>
        <p:nvSpPr>
          <p:cNvPr id="10" name="Légende encadrée avec une bordure 3 9"/>
          <p:cNvSpPr/>
          <p:nvPr/>
        </p:nvSpPr>
        <p:spPr>
          <a:xfrm>
            <a:off x="4714876" y="1643050"/>
            <a:ext cx="3286148" cy="642942"/>
          </a:xfrm>
          <a:prstGeom prst="accen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t>Performatif, le langage, l’ontologie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ox(in)">
                                      <p:cBhvr>
                                        <p:cTn id="10" dur="500"/>
                                        <p:tgtEl>
                                          <p:spTgt spid="5">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ox(in)">
                                      <p:cBhvr>
                                        <p:cTn id="13" dur="500"/>
                                        <p:tgtEl>
                                          <p:spTgt spid="5">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box(in)">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fill="hold"/>
                                        <p:tgtEl>
                                          <p:spTgt spid="9"/>
                                        </p:tgtEl>
                                        <p:attrNameLst>
                                          <p:attrName>ppt_w</p:attrName>
                                        </p:attrNameLst>
                                      </p:cBhvr>
                                      <p:tavLst>
                                        <p:tav tm="0">
                                          <p:val>
                                            <p:fltVal val="0"/>
                                          </p:val>
                                        </p:tav>
                                        <p:tav tm="100000">
                                          <p:val>
                                            <p:strVal val="#ppt_w"/>
                                          </p:val>
                                        </p:tav>
                                      </p:tavLst>
                                    </p:anim>
                                    <p:anim calcmode="lin" valueType="num">
                                      <p:cBhvr>
                                        <p:cTn id="28" dur="5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p:cTn id="33" dur="500" fill="hold"/>
                                        <p:tgtEl>
                                          <p:spTgt spid="10"/>
                                        </p:tgtEl>
                                        <p:attrNameLst>
                                          <p:attrName>ppt_w</p:attrName>
                                        </p:attrNameLst>
                                      </p:cBhvr>
                                      <p:tavLst>
                                        <p:tav tm="0">
                                          <p:val>
                                            <p:fltVal val="0"/>
                                          </p:val>
                                        </p:tav>
                                        <p:tav tm="100000">
                                          <p:val>
                                            <p:strVal val="#ppt_w"/>
                                          </p:val>
                                        </p:tav>
                                      </p:tavLst>
                                    </p:anim>
                                    <p:anim calcmode="lin" valueType="num">
                                      <p:cBhvr>
                                        <p:cTn id="34" dur="500" fill="hold"/>
                                        <p:tgtEl>
                                          <p:spTgt spid="10"/>
                                        </p:tgtEl>
                                        <p:attrNameLst>
                                          <p:attrName>ppt_h</p:attrName>
                                        </p:attrNameLst>
                                      </p:cBhvr>
                                      <p:tavLst>
                                        <p:tav tm="0">
                                          <p:val>
                                            <p:strVal val="#ppt_h"/>
                                          </p:val>
                                        </p:tav>
                                        <p:tav tm="100000">
                                          <p:val>
                                            <p:strVal val="#ppt_h"/>
                                          </p:val>
                                        </p:tav>
                                      </p:tavLst>
                                    </p:anim>
                                  </p:childTnLst>
                                </p:cTn>
                              </p:par>
                              <p:par>
                                <p:cTn id="35" presetID="8" presetClass="exit" presetSubtype="16" fill="hold" grpId="1" nodeType="withEffect">
                                  <p:stCondLst>
                                    <p:cond delay="0"/>
                                  </p:stCondLst>
                                  <p:childTnLst>
                                    <p:animEffect transition="out" filter="diamond(in)">
                                      <p:cBhvr>
                                        <p:cTn id="36" dur="2000"/>
                                        <p:tgtEl>
                                          <p:spTgt spid="9"/>
                                        </p:tgtEl>
                                      </p:cBhvr>
                                    </p:animEffect>
                                    <p:set>
                                      <p:cBhvr>
                                        <p:cTn id="37"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7" grpId="0"/>
      <p:bldP spid="9" grpId="0" animBg="1"/>
      <p:bldP spid="9" grpId="1" animBg="1"/>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33</a:t>
            </a:fld>
            <a:endParaRPr lang="fr-F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1357291" y="1285860"/>
            <a:ext cx="5715022" cy="4102909"/>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34</a:t>
            </a:fld>
            <a:endParaRPr lang="fr-FR"/>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1357290" y="1285860"/>
            <a:ext cx="6072230" cy="4000528"/>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35</a:t>
            </a:fld>
            <a:endParaRPr lang="fr-FR"/>
          </a:p>
        </p:txBody>
      </p:sp>
      <p:sp>
        <p:nvSpPr>
          <p:cNvPr id="6" name="Espace réservé du contenu 5"/>
          <p:cNvSpPr>
            <a:spLocks noGrp="1"/>
          </p:cNvSpPr>
          <p:nvPr>
            <p:ph sz="quarter" idx="1"/>
          </p:nvPr>
        </p:nvSpPr>
        <p:spPr/>
        <p:txBody>
          <a:bodyPr/>
          <a:lstStyle/>
          <a:p>
            <a:r>
              <a:rPr lang="fr-FR" dirty="0"/>
              <a:t>Les performatifs du KQML (la version de 1997): 36 performatifs répartis sur 03 catégories</a:t>
            </a:r>
          </a:p>
          <a:p>
            <a:pPr marL="711200" indent="0">
              <a:buFont typeface="+mj-lt"/>
              <a:buAutoNum type="arabicPeriod"/>
            </a:pPr>
            <a:r>
              <a:rPr lang="fr-FR" dirty="0"/>
              <a:t>Les performatifs de discours (</a:t>
            </a:r>
            <a:r>
              <a:rPr lang="fr-FR" dirty="0" err="1"/>
              <a:t>ask</a:t>
            </a:r>
            <a:r>
              <a:rPr lang="fr-FR" dirty="0"/>
              <a:t>-if, </a:t>
            </a:r>
            <a:r>
              <a:rPr lang="fr-FR" dirty="0" err="1"/>
              <a:t>ask</a:t>
            </a:r>
            <a:r>
              <a:rPr lang="fr-FR" dirty="0"/>
              <a:t>-one, </a:t>
            </a:r>
            <a:r>
              <a:rPr lang="fr-FR"/>
              <a:t>tell, </a:t>
            </a:r>
            <a:r>
              <a:rPr lang="fr-FR" dirty="0"/>
              <a:t>…etc.)</a:t>
            </a:r>
          </a:p>
          <a:p>
            <a:pPr marL="711200" indent="0">
              <a:buFont typeface="+mj-lt"/>
              <a:buAutoNum type="arabicPeriod"/>
            </a:pPr>
            <a:r>
              <a:rPr lang="fr-FR" dirty="0"/>
              <a:t>Les performatifs d’interconnexion (</a:t>
            </a:r>
            <a:r>
              <a:rPr lang="fr-FR" dirty="0" err="1"/>
              <a:t>register</a:t>
            </a:r>
            <a:r>
              <a:rPr lang="fr-FR" dirty="0"/>
              <a:t>, </a:t>
            </a:r>
            <a:r>
              <a:rPr lang="fr-FR" dirty="0" err="1"/>
              <a:t>unregister</a:t>
            </a:r>
            <a:r>
              <a:rPr lang="fr-FR" dirty="0"/>
              <a:t>, </a:t>
            </a:r>
            <a:r>
              <a:rPr lang="fr-FR" dirty="0" err="1"/>
              <a:t>broadcast</a:t>
            </a:r>
            <a:r>
              <a:rPr lang="fr-FR" dirty="0"/>
              <a:t>, broker, …etc.)</a:t>
            </a:r>
          </a:p>
          <a:p>
            <a:pPr marL="711200" indent="0">
              <a:buFont typeface="+mj-lt"/>
              <a:buAutoNum type="arabicPeriod"/>
            </a:pPr>
            <a:r>
              <a:rPr lang="fr-FR" dirty="0"/>
              <a:t>Les performatifs d’exception (</a:t>
            </a:r>
            <a:r>
              <a:rPr lang="fr-FR" dirty="0" err="1"/>
              <a:t>sorry</a:t>
            </a:r>
            <a:r>
              <a:rPr lang="fr-FR" dirty="0"/>
              <a:t>, </a:t>
            </a:r>
            <a:r>
              <a:rPr lang="fr-FR" dirty="0" err="1"/>
              <a:t>error</a:t>
            </a:r>
            <a:r>
              <a:rPr lang="fr-FR" dirty="0"/>
              <a:t>,…</a:t>
            </a:r>
            <a:r>
              <a:rPr lang="fr-FR" dirty="0" err="1"/>
              <a:t>etc</a:t>
            </a:r>
            <a:r>
              <a:rPr lang="fr-FR" dirty="0"/>
              <a:t>)</a:t>
            </a:r>
          </a:p>
          <a:p>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36</a:t>
            </a:fld>
            <a:endParaRPr lang="fr-FR"/>
          </a:p>
        </p:txBody>
      </p:sp>
      <p:sp>
        <p:nvSpPr>
          <p:cNvPr id="6" name="Espace réservé du contenu 5"/>
          <p:cNvSpPr>
            <a:spLocks noGrp="1"/>
          </p:cNvSpPr>
          <p:nvPr>
            <p:ph sz="quarter" idx="1"/>
          </p:nvPr>
        </p:nvSpPr>
        <p:spPr/>
        <p:txBody>
          <a:bodyPr/>
          <a:lstStyle/>
          <a:p>
            <a:pPr algn="just"/>
            <a:r>
              <a:rPr lang="fr-FR" b="1" dirty="0"/>
              <a:t>1995 : FIPA </a:t>
            </a:r>
            <a:r>
              <a:rPr lang="fr-FR" dirty="0"/>
              <a:t>(</a:t>
            </a:r>
            <a:r>
              <a:rPr lang="en-GB" dirty="0"/>
              <a:t>Foundation For Intelligent Physical Agents) commence le travail </a:t>
            </a:r>
            <a:r>
              <a:rPr lang="en-GB" dirty="0" err="1"/>
              <a:t>sur</a:t>
            </a:r>
            <a:r>
              <a:rPr lang="en-GB" dirty="0"/>
              <a:t> des standards </a:t>
            </a:r>
            <a:r>
              <a:rPr lang="en-GB" dirty="0" err="1"/>
              <a:t>d’agents</a:t>
            </a:r>
            <a:r>
              <a:rPr lang="fr-FR" b="1" dirty="0"/>
              <a:t> </a:t>
            </a:r>
          </a:p>
          <a:p>
            <a:pPr algn="just"/>
            <a:r>
              <a:rPr lang="fr-FR" b="1" dirty="0"/>
              <a:t>1999:  FIPA ACL </a:t>
            </a:r>
            <a:r>
              <a:rPr lang="fr-FR" dirty="0"/>
              <a:t>(</a:t>
            </a:r>
            <a:r>
              <a:rPr lang="en-GB" dirty="0"/>
              <a:t>Agent Communication Language) </a:t>
            </a:r>
            <a:r>
              <a:rPr lang="en-GB" dirty="0" err="1"/>
              <a:t>est</a:t>
            </a:r>
            <a:r>
              <a:rPr lang="en-GB" dirty="0"/>
              <a:t> le </a:t>
            </a:r>
            <a:r>
              <a:rPr lang="en-GB" dirty="0" err="1"/>
              <a:t>produit</a:t>
            </a:r>
            <a:r>
              <a:rPr lang="en-GB" dirty="0"/>
              <a:t> </a:t>
            </a:r>
            <a:r>
              <a:rPr lang="en-GB" dirty="0" err="1"/>
              <a:t>essentiel</a:t>
            </a:r>
            <a:r>
              <a:rPr lang="en-GB" dirty="0"/>
              <a:t> de </a:t>
            </a:r>
            <a:r>
              <a:rPr lang="en-GB" dirty="0" err="1"/>
              <a:t>cette</a:t>
            </a:r>
            <a:r>
              <a:rPr lang="en-GB" dirty="0"/>
              <a:t> initiative</a:t>
            </a:r>
          </a:p>
          <a:p>
            <a:pPr algn="just"/>
            <a:r>
              <a:rPr lang="en-GB" dirty="0"/>
              <a:t>FIPA ACL </a:t>
            </a:r>
            <a:r>
              <a:rPr lang="en-GB" dirty="0" err="1"/>
              <a:t>est</a:t>
            </a:r>
            <a:r>
              <a:rPr lang="en-GB" dirty="0"/>
              <a:t> </a:t>
            </a:r>
            <a:r>
              <a:rPr lang="fr-FR" dirty="0"/>
              <a:t>similaire au langage KQML:</a:t>
            </a:r>
          </a:p>
          <a:p>
            <a:pPr marL="711200" indent="0" algn="just">
              <a:buFont typeface="Wingdings" pitchFamily="2" charset="2"/>
              <a:buChar char="Ø"/>
            </a:pPr>
            <a:r>
              <a:rPr lang="fr-FR" dirty="0"/>
              <a:t> basé sur la théorie d’acte de langage </a:t>
            </a:r>
          </a:p>
          <a:p>
            <a:pPr marL="711200" indent="0" algn="just">
              <a:buFont typeface="Wingdings" pitchFamily="2" charset="2"/>
              <a:buChar char="Ø"/>
            </a:pPr>
            <a:r>
              <a:rPr lang="fr-FR" dirty="0"/>
              <a:t> syntaxe similaire</a:t>
            </a:r>
          </a:p>
          <a:p>
            <a:pPr marL="711200" indent="0" algn="just">
              <a:buFont typeface="Wingdings" pitchFamily="2" charset="2"/>
              <a:buChar char="Ø"/>
            </a:pPr>
            <a:r>
              <a:rPr lang="fr-FR" dirty="0"/>
              <a:t> n’exige pas un langage spécifique pour le contenu</a:t>
            </a:r>
          </a:p>
          <a:p>
            <a:pPr marL="711200" indent="0" algn="just">
              <a:buFont typeface="Wingdings" pitchFamily="2" charset="2"/>
              <a:buChar char="Ø"/>
            </a:pPr>
            <a:r>
              <a:rPr lang="fr-FR" dirty="0"/>
              <a:t>définit  22 performatifs</a:t>
            </a:r>
          </a:p>
          <a:p>
            <a:endParaRPr lang="fr-FR" dirty="0"/>
          </a:p>
        </p:txBody>
      </p:sp>
      <p:pic>
        <p:nvPicPr>
          <p:cNvPr id="7" name="Image 6" descr="FIPA ACL.bmp"/>
          <p:cNvPicPr>
            <a:picLocks noChangeAspect="1"/>
          </p:cNvPicPr>
          <p:nvPr/>
        </p:nvPicPr>
        <p:blipFill>
          <a:blip r:embed="rId2" cstate="print"/>
          <a:stretch>
            <a:fillRect/>
          </a:stretch>
        </p:blipFill>
        <p:spPr>
          <a:xfrm>
            <a:off x="1142976" y="2857496"/>
            <a:ext cx="7220930" cy="264320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37</a:t>
            </a:fld>
            <a:endParaRPr lang="fr-FR"/>
          </a:p>
        </p:txBody>
      </p:sp>
      <p:sp>
        <p:nvSpPr>
          <p:cNvPr id="6" name="Espace réservé du contenu 5"/>
          <p:cNvSpPr>
            <a:spLocks noGrp="1"/>
          </p:cNvSpPr>
          <p:nvPr>
            <p:ph sz="quarter" idx="1"/>
          </p:nvPr>
        </p:nvSpPr>
        <p:spPr/>
        <p:txBody>
          <a:bodyPr>
            <a:normAutofit fontScale="92500" lnSpcReduction="10000"/>
          </a:bodyPr>
          <a:lstStyle/>
          <a:p>
            <a:r>
              <a:rPr lang="fr-FR" dirty="0"/>
              <a:t>Quelques performatifs: </a:t>
            </a:r>
            <a:r>
              <a:rPr lang="fr-FR" dirty="0" err="1"/>
              <a:t>inform</a:t>
            </a:r>
            <a:r>
              <a:rPr lang="fr-FR" dirty="0"/>
              <a:t>, CFP, </a:t>
            </a:r>
            <a:r>
              <a:rPr lang="fr-FR" dirty="0" err="1"/>
              <a:t>accept</a:t>
            </a:r>
            <a:r>
              <a:rPr lang="fr-FR" dirty="0"/>
              <a:t>-</a:t>
            </a:r>
            <a:r>
              <a:rPr lang="fr-FR" dirty="0" err="1"/>
              <a:t>proposal</a:t>
            </a:r>
            <a:r>
              <a:rPr lang="fr-FR" dirty="0"/>
              <a:t>, </a:t>
            </a:r>
            <a:r>
              <a:rPr lang="fr-FR" dirty="0" err="1"/>
              <a:t>agree</a:t>
            </a:r>
            <a:r>
              <a:rPr lang="fr-FR" dirty="0"/>
              <a:t>, not-</a:t>
            </a:r>
            <a:r>
              <a:rPr lang="fr-FR" dirty="0" err="1"/>
              <a:t>understood</a:t>
            </a:r>
            <a:r>
              <a:rPr lang="fr-FR" dirty="0"/>
              <a:t>, </a:t>
            </a:r>
            <a:r>
              <a:rPr lang="fr-FR" dirty="0" err="1"/>
              <a:t>confirm</a:t>
            </a:r>
            <a:r>
              <a:rPr lang="fr-FR" dirty="0"/>
              <a:t>, propose, refuse, </a:t>
            </a:r>
            <a:r>
              <a:rPr lang="fr-FR" dirty="0" err="1"/>
              <a:t>request</a:t>
            </a:r>
            <a:r>
              <a:rPr lang="fr-FR" dirty="0"/>
              <a:t>, </a:t>
            </a:r>
            <a:r>
              <a:rPr lang="fr-FR" dirty="0" err="1"/>
              <a:t>reject</a:t>
            </a:r>
            <a:r>
              <a:rPr lang="fr-FR" dirty="0"/>
              <a:t>-</a:t>
            </a:r>
            <a:r>
              <a:rPr lang="fr-FR" dirty="0" err="1"/>
              <a:t>proposal</a:t>
            </a:r>
            <a:r>
              <a:rPr lang="fr-FR" dirty="0"/>
              <a:t>, …etc.</a:t>
            </a:r>
          </a:p>
          <a:p>
            <a:r>
              <a:rPr lang="fr-FR" dirty="0"/>
              <a:t>Les performatifs du langage FIPA ACL sont répartis en cinq catégories (selon le but) : </a:t>
            </a:r>
          </a:p>
          <a:p>
            <a:pPr marL="1322388" indent="-514350">
              <a:buFont typeface="+mj-lt"/>
              <a:buAutoNum type="arabicPeriod"/>
            </a:pPr>
            <a:r>
              <a:rPr lang="fr-FR" dirty="0"/>
              <a:t>transmettre l’information:  </a:t>
            </a:r>
            <a:r>
              <a:rPr lang="fr-FR" dirty="0" err="1"/>
              <a:t>inform</a:t>
            </a:r>
            <a:r>
              <a:rPr lang="fr-FR" dirty="0"/>
              <a:t>, </a:t>
            </a:r>
            <a:r>
              <a:rPr lang="fr-FR" dirty="0" err="1"/>
              <a:t>inform</a:t>
            </a:r>
            <a:r>
              <a:rPr lang="fr-FR" dirty="0"/>
              <a:t>-if, </a:t>
            </a:r>
            <a:r>
              <a:rPr lang="fr-FR" dirty="0" err="1"/>
              <a:t>confirm</a:t>
            </a:r>
            <a:r>
              <a:rPr lang="fr-FR" dirty="0"/>
              <a:t>,..etc.</a:t>
            </a:r>
          </a:p>
          <a:p>
            <a:pPr marL="1322388" indent="-514350">
              <a:buFont typeface="+mj-lt"/>
              <a:buAutoNum type="arabicPeriod"/>
            </a:pPr>
            <a:r>
              <a:rPr lang="fr-FR" dirty="0"/>
              <a:t>demander une information: </a:t>
            </a:r>
            <a:r>
              <a:rPr lang="fr-FR" dirty="0" err="1"/>
              <a:t>query</a:t>
            </a:r>
            <a:r>
              <a:rPr lang="fr-FR" dirty="0"/>
              <a:t>, </a:t>
            </a:r>
            <a:r>
              <a:rPr lang="fr-FR" dirty="0" err="1"/>
              <a:t>subscribe</a:t>
            </a:r>
            <a:r>
              <a:rPr lang="fr-FR" dirty="0"/>
              <a:t>,…etc.</a:t>
            </a:r>
          </a:p>
          <a:p>
            <a:pPr marL="1322388" indent="-514350">
              <a:buFont typeface="+mj-lt"/>
              <a:buAutoNum type="arabicPeriod"/>
            </a:pPr>
            <a:r>
              <a:rPr lang="fr-FR" dirty="0"/>
              <a:t>Négocier: CFP, propose, </a:t>
            </a:r>
            <a:r>
              <a:rPr lang="fr-FR" dirty="0" err="1"/>
              <a:t>accept</a:t>
            </a:r>
            <a:r>
              <a:rPr lang="fr-FR" dirty="0"/>
              <a:t>-propose, …etc.</a:t>
            </a:r>
          </a:p>
          <a:p>
            <a:pPr marL="1322388" indent="-514350">
              <a:buFont typeface="+mj-lt"/>
              <a:buAutoNum type="arabicPeriod"/>
            </a:pPr>
            <a:r>
              <a:rPr lang="fr-FR" dirty="0"/>
              <a:t>accomplir une action (ou distribution des tâches): </a:t>
            </a:r>
            <a:r>
              <a:rPr lang="fr-FR" dirty="0" err="1"/>
              <a:t>request</a:t>
            </a:r>
            <a:r>
              <a:rPr lang="fr-FR" dirty="0"/>
              <a:t>, cancel, refuse, </a:t>
            </a:r>
            <a:r>
              <a:rPr lang="fr-FR" dirty="0" err="1"/>
              <a:t>agree</a:t>
            </a:r>
            <a:r>
              <a:rPr lang="fr-FR" dirty="0"/>
              <a:t>, …etc.</a:t>
            </a:r>
          </a:p>
          <a:p>
            <a:pPr marL="1322388" indent="-514350">
              <a:buFont typeface="+mj-lt"/>
              <a:buAutoNum type="arabicPeriod"/>
            </a:pPr>
            <a:r>
              <a:rPr lang="fr-FR" dirty="0"/>
              <a:t>gérer un problème: </a:t>
            </a:r>
            <a:r>
              <a:rPr lang="fr-FR" dirty="0" err="1"/>
              <a:t>failure</a:t>
            </a:r>
            <a:r>
              <a:rPr lang="fr-FR" dirty="0"/>
              <a:t>, not-</a:t>
            </a:r>
            <a:r>
              <a:rPr lang="fr-FR" dirty="0" err="1"/>
              <a:t>understood</a:t>
            </a:r>
            <a:r>
              <a:rPr lang="fr-FR"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38</a:t>
            </a:fld>
            <a:endParaRPr lang="fr-FR"/>
          </a:p>
        </p:txBody>
      </p:sp>
      <p:sp>
        <p:nvSpPr>
          <p:cNvPr id="6" name="Espace réservé du contenu 5"/>
          <p:cNvSpPr>
            <a:spLocks noGrp="1"/>
          </p:cNvSpPr>
          <p:nvPr>
            <p:ph sz="quarter" idx="1"/>
          </p:nvPr>
        </p:nvSpPr>
        <p:spPr/>
        <p:txBody>
          <a:bodyPr>
            <a:normAutofit fontScale="92500" lnSpcReduction="10000"/>
          </a:bodyPr>
          <a:lstStyle/>
          <a:p>
            <a:r>
              <a:rPr lang="fr-FR" dirty="0"/>
              <a:t>La sémantique du langage FIPA ACL est définit par le langage SL (langage modal)</a:t>
            </a:r>
          </a:p>
          <a:p>
            <a:r>
              <a:rPr lang="fr-FR" dirty="0"/>
              <a:t>Le modèle mental de l’agent est défini en trois états: </a:t>
            </a:r>
            <a:r>
              <a:rPr lang="fr-FR" i="1" dirty="0" err="1"/>
              <a:t>Belief</a:t>
            </a:r>
            <a:r>
              <a:rPr lang="fr-FR" i="1" dirty="0"/>
              <a:t>, </a:t>
            </a:r>
            <a:r>
              <a:rPr lang="fr-FR" i="1" dirty="0" err="1"/>
              <a:t>Uncertainty</a:t>
            </a:r>
            <a:r>
              <a:rPr lang="fr-FR" i="1" dirty="0"/>
              <a:t>, </a:t>
            </a:r>
            <a:r>
              <a:rPr lang="fr-FR" i="1" dirty="0" err="1"/>
              <a:t>Choice</a:t>
            </a:r>
            <a:r>
              <a:rPr lang="fr-FR" i="1" dirty="0"/>
              <a:t> (</a:t>
            </a:r>
            <a:r>
              <a:rPr lang="fr-FR" dirty="0"/>
              <a:t>on note </a:t>
            </a:r>
            <a:r>
              <a:rPr lang="fr-FR" i="1" dirty="0" err="1"/>
              <a:t>B</a:t>
            </a:r>
            <a:r>
              <a:rPr lang="fr-FR" sz="2000" i="1" dirty="0" err="1"/>
              <a:t>i</a:t>
            </a:r>
            <a:r>
              <a:rPr lang="fr-FR" i="1" dirty="0" err="1"/>
              <a:t>P</a:t>
            </a:r>
            <a:r>
              <a:rPr lang="fr-FR" i="1" dirty="0"/>
              <a:t>, </a:t>
            </a:r>
            <a:r>
              <a:rPr lang="fr-FR" i="1" dirty="0" err="1"/>
              <a:t>U</a:t>
            </a:r>
            <a:r>
              <a:rPr lang="fr-FR" sz="2000" i="1" dirty="0" err="1"/>
              <a:t>i</a:t>
            </a:r>
            <a:r>
              <a:rPr lang="fr-FR" i="1" dirty="0" err="1"/>
              <a:t>P</a:t>
            </a:r>
            <a:r>
              <a:rPr lang="fr-FR" i="1" dirty="0"/>
              <a:t> et </a:t>
            </a:r>
            <a:r>
              <a:rPr lang="fr-FR" i="1" dirty="0" err="1"/>
              <a:t>C</a:t>
            </a:r>
            <a:r>
              <a:rPr lang="fr-FR" sz="2000" i="1" dirty="0" err="1"/>
              <a:t>i</a:t>
            </a:r>
            <a:r>
              <a:rPr lang="fr-FR" i="1" dirty="0" err="1"/>
              <a:t>P</a:t>
            </a:r>
            <a:r>
              <a:rPr lang="fr-FR" i="1" dirty="0"/>
              <a:t>)</a:t>
            </a:r>
          </a:p>
          <a:p>
            <a:r>
              <a:rPr lang="fr-FR" dirty="0"/>
              <a:t>Les opérateurs </a:t>
            </a:r>
            <a:r>
              <a:rPr lang="fr-FR" i="1" dirty="0" err="1"/>
              <a:t>Feasable</a:t>
            </a:r>
            <a:r>
              <a:rPr lang="fr-FR" i="1" dirty="0"/>
              <a:t>, </a:t>
            </a:r>
            <a:r>
              <a:rPr lang="fr-FR" i="1" dirty="0" err="1"/>
              <a:t>Done</a:t>
            </a:r>
            <a:r>
              <a:rPr lang="fr-FR" i="1" dirty="0"/>
              <a:t> et Agent </a:t>
            </a:r>
            <a:r>
              <a:rPr lang="fr-FR" dirty="0"/>
              <a:t>sont définis (on note </a:t>
            </a:r>
            <a:r>
              <a:rPr lang="fr-FR" i="1" dirty="0" err="1"/>
              <a:t>Feasable</a:t>
            </a:r>
            <a:r>
              <a:rPr lang="fr-FR" i="1" dirty="0"/>
              <a:t>(a, p), </a:t>
            </a:r>
            <a:r>
              <a:rPr lang="fr-FR" i="1" dirty="0" err="1"/>
              <a:t>Done</a:t>
            </a:r>
            <a:r>
              <a:rPr lang="fr-FR" i="1" dirty="0"/>
              <a:t>(a, p) et Agent(</a:t>
            </a:r>
            <a:r>
              <a:rPr lang="fr-FR" i="1" dirty="0" err="1"/>
              <a:t>i,a</a:t>
            </a:r>
            <a:r>
              <a:rPr lang="fr-FR" i="1" dirty="0"/>
              <a:t>))</a:t>
            </a:r>
          </a:p>
          <a:p>
            <a:r>
              <a:rPr lang="fr-FR" dirty="0"/>
              <a:t>On définit les concepts</a:t>
            </a:r>
            <a:r>
              <a:rPr lang="fr-FR" i="1" dirty="0"/>
              <a:t> Persistant Goal (</a:t>
            </a:r>
            <a:r>
              <a:rPr lang="fr-FR" i="1" dirty="0" err="1"/>
              <a:t>PG</a:t>
            </a:r>
            <a:r>
              <a:rPr lang="fr-FR" sz="2000" i="1" dirty="0" err="1"/>
              <a:t>i</a:t>
            </a:r>
            <a:r>
              <a:rPr lang="fr-FR" i="1" dirty="0" err="1"/>
              <a:t>P</a:t>
            </a:r>
            <a:r>
              <a:rPr lang="fr-FR" i="1" dirty="0"/>
              <a:t>) et Intention (</a:t>
            </a:r>
            <a:r>
              <a:rPr lang="fr-FR" i="1" dirty="0" err="1"/>
              <a:t>I</a:t>
            </a:r>
            <a:r>
              <a:rPr lang="fr-FR" sz="2000" i="1" dirty="0" err="1"/>
              <a:t>i</a:t>
            </a:r>
            <a:r>
              <a:rPr lang="fr-FR" i="1" dirty="0" err="1"/>
              <a:t>P</a:t>
            </a:r>
            <a:r>
              <a:rPr lang="fr-FR" i="1" dirty="0"/>
              <a:t>)</a:t>
            </a:r>
          </a:p>
          <a:p>
            <a:r>
              <a:rPr lang="fr-FR" dirty="0"/>
              <a:t>Un acte est défini par:</a:t>
            </a:r>
          </a:p>
          <a:p>
            <a:pPr marL="1082675" indent="0" algn="ctr">
              <a:buNone/>
            </a:pPr>
            <a:r>
              <a:rPr lang="fr-FR" sz="3600" i="1" dirty="0"/>
              <a:t>&lt;i, </a:t>
            </a:r>
            <a:r>
              <a:rPr lang="fr-FR" sz="3600" i="1" dirty="0" err="1"/>
              <a:t>act</a:t>
            </a:r>
            <a:r>
              <a:rPr lang="fr-FR" sz="3600" i="1" dirty="0"/>
              <a:t>(</a:t>
            </a:r>
            <a:r>
              <a:rPr lang="fr-FR" sz="3600" i="1" dirty="0" err="1"/>
              <a:t>j,p</a:t>
            </a:r>
            <a:r>
              <a:rPr lang="fr-FR" sz="3600" i="1" dirty="0"/>
              <a:t>)&gt; </a:t>
            </a:r>
          </a:p>
          <a:p>
            <a:pPr marL="274638" indent="-274638"/>
            <a:r>
              <a:rPr lang="fr-FR" dirty="0"/>
              <a:t>Pour chaque acte on associé </a:t>
            </a:r>
            <a:r>
              <a:rPr lang="fr-FR" i="1" dirty="0" err="1"/>
              <a:t>Feasability</a:t>
            </a:r>
            <a:r>
              <a:rPr lang="fr-FR" i="1" dirty="0"/>
              <a:t> </a:t>
            </a:r>
            <a:r>
              <a:rPr lang="fr-FR" i="1" dirty="0" err="1"/>
              <a:t>Precondition</a:t>
            </a:r>
            <a:r>
              <a:rPr lang="fr-FR" i="1" dirty="0"/>
              <a:t> (FP) </a:t>
            </a:r>
            <a:r>
              <a:rPr lang="fr-FR" dirty="0"/>
              <a:t>et </a:t>
            </a:r>
            <a:r>
              <a:rPr lang="fr-FR" i="1" dirty="0"/>
              <a:t>Rational </a:t>
            </a:r>
            <a:r>
              <a:rPr lang="fr-FR" i="1" dirty="0" err="1"/>
              <a:t>Effects</a:t>
            </a:r>
            <a:r>
              <a:rPr lang="fr-FR" i="1" dirty="0"/>
              <a:t> (RE)</a:t>
            </a:r>
          </a:p>
          <a:p>
            <a:pPr marL="898525" indent="0">
              <a:buFont typeface="Arial" pitchFamily="34" charset="0"/>
              <a:buChar char="•"/>
            </a:pPr>
            <a:endParaRPr lang="fr-FR"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39</a:t>
            </a:fld>
            <a:endParaRPr lang="fr-FR"/>
          </a:p>
        </p:txBody>
      </p:sp>
      <p:sp>
        <p:nvSpPr>
          <p:cNvPr id="6" name="Espace réservé du contenu 5"/>
          <p:cNvSpPr>
            <a:spLocks noGrp="1"/>
          </p:cNvSpPr>
          <p:nvPr>
            <p:ph sz="quarter" idx="1"/>
          </p:nvPr>
        </p:nvSpPr>
        <p:spPr/>
        <p:txBody>
          <a:bodyPr>
            <a:normAutofit/>
          </a:bodyPr>
          <a:lstStyle/>
          <a:p>
            <a:r>
              <a:rPr lang="fr-FR" dirty="0"/>
              <a:t>On distingue des actes primitifs et des actes composés</a:t>
            </a:r>
          </a:p>
          <a:p>
            <a:r>
              <a:rPr lang="fr-FR" dirty="0"/>
              <a:t>Les actes primitifs: </a:t>
            </a:r>
            <a:r>
              <a:rPr lang="fr-FR" dirty="0" err="1"/>
              <a:t>inform</a:t>
            </a:r>
            <a:r>
              <a:rPr lang="fr-FR" dirty="0"/>
              <a:t>, </a:t>
            </a:r>
            <a:r>
              <a:rPr lang="fr-FR" dirty="0" err="1"/>
              <a:t>request</a:t>
            </a:r>
            <a:r>
              <a:rPr lang="fr-FR" dirty="0"/>
              <a:t>, </a:t>
            </a:r>
            <a:r>
              <a:rPr lang="fr-FR" dirty="0" err="1"/>
              <a:t>confirm</a:t>
            </a:r>
            <a:r>
              <a:rPr lang="fr-FR" dirty="0"/>
              <a:t> et </a:t>
            </a:r>
            <a:r>
              <a:rPr lang="fr-FR" dirty="0" err="1"/>
              <a:t>disconfirm</a:t>
            </a:r>
            <a:r>
              <a:rPr lang="fr-FR" dirty="0"/>
              <a:t>.</a:t>
            </a:r>
          </a:p>
          <a:p>
            <a:r>
              <a:rPr lang="fr-FR" dirty="0"/>
              <a:t>Exemple: </a:t>
            </a:r>
          </a:p>
          <a:p>
            <a:endParaRPr lang="fr-FR" dirty="0"/>
          </a:p>
          <a:p>
            <a:endParaRPr lang="fr-FR" dirty="0"/>
          </a:p>
          <a:p>
            <a:endParaRPr lang="fr-FR" dirty="0"/>
          </a:p>
          <a:p>
            <a:pPr>
              <a:buNone/>
            </a:pPr>
            <a:r>
              <a:rPr lang="fr-FR" dirty="0"/>
              <a:t> </a:t>
            </a:r>
          </a:p>
          <a:p>
            <a:pPr>
              <a:buNone/>
            </a:pPr>
            <a:endParaRPr lang="fr-FR" dirty="0"/>
          </a:p>
        </p:txBody>
      </p:sp>
      <p:pic>
        <p:nvPicPr>
          <p:cNvPr id="8" name="Image 7" descr="FIPA ACL2.bmp"/>
          <p:cNvPicPr>
            <a:picLocks noChangeAspect="1"/>
          </p:cNvPicPr>
          <p:nvPr/>
        </p:nvPicPr>
        <p:blipFill>
          <a:blip r:embed="rId2" cstate="print"/>
          <a:stretch>
            <a:fillRect/>
          </a:stretch>
        </p:blipFill>
        <p:spPr>
          <a:xfrm>
            <a:off x="2357422" y="3071810"/>
            <a:ext cx="4543447" cy="9810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a:solidFill>
                  <a:schemeClr val="tx1"/>
                </a:solidFill>
              </a:rPr>
              <a:t>Les Systèmes Multi-Agents (SMA)</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lnSpcReduction="20000"/>
          </a:bodyPr>
          <a:lstStyle/>
          <a:p>
            <a:pPr algn="just"/>
            <a:r>
              <a:rPr lang="fr-FR" dirty="0"/>
              <a:t>Un système multi-agents est un ensemble d’agents en interaction</a:t>
            </a:r>
          </a:p>
          <a:p>
            <a:pPr algn="just"/>
            <a:r>
              <a:rPr lang="fr-FR" dirty="0"/>
              <a:t>Un système multi-agents est un ensemble organisé d’agents</a:t>
            </a:r>
          </a:p>
          <a:p>
            <a:pPr algn="just"/>
            <a:r>
              <a:rPr lang="fr-FR" dirty="0"/>
              <a:t>Un système multi-agents est un système composé de:</a:t>
            </a:r>
          </a:p>
          <a:p>
            <a:pPr marL="514350" indent="15875" algn="just">
              <a:buFont typeface="+mj-lt"/>
              <a:buAutoNum type="arabicPeriod"/>
            </a:pPr>
            <a:r>
              <a:rPr lang="fr-FR" dirty="0"/>
              <a:t>Un environnement E,</a:t>
            </a:r>
          </a:p>
          <a:p>
            <a:pPr marL="514350" indent="15875" algn="just">
              <a:buFont typeface="+mj-lt"/>
              <a:buAutoNum type="arabicPeriod"/>
            </a:pPr>
            <a:r>
              <a:rPr lang="fr-FR" dirty="0"/>
              <a:t>Un ensemble O d’objets passifs,</a:t>
            </a:r>
          </a:p>
          <a:p>
            <a:pPr marL="514350" indent="15875" algn="just">
              <a:buFont typeface="+mj-lt"/>
              <a:buAutoNum type="arabicPeriod"/>
            </a:pPr>
            <a:r>
              <a:rPr lang="fr-FR" dirty="0"/>
              <a:t>Un ensemble A d’agents (des objets particuliers),</a:t>
            </a:r>
          </a:p>
          <a:p>
            <a:pPr marL="514350" indent="15875" algn="just">
              <a:buFont typeface="+mj-lt"/>
              <a:buAutoNum type="arabicPeriod"/>
            </a:pPr>
            <a:r>
              <a:rPr lang="fr-FR" dirty="0"/>
              <a:t>Un ensemble de relations R qui unissent les objets (et les agents),</a:t>
            </a:r>
          </a:p>
          <a:p>
            <a:pPr marL="514350" indent="15875" algn="just">
              <a:buFont typeface="+mj-lt"/>
              <a:buAutoNum type="arabicPeriod"/>
            </a:pPr>
            <a:r>
              <a:rPr lang="fr-FR" dirty="0"/>
              <a:t>Un ensemble d’opérations Op permettant aux agents de A de percevoir, produire, consommer, transformer et manipuler des objets de O.</a:t>
            </a:r>
          </a:p>
          <a:p>
            <a:pPr marL="514350" indent="15875" algn="just">
              <a:buFont typeface="+mj-lt"/>
              <a:buAutoNum type="arabicPeriod"/>
            </a:pPr>
            <a:r>
              <a:rPr lang="fr-FR" dirty="0"/>
              <a:t>Des opérateurs chargés de représenter l’application de ces opérations et la réaction du monde à cette tentative de modification</a:t>
            </a:r>
          </a:p>
          <a:p>
            <a:pPr marL="514350" indent="15875" algn="just">
              <a:buFont typeface="+mj-lt"/>
              <a:buAutoNum type="arabicPeriod"/>
            </a:pPr>
            <a:endParaRPr lang="fr-FR" dirty="0"/>
          </a:p>
          <a:p>
            <a:pPr marL="514350" indent="15875" algn="just">
              <a:buFont typeface="+mj-lt"/>
              <a:buAutoNum type="arabicPeriod"/>
            </a:pPr>
            <a:endParaRPr lang="fr-FR" dirty="0"/>
          </a:p>
          <a:p>
            <a:pPr marL="514350" indent="15875" algn="just">
              <a:buFont typeface="+mj-lt"/>
              <a:buAutoNum type="arabicPeriod"/>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40</a:t>
            </a:fld>
            <a:endParaRPr lang="fr-FR"/>
          </a:p>
        </p:txBody>
      </p:sp>
      <p:sp>
        <p:nvSpPr>
          <p:cNvPr id="6" name="Espace réservé du contenu 5"/>
          <p:cNvSpPr>
            <a:spLocks noGrp="1"/>
          </p:cNvSpPr>
          <p:nvPr>
            <p:ph sz="quarter" idx="1"/>
          </p:nvPr>
        </p:nvSpPr>
        <p:spPr/>
        <p:txBody>
          <a:bodyPr>
            <a:normAutofit fontScale="92500" lnSpcReduction="20000"/>
          </a:bodyPr>
          <a:lstStyle/>
          <a:p>
            <a:r>
              <a:rPr lang="fr-FR" dirty="0"/>
              <a:t>La communication n’est pas un acte isolé …</a:t>
            </a:r>
          </a:p>
          <a:p>
            <a:pPr algn="just"/>
            <a:r>
              <a:rPr lang="fr-FR" dirty="0"/>
              <a:t>….C’est plutôt des conversations (</a:t>
            </a:r>
            <a:r>
              <a:rPr lang="fr-FR" dirty="0" err="1"/>
              <a:t>i.e</a:t>
            </a:r>
            <a:r>
              <a:rPr lang="fr-FR" dirty="0"/>
              <a:t> des séquences de messages)</a:t>
            </a:r>
          </a:p>
          <a:p>
            <a:r>
              <a:rPr lang="fr-FR" dirty="0"/>
              <a:t>Comment peut-on construire des plans de communication?</a:t>
            </a:r>
          </a:p>
          <a:p>
            <a:pPr marL="898525" indent="0">
              <a:buFont typeface="+mj-lt"/>
              <a:buAutoNum type="arabicPeriod"/>
            </a:pPr>
            <a:r>
              <a:rPr lang="fr-FR" dirty="0"/>
              <a:t>Approche </a:t>
            </a:r>
            <a:r>
              <a:rPr lang="fr-FR" i="1" dirty="0"/>
              <a:t>ad-hoc</a:t>
            </a:r>
            <a:r>
              <a:rPr lang="fr-FR" dirty="0"/>
              <a:t>:</a:t>
            </a:r>
          </a:p>
          <a:p>
            <a:pPr marL="1431925" indent="0">
              <a:buFont typeface="Wingdings" pitchFamily="2" charset="2"/>
              <a:buChar char="Ø"/>
            </a:pPr>
            <a:r>
              <a:rPr lang="fr-FR" dirty="0"/>
              <a:t>N’est pas défini à priori</a:t>
            </a:r>
          </a:p>
          <a:p>
            <a:pPr marL="1431925" indent="0">
              <a:buFont typeface="Wingdings" pitchFamily="2" charset="2"/>
              <a:buChar char="Ø"/>
            </a:pPr>
            <a:r>
              <a:rPr lang="fr-FR" dirty="0"/>
              <a:t>Selon les connaissances et les buts</a:t>
            </a:r>
          </a:p>
          <a:p>
            <a:pPr marL="1412875" indent="-514350">
              <a:buFont typeface="+mj-lt"/>
              <a:buAutoNum type="arabicPeriod" startAt="2"/>
            </a:pPr>
            <a:r>
              <a:rPr lang="fr-FR" dirty="0"/>
              <a:t>Les protocoles d’interaction:</a:t>
            </a:r>
          </a:p>
          <a:p>
            <a:pPr marL="1431925" indent="0">
              <a:buFont typeface="Wingdings" pitchFamily="2" charset="2"/>
              <a:buChar char="Ø"/>
            </a:pPr>
            <a:r>
              <a:rPr lang="fr-FR" dirty="0"/>
              <a:t>Le plan est spécifié à priori</a:t>
            </a:r>
          </a:p>
          <a:p>
            <a:pPr marL="1431925" indent="0">
              <a:buFont typeface="Wingdings" pitchFamily="2" charset="2"/>
              <a:buChar char="Ø"/>
            </a:pPr>
            <a:r>
              <a:rPr lang="fr-FR" dirty="0"/>
              <a:t>À chaque point dans le protocole, il y a un ensemble limité de messages possible</a:t>
            </a:r>
          </a:p>
          <a:p>
            <a:endParaRPr lang="fr-FR" dirty="0"/>
          </a:p>
          <a:p>
            <a:pPr>
              <a:buNone/>
            </a:pPr>
            <a:r>
              <a:rPr lang="fr-FR" dirty="0"/>
              <a:t> </a:t>
            </a:r>
          </a:p>
          <a:p>
            <a:pPr>
              <a:buNone/>
            </a:pPr>
            <a:endParaRPr lang="fr-FR" dirty="0"/>
          </a:p>
        </p:txBody>
      </p:sp>
      <p:pic>
        <p:nvPicPr>
          <p:cNvPr id="9" name="Image 8" descr="contract net.jpeg"/>
          <p:cNvPicPr>
            <a:picLocks noChangeAspect="1"/>
          </p:cNvPicPr>
          <p:nvPr/>
        </p:nvPicPr>
        <p:blipFill>
          <a:blip r:embed="rId2" cstate="print"/>
          <a:stretch>
            <a:fillRect/>
          </a:stretch>
        </p:blipFill>
        <p:spPr>
          <a:xfrm>
            <a:off x="2786050" y="1071546"/>
            <a:ext cx="3842774" cy="514353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p:cTn id="13"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14"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37" presetClass="entr" presetSubtype="0" fill="hold" nodeType="click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fade">
                                      <p:cBhvr>
                                        <p:cTn id="24" dur="1000"/>
                                        <p:tgtEl>
                                          <p:spTgt spid="6">
                                            <p:txEl>
                                              <p:pRg st="4" end="4"/>
                                            </p:txEl>
                                          </p:spTgt>
                                        </p:tgtEl>
                                      </p:cBhvr>
                                    </p:animEffect>
                                    <p:anim calcmode="lin" valueType="num">
                                      <p:cBhvr>
                                        <p:cTn id="2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6">
                                            <p:txEl>
                                              <p:pRg st="4" end="4"/>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6">
                                            <p:txEl>
                                              <p:pRg st="4" end="4"/>
                                            </p:txEl>
                                          </p:spTgt>
                                        </p:tgtEl>
                                        <p:attrNameLst>
                                          <p:attrName>ppt_y</p:attrName>
                                        </p:attrNameLst>
                                      </p:cBhvr>
                                      <p:tavLst>
                                        <p:tav tm="0">
                                          <p:val>
                                            <p:strVal val="#ppt_y-.03"/>
                                          </p:val>
                                        </p:tav>
                                        <p:tav tm="100000">
                                          <p:val>
                                            <p:strVal val="#ppt_y"/>
                                          </p:val>
                                        </p:tav>
                                      </p:tavLst>
                                    </p:anim>
                                  </p:childTnLst>
                                </p:cTn>
                              </p:par>
                              <p:par>
                                <p:cTn id="28" presetID="37" presetClass="entr" presetSubtype="0" fill="hold" nodeType="withEffect">
                                  <p:stCondLst>
                                    <p:cond delay="0"/>
                                  </p:stCondLst>
                                  <p:childTnLst>
                                    <p:set>
                                      <p:cBhvr>
                                        <p:cTn id="29" dur="1" fill="hold">
                                          <p:stCondLst>
                                            <p:cond delay="0"/>
                                          </p:stCondLst>
                                        </p:cTn>
                                        <p:tgtEl>
                                          <p:spTgt spid="6">
                                            <p:txEl>
                                              <p:pRg st="5" end="5"/>
                                            </p:txEl>
                                          </p:spTgt>
                                        </p:tgtEl>
                                        <p:attrNameLst>
                                          <p:attrName>style.visibility</p:attrName>
                                        </p:attrNameLst>
                                      </p:cBhvr>
                                      <p:to>
                                        <p:strVal val="visible"/>
                                      </p:to>
                                    </p:set>
                                    <p:animEffect transition="in" filter="fade">
                                      <p:cBhvr>
                                        <p:cTn id="30" dur="1000"/>
                                        <p:tgtEl>
                                          <p:spTgt spid="6">
                                            <p:txEl>
                                              <p:pRg st="5" end="5"/>
                                            </p:txEl>
                                          </p:spTgt>
                                        </p:tgtEl>
                                      </p:cBhvr>
                                    </p:animEffect>
                                    <p:anim calcmode="lin" valueType="num">
                                      <p:cBhvr>
                                        <p:cTn id="31"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6">
                                            <p:txEl>
                                              <p:pRg st="5" end="5"/>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6">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37" presetClass="entr" presetSubtype="0"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fade">
                                      <p:cBhvr>
                                        <p:cTn id="42" dur="1000"/>
                                        <p:tgtEl>
                                          <p:spTgt spid="6">
                                            <p:txEl>
                                              <p:pRg st="7" end="7"/>
                                            </p:txEl>
                                          </p:spTgt>
                                        </p:tgtEl>
                                      </p:cBhvr>
                                    </p:animEffect>
                                    <p:anim calcmode="lin" valueType="num">
                                      <p:cBhvr>
                                        <p:cTn id="43"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44" dur="900" decel="100000" fill="hold"/>
                                        <p:tgtEl>
                                          <p:spTgt spid="6">
                                            <p:txEl>
                                              <p:pRg st="7" end="7"/>
                                            </p:txEl>
                                          </p:spTgt>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6">
                                            <p:txEl>
                                              <p:pRg st="7" end="7"/>
                                            </p:txEl>
                                          </p:spTgt>
                                        </p:tgtEl>
                                        <p:attrNameLst>
                                          <p:attrName>ppt_y</p:attrName>
                                        </p:attrNameLst>
                                      </p:cBhvr>
                                      <p:tavLst>
                                        <p:tav tm="0">
                                          <p:val>
                                            <p:strVal val="#ppt_y-.03"/>
                                          </p:val>
                                        </p:tav>
                                        <p:tav tm="100000">
                                          <p:val>
                                            <p:strVal val="#ppt_y"/>
                                          </p:val>
                                        </p:tav>
                                      </p:tavLst>
                                    </p:anim>
                                  </p:childTnLst>
                                </p:cTn>
                              </p:par>
                              <p:par>
                                <p:cTn id="46" presetID="37" presetClass="entr" presetSubtype="0" fill="hold" nodeType="withEffect">
                                  <p:stCondLst>
                                    <p:cond delay="0"/>
                                  </p:stCondLst>
                                  <p:childTnLst>
                                    <p:set>
                                      <p:cBhvr>
                                        <p:cTn id="47" dur="1" fill="hold">
                                          <p:stCondLst>
                                            <p:cond delay="0"/>
                                          </p:stCondLst>
                                        </p:cTn>
                                        <p:tgtEl>
                                          <p:spTgt spid="6">
                                            <p:txEl>
                                              <p:pRg st="8" end="8"/>
                                            </p:txEl>
                                          </p:spTgt>
                                        </p:tgtEl>
                                        <p:attrNameLst>
                                          <p:attrName>style.visibility</p:attrName>
                                        </p:attrNameLst>
                                      </p:cBhvr>
                                      <p:to>
                                        <p:strVal val="visible"/>
                                      </p:to>
                                    </p:set>
                                    <p:animEffect transition="in" filter="fade">
                                      <p:cBhvr>
                                        <p:cTn id="48" dur="1000"/>
                                        <p:tgtEl>
                                          <p:spTgt spid="6">
                                            <p:txEl>
                                              <p:pRg st="8" end="8"/>
                                            </p:txEl>
                                          </p:spTgt>
                                        </p:tgtEl>
                                      </p:cBhvr>
                                    </p:animEffect>
                                    <p:anim calcmode="lin" valueType="num">
                                      <p:cBhvr>
                                        <p:cTn id="49"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50" dur="900" decel="100000" fill="hold"/>
                                        <p:tgtEl>
                                          <p:spTgt spid="6">
                                            <p:txEl>
                                              <p:pRg st="8" end="8"/>
                                            </p:txEl>
                                          </p:spTgt>
                                        </p:tgtEl>
                                        <p:attrNameLst>
                                          <p:attrName>ppt_y</p:attrName>
                                        </p:attrNameLst>
                                      </p:cBhvr>
                                      <p:tavLst>
                                        <p:tav tm="0">
                                          <p:val>
                                            <p:strVal val="#ppt_y+1"/>
                                          </p:val>
                                        </p:tav>
                                        <p:tav tm="100000">
                                          <p:val>
                                            <p:strVal val="#ppt_y-.03"/>
                                          </p:val>
                                        </p:tav>
                                      </p:tavLst>
                                    </p:anim>
                                    <p:anim calcmode="lin" valueType="num">
                                      <p:cBhvr>
                                        <p:cTn id="51" dur="100" accel="100000" fill="hold">
                                          <p:stCondLst>
                                            <p:cond delay="900"/>
                                          </p:stCondLst>
                                        </p:cTn>
                                        <p:tgtEl>
                                          <p:spTgt spid="6">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L’Interaction (I)</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41</a:t>
            </a:fld>
            <a:endParaRPr lang="fr-FR"/>
          </a:p>
        </p:txBody>
      </p:sp>
      <p:sp>
        <p:nvSpPr>
          <p:cNvPr id="6" name="Espace réservé du contenu 5"/>
          <p:cNvSpPr>
            <a:spLocks noGrp="1"/>
          </p:cNvSpPr>
          <p:nvPr>
            <p:ph sz="quarter" idx="1"/>
          </p:nvPr>
        </p:nvSpPr>
        <p:spPr/>
        <p:txBody>
          <a:bodyPr>
            <a:normAutofit/>
          </a:bodyPr>
          <a:lstStyle/>
          <a:p>
            <a:r>
              <a:rPr lang="fr-FR" dirty="0"/>
              <a:t>Interaction </a:t>
            </a:r>
            <a:r>
              <a:rPr lang="fr-FR" dirty="0">
                <a:sym typeface="Wingdings" pitchFamily="2" charset="2"/>
              </a:rPr>
              <a:t> Collaboration, Coopération, Coordination, Négociation, …</a:t>
            </a:r>
            <a:r>
              <a:rPr lang="fr-FR" dirty="0" err="1">
                <a:sym typeface="Wingdings" pitchFamily="2" charset="2"/>
              </a:rPr>
              <a:t>etc</a:t>
            </a:r>
            <a:r>
              <a:rPr lang="fr-FR" dirty="0">
                <a:sym typeface="Wingdings" pitchFamily="2" charset="2"/>
              </a:rPr>
              <a:t> </a:t>
            </a:r>
            <a:endParaRPr lang="fr-FR" dirty="0"/>
          </a:p>
          <a:p>
            <a:pPr algn="just"/>
            <a:r>
              <a:rPr lang="fr-FR" dirty="0"/>
              <a:t>Quelles sont les frontières entre ces concepts? </a:t>
            </a:r>
          </a:p>
          <a:p>
            <a:pPr>
              <a:buNone/>
            </a:pPr>
            <a:endParaRPr lang="fr-FR" dirty="0"/>
          </a:p>
          <a:p>
            <a:pPr>
              <a:buNone/>
            </a:pPr>
            <a:r>
              <a:rPr lang="fr-FR" dirty="0"/>
              <a:t> </a:t>
            </a:r>
          </a:p>
          <a:p>
            <a:pPr>
              <a:buNone/>
            </a:pPr>
            <a:endParaRPr lang="fr-FR" dirty="0"/>
          </a:p>
        </p:txBody>
      </p:sp>
      <p:graphicFrame>
        <p:nvGraphicFramePr>
          <p:cNvPr id="7" name="Diagramme 6"/>
          <p:cNvGraphicFramePr/>
          <p:nvPr/>
        </p:nvGraphicFramePr>
        <p:xfrm>
          <a:off x="1500166" y="221455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Diagramme 8"/>
          <p:cNvGraphicFramePr/>
          <p:nvPr/>
        </p:nvGraphicFramePr>
        <p:xfrm>
          <a:off x="1500166" y="2794000"/>
          <a:ext cx="6096000" cy="36353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10" name="Image 9" descr="situation d'interactions.bmp"/>
          <p:cNvPicPr>
            <a:picLocks noChangeAspect="1"/>
          </p:cNvPicPr>
          <p:nvPr/>
        </p:nvPicPr>
        <p:blipFill>
          <a:blip r:embed="rId12" cstate="print"/>
          <a:stretch>
            <a:fillRect/>
          </a:stretch>
        </p:blipFill>
        <p:spPr>
          <a:xfrm>
            <a:off x="1071538" y="1857364"/>
            <a:ext cx="7286676" cy="43529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5"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p:cTn id="11"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2"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3" dur="1000"/>
                                        <p:tgtEl>
                                          <p:spTgt spid="6">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5" presetClass="entr" presetSubtype="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fill="hold"/>
                                        <p:tgtEl>
                                          <p:spTgt spid="10"/>
                                        </p:tgtEl>
                                        <p:attrNameLst>
                                          <p:attrName>ppt_w</p:attrName>
                                        </p:attrNameLst>
                                      </p:cBhvr>
                                      <p:tavLst>
                                        <p:tav tm="0">
                                          <p:val>
                                            <p:strVal val="#ppt_w*0.70"/>
                                          </p:val>
                                        </p:tav>
                                        <p:tav tm="100000">
                                          <p:val>
                                            <p:strVal val="#ppt_w"/>
                                          </p:val>
                                        </p:tav>
                                      </p:tavLst>
                                    </p:anim>
                                    <p:anim calcmode="lin" valueType="num">
                                      <p:cBhvr>
                                        <p:cTn id="19" dur="1000" fill="hold"/>
                                        <p:tgtEl>
                                          <p:spTgt spid="10"/>
                                        </p:tgtEl>
                                        <p:attrNameLst>
                                          <p:attrName>ppt_h</p:attrName>
                                        </p:attrNameLst>
                                      </p:cBhvr>
                                      <p:tavLst>
                                        <p:tav tm="0">
                                          <p:val>
                                            <p:strVal val="#ppt_h"/>
                                          </p:val>
                                        </p:tav>
                                        <p:tav tm="100000">
                                          <p:val>
                                            <p:strVal val="#ppt_h"/>
                                          </p:val>
                                        </p:tav>
                                      </p:tavLst>
                                    </p:anim>
                                    <p:animEffect transition="in" filter="fade">
                                      <p:cBhvr>
                                        <p:cTn id="20" dur="10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xit" presetSubtype="10" fill="hold" nodeType="clickEffect">
                                  <p:stCondLst>
                                    <p:cond delay="0"/>
                                  </p:stCondLst>
                                  <p:childTnLst>
                                    <p:animEffect transition="out" filter="checkerboard(across)">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par>
                                <p:cTn id="26" presetID="55" presetClass="entr" presetSubtype="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1000" fill="hold"/>
                                        <p:tgtEl>
                                          <p:spTgt spid="7"/>
                                        </p:tgtEl>
                                        <p:attrNameLst>
                                          <p:attrName>ppt_w</p:attrName>
                                        </p:attrNameLst>
                                      </p:cBhvr>
                                      <p:tavLst>
                                        <p:tav tm="0">
                                          <p:val>
                                            <p:strVal val="#ppt_w*0.70"/>
                                          </p:val>
                                        </p:tav>
                                        <p:tav tm="100000">
                                          <p:val>
                                            <p:strVal val="#ppt_w"/>
                                          </p:val>
                                        </p:tav>
                                      </p:tavLst>
                                    </p:anim>
                                    <p:anim calcmode="lin" valueType="num">
                                      <p:cBhvr>
                                        <p:cTn id="29" dur="1000" fill="hold"/>
                                        <p:tgtEl>
                                          <p:spTgt spid="7"/>
                                        </p:tgtEl>
                                        <p:attrNameLst>
                                          <p:attrName>ppt_h</p:attrName>
                                        </p:attrNameLst>
                                      </p:cBhvr>
                                      <p:tavLst>
                                        <p:tav tm="0">
                                          <p:val>
                                            <p:strVal val="#ppt_h"/>
                                          </p:val>
                                        </p:tav>
                                        <p:tav tm="100000">
                                          <p:val>
                                            <p:strVal val="#ppt_h"/>
                                          </p:val>
                                        </p:tav>
                                      </p:tavLst>
                                    </p:anim>
                                    <p:animEffect transition="in" filter="fade">
                                      <p:cBhvr>
                                        <p:cTn id="30" dur="10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xit" presetSubtype="10" fill="hold" grpId="1" nodeType="clickEffect">
                                  <p:stCondLst>
                                    <p:cond delay="0"/>
                                  </p:stCondLst>
                                  <p:childTnLst>
                                    <p:animEffect transition="out" filter="checkerboard(across)">
                                      <p:cBhvr>
                                        <p:cTn id="34" dur="500"/>
                                        <p:tgtEl>
                                          <p:spTgt spid="7"/>
                                        </p:tgtEl>
                                      </p:cBhvr>
                                    </p:animEffect>
                                    <p:set>
                                      <p:cBhvr>
                                        <p:cTn id="35" dur="1" fill="hold">
                                          <p:stCondLst>
                                            <p:cond delay="499"/>
                                          </p:stCondLst>
                                        </p:cTn>
                                        <p:tgtEl>
                                          <p:spTgt spid="7"/>
                                        </p:tgtEl>
                                        <p:attrNameLst>
                                          <p:attrName>style.visibility</p:attrName>
                                        </p:attrNameLst>
                                      </p:cBhvr>
                                      <p:to>
                                        <p:strVal val="hidden"/>
                                      </p:to>
                                    </p:set>
                                  </p:childTnLst>
                                </p:cTn>
                              </p:par>
                              <p:par>
                                <p:cTn id="36" presetID="55" presetClass="entr" presetSubtype="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1000" fill="hold"/>
                                        <p:tgtEl>
                                          <p:spTgt spid="9"/>
                                        </p:tgtEl>
                                        <p:attrNameLst>
                                          <p:attrName>ppt_w</p:attrName>
                                        </p:attrNameLst>
                                      </p:cBhvr>
                                      <p:tavLst>
                                        <p:tav tm="0">
                                          <p:val>
                                            <p:strVal val="#ppt_w*0.70"/>
                                          </p:val>
                                        </p:tav>
                                        <p:tav tm="100000">
                                          <p:val>
                                            <p:strVal val="#ppt_w"/>
                                          </p:val>
                                        </p:tav>
                                      </p:tavLst>
                                    </p:anim>
                                    <p:anim calcmode="lin" valueType="num">
                                      <p:cBhvr>
                                        <p:cTn id="39" dur="1000" fill="hold"/>
                                        <p:tgtEl>
                                          <p:spTgt spid="9"/>
                                        </p:tgtEl>
                                        <p:attrNameLst>
                                          <p:attrName>ppt_h</p:attrName>
                                        </p:attrNameLst>
                                      </p:cBhvr>
                                      <p:tavLst>
                                        <p:tav tm="0">
                                          <p:val>
                                            <p:strVal val="#ppt_h"/>
                                          </p:val>
                                        </p:tav>
                                        <p:tav tm="100000">
                                          <p:val>
                                            <p:strVal val="#ppt_h"/>
                                          </p:val>
                                        </p:tav>
                                      </p:tavLst>
                                    </p:anim>
                                    <p:animEffect transition="in" filter="fade">
                                      <p:cBhvr>
                                        <p:cTn id="4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7" grpId="1">
        <p:bldAsOne/>
      </p:bldGraphic>
      <p:bldGraphic spid="9" grpId="0">
        <p:bldAsOne/>
      </p:bldGraphic>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L’Organisation (O)</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42</a:t>
            </a:fld>
            <a:endParaRPr lang="fr-FR"/>
          </a:p>
        </p:txBody>
      </p:sp>
      <p:sp>
        <p:nvSpPr>
          <p:cNvPr id="6" name="Espace réservé du contenu 5"/>
          <p:cNvSpPr>
            <a:spLocks noGrp="1"/>
          </p:cNvSpPr>
          <p:nvPr>
            <p:ph sz="quarter" idx="1"/>
          </p:nvPr>
        </p:nvSpPr>
        <p:spPr/>
        <p:txBody>
          <a:bodyPr>
            <a:normAutofit lnSpcReduction="10000"/>
          </a:bodyPr>
          <a:lstStyle/>
          <a:p>
            <a:r>
              <a:rPr lang="fr-FR" dirty="0"/>
              <a:t>Un système multi-agents est un ensemble </a:t>
            </a:r>
            <a:r>
              <a:rPr lang="fr-FR" b="1" u="sng" dirty="0"/>
              <a:t>organisé</a:t>
            </a:r>
            <a:r>
              <a:rPr lang="fr-FR" dirty="0"/>
              <a:t> d’agents en interaction</a:t>
            </a:r>
          </a:p>
          <a:p>
            <a:r>
              <a:rPr lang="fr-FR" dirty="0"/>
              <a:t>Les SMA peuvent être étudiés en niveau micro et en niveau macro</a:t>
            </a:r>
          </a:p>
          <a:p>
            <a:r>
              <a:rPr lang="fr-FR" dirty="0"/>
              <a:t>Le niveau macro est inspiré de métaphores sociales</a:t>
            </a:r>
          </a:p>
          <a:p>
            <a:r>
              <a:rPr lang="fr-FR" dirty="0"/>
              <a:t>Quel est le rôle de l’informatique?</a:t>
            </a:r>
          </a:p>
          <a:p>
            <a:pPr marL="273050" indent="625475">
              <a:buNone/>
            </a:pPr>
            <a:r>
              <a:rPr lang="fr-FR" i="1" dirty="0"/>
              <a:t>La formalisation</a:t>
            </a:r>
          </a:p>
          <a:p>
            <a:pPr marL="273050" indent="-273050" algn="just"/>
            <a:r>
              <a:rPr lang="fr-FR" i="1" dirty="0"/>
              <a:t>Une organisation un agencement de relations entre composants ou individus qui produit une unité, ou système, dotée de qualités inconnues au niveau des composants ou individus (Morin, 1977)</a:t>
            </a:r>
          </a:p>
          <a:p>
            <a:pPr>
              <a:buNone/>
            </a:pPr>
            <a:r>
              <a:rPr lang="fr-FR" dirty="0"/>
              <a:t>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5"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p:cTn id="11"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2"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3" dur="1000"/>
                                        <p:tgtEl>
                                          <p:spTgt spid="6">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 calcmode="lin" valueType="num">
                                      <p:cBhvr>
                                        <p:cTn id="26" dur="1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7"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28" dur="1000"/>
                                        <p:tgtEl>
                                          <p:spTgt spid="6">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5" presetClass="entr" presetSubtype="0" fill="hold" nodeType="clickEffect">
                                  <p:stCondLst>
                                    <p:cond delay="0"/>
                                  </p:stCondLst>
                                  <p:childTnLst>
                                    <p:set>
                                      <p:cBhvr>
                                        <p:cTn id="32" dur="1" fill="hold">
                                          <p:stCondLst>
                                            <p:cond delay="0"/>
                                          </p:stCondLst>
                                        </p:cTn>
                                        <p:tgtEl>
                                          <p:spTgt spid="6">
                                            <p:txEl>
                                              <p:pRg st="5" end="5"/>
                                            </p:txEl>
                                          </p:spTgt>
                                        </p:tgtEl>
                                        <p:attrNameLst>
                                          <p:attrName>style.visibility</p:attrName>
                                        </p:attrNameLst>
                                      </p:cBhvr>
                                      <p:to>
                                        <p:strVal val="visible"/>
                                      </p:to>
                                    </p:set>
                                    <p:anim calcmode="lin" valueType="num">
                                      <p:cBhvr>
                                        <p:cTn id="33" dur="10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34" dur="1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5"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L’Organisation (O)</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43</a:t>
            </a:fld>
            <a:endParaRPr lang="fr-FR"/>
          </a:p>
        </p:txBody>
      </p:sp>
      <p:sp>
        <p:nvSpPr>
          <p:cNvPr id="6" name="Espace réservé du contenu 5"/>
          <p:cNvSpPr>
            <a:spLocks noGrp="1"/>
          </p:cNvSpPr>
          <p:nvPr>
            <p:ph sz="quarter" idx="1"/>
          </p:nvPr>
        </p:nvSpPr>
        <p:spPr/>
        <p:txBody>
          <a:bodyPr>
            <a:normAutofit/>
          </a:bodyPr>
          <a:lstStyle/>
          <a:p>
            <a:r>
              <a:rPr lang="fr-FR" dirty="0"/>
              <a:t>L’organisation structurelle Vs L’organisation concrète</a:t>
            </a:r>
          </a:p>
          <a:p>
            <a:r>
              <a:rPr lang="fr-FR" dirty="0"/>
              <a:t>Comment peut on décrire un agent dans le niveau macro?</a:t>
            </a:r>
          </a:p>
          <a:p>
            <a:pPr marL="273050" indent="442913">
              <a:buNone/>
            </a:pPr>
            <a:r>
              <a:rPr lang="fr-FR" i="1" dirty="0"/>
              <a:t>Qui fait quoi mais pas comment</a:t>
            </a:r>
          </a:p>
          <a:p>
            <a:pPr marL="273050" indent="-273050"/>
            <a:r>
              <a:rPr lang="fr-FR" dirty="0"/>
              <a:t>L’étude des organisations selon trois axes:</a:t>
            </a:r>
          </a:p>
          <a:p>
            <a:pPr marL="1230313" indent="-514350">
              <a:buFont typeface="+mj-lt"/>
              <a:buAutoNum type="arabicPeriod"/>
            </a:pPr>
            <a:r>
              <a:rPr lang="fr-FR" dirty="0"/>
              <a:t>L’analyse structurelle</a:t>
            </a:r>
          </a:p>
          <a:p>
            <a:pPr marL="1230313" indent="-514350">
              <a:buFont typeface="+mj-lt"/>
              <a:buAutoNum type="arabicPeriod"/>
            </a:pPr>
            <a:r>
              <a:rPr lang="fr-FR" dirty="0"/>
              <a:t>L’analyse fonctionnelle</a:t>
            </a:r>
          </a:p>
          <a:p>
            <a:pPr marL="1230313" indent="-514350">
              <a:buFont typeface="+mj-lt"/>
              <a:buAutoNum type="arabicPeriod"/>
            </a:pPr>
            <a:r>
              <a:rPr lang="fr-FR" dirty="0"/>
              <a:t>Les paramètres de concrétisation</a:t>
            </a:r>
          </a:p>
          <a:p>
            <a:endParaRPr lang="fr-FR" dirty="0"/>
          </a:p>
          <a:p>
            <a:pPr>
              <a:buNone/>
            </a:pPr>
            <a:r>
              <a:rPr lang="fr-FR" dirty="0"/>
              <a:t> </a:t>
            </a: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5"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p:cTn id="11"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12"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13" dur="1000"/>
                                        <p:tgtEl>
                                          <p:spTgt spid="6">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 calcmode="lin" valueType="num">
                                      <p:cBhvr>
                                        <p:cTn id="22"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23"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6">
                                            <p:txEl>
                                              <p:pRg st="3" end="3"/>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 calcmode="lin" valueType="num">
                                      <p:cBhvr>
                                        <p:cTn id="27" dur="1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28"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6">
                                            <p:txEl>
                                              <p:pRg st="4" end="4"/>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 calcmode="lin" valueType="num">
                                      <p:cBhvr>
                                        <p:cTn id="32" dur="10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33" dur="1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6">
                                            <p:txEl>
                                              <p:pRg st="5" end="5"/>
                                            </p:txEl>
                                          </p:spTgt>
                                        </p:tgtEl>
                                      </p:cBhvr>
                                    </p:animEffect>
                                  </p:childTnLst>
                                </p:cTn>
                              </p:par>
                              <p:par>
                                <p:cTn id="35" presetID="55" presetClass="entr" presetSubtype="0" fill="hold" nodeType="with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 calcmode="lin" valueType="num">
                                      <p:cBhvr>
                                        <p:cTn id="37" dur="10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38" dur="10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L’Organisation (O)</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44</a:t>
            </a:fld>
            <a:endParaRPr lang="fr-FR"/>
          </a:p>
        </p:txBody>
      </p:sp>
      <p:sp>
        <p:nvSpPr>
          <p:cNvPr id="6" name="Espace réservé du contenu 5"/>
          <p:cNvSpPr>
            <a:spLocks noGrp="1"/>
          </p:cNvSpPr>
          <p:nvPr>
            <p:ph sz="quarter" idx="1"/>
          </p:nvPr>
        </p:nvSpPr>
        <p:spPr/>
        <p:txBody>
          <a:bodyPr>
            <a:normAutofit lnSpcReduction="10000"/>
          </a:bodyPr>
          <a:lstStyle/>
          <a:p>
            <a:pPr marL="514350" indent="-514350">
              <a:buFont typeface="+mj-lt"/>
              <a:buAutoNum type="arabicPeriod"/>
            </a:pPr>
            <a:r>
              <a:rPr lang="fr-FR" dirty="0"/>
              <a:t>L’analyse structurelle</a:t>
            </a:r>
          </a:p>
          <a:p>
            <a:pPr marL="514350" indent="22225" algn="just"/>
            <a:r>
              <a:rPr lang="fr-FR" dirty="0"/>
              <a:t>La topologie de l’organisation: Hiérarchique, Coalition, Groupe,…etc.</a:t>
            </a:r>
          </a:p>
          <a:p>
            <a:pPr marL="514350" indent="22225" algn="just"/>
            <a:r>
              <a:rPr lang="fr-FR" dirty="0"/>
              <a:t>Représentation des </a:t>
            </a:r>
            <a:r>
              <a:rPr lang="fr-FR" b="1" u="sng" dirty="0"/>
              <a:t>rôles</a:t>
            </a:r>
            <a:r>
              <a:rPr lang="fr-FR" dirty="0"/>
              <a:t> existants dans l’organisation (i.e. représentation abstraite des fonctions d’un agent)</a:t>
            </a:r>
          </a:p>
          <a:p>
            <a:pPr marL="514350" indent="22225" algn="just"/>
            <a:r>
              <a:rPr lang="fr-FR" dirty="0"/>
              <a:t>Représentation des relations organisationnelles (</a:t>
            </a:r>
            <a:r>
              <a:rPr lang="fr-FR" dirty="0" err="1"/>
              <a:t>i.e</a:t>
            </a:r>
            <a:r>
              <a:rPr lang="fr-FR" dirty="0"/>
              <a:t> représentation abstraite des formes d’interactions): accointance, communicationnelle, subordination, compétitive, conflictuelle, …etc.</a:t>
            </a:r>
          </a:p>
          <a:p>
            <a:pPr marL="514350" indent="22225" algn="just"/>
            <a:r>
              <a:rPr lang="fr-FR" dirty="0"/>
              <a:t>Organisations prédéfinies Vs Organisations émergentes (selon la constitution des organisation)</a:t>
            </a:r>
          </a:p>
        </p:txBody>
      </p:sp>
      <p:pic>
        <p:nvPicPr>
          <p:cNvPr id="2050" name="Picture 2"/>
          <p:cNvPicPr>
            <a:picLocks noChangeAspect="1" noChangeArrowheads="1"/>
          </p:cNvPicPr>
          <p:nvPr/>
        </p:nvPicPr>
        <p:blipFill>
          <a:blip r:embed="rId2" cstate="print"/>
          <a:srcRect/>
          <a:stretch>
            <a:fillRect/>
          </a:stretch>
        </p:blipFill>
        <p:spPr bwMode="auto">
          <a:xfrm>
            <a:off x="1428728" y="2643182"/>
            <a:ext cx="6786610" cy="157163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55" presetClass="entr" presetSubtype="0" fill="hold" nodeType="withEffect">
                                  <p:stCondLst>
                                    <p:cond delay="0"/>
                                  </p:stCondLst>
                                  <p:childTnLst>
                                    <p:set>
                                      <p:cBhvr>
                                        <p:cTn id="12" dur="1" fill="hold">
                                          <p:stCondLst>
                                            <p:cond delay="0"/>
                                          </p:stCondLst>
                                        </p:cTn>
                                        <p:tgtEl>
                                          <p:spTgt spid="2050"/>
                                        </p:tgtEl>
                                        <p:attrNameLst>
                                          <p:attrName>style.visibility</p:attrName>
                                        </p:attrNameLst>
                                      </p:cBhvr>
                                      <p:to>
                                        <p:strVal val="visible"/>
                                      </p:to>
                                    </p:set>
                                    <p:anim calcmode="lin" valueType="num">
                                      <p:cBhvr>
                                        <p:cTn id="13" dur="1000" fill="hold"/>
                                        <p:tgtEl>
                                          <p:spTgt spid="2050"/>
                                        </p:tgtEl>
                                        <p:attrNameLst>
                                          <p:attrName>ppt_w</p:attrName>
                                        </p:attrNameLst>
                                      </p:cBhvr>
                                      <p:tavLst>
                                        <p:tav tm="0">
                                          <p:val>
                                            <p:strVal val="#ppt_w*0.70"/>
                                          </p:val>
                                        </p:tav>
                                        <p:tav tm="100000">
                                          <p:val>
                                            <p:strVal val="#ppt_w"/>
                                          </p:val>
                                        </p:tav>
                                      </p:tavLst>
                                    </p:anim>
                                    <p:anim calcmode="lin" valueType="num">
                                      <p:cBhvr>
                                        <p:cTn id="14" dur="1000" fill="hold"/>
                                        <p:tgtEl>
                                          <p:spTgt spid="2050"/>
                                        </p:tgtEl>
                                        <p:attrNameLst>
                                          <p:attrName>ppt_h</p:attrName>
                                        </p:attrNameLst>
                                      </p:cBhvr>
                                      <p:tavLst>
                                        <p:tav tm="0">
                                          <p:val>
                                            <p:strVal val="#ppt_h"/>
                                          </p:val>
                                        </p:tav>
                                        <p:tav tm="100000">
                                          <p:val>
                                            <p:strVal val="#ppt_h"/>
                                          </p:val>
                                        </p:tav>
                                      </p:tavLst>
                                    </p:anim>
                                    <p:animEffect transition="in" filter="fade">
                                      <p:cBhvr>
                                        <p:cTn id="15" dur="1000"/>
                                        <p:tgtEl>
                                          <p:spTgt spid="2050"/>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xit" presetSubtype="10" fill="hold" nodeType="clickEffect">
                                  <p:stCondLst>
                                    <p:cond delay="0"/>
                                  </p:stCondLst>
                                  <p:childTnLst>
                                    <p:animEffect transition="out" filter="checkerboard(across)">
                                      <p:cBhvr>
                                        <p:cTn id="19" dur="500"/>
                                        <p:tgtEl>
                                          <p:spTgt spid="2050"/>
                                        </p:tgtEl>
                                      </p:cBhvr>
                                    </p:animEffect>
                                    <p:set>
                                      <p:cBhvr>
                                        <p:cTn id="20" dur="1" fill="hold">
                                          <p:stCondLst>
                                            <p:cond delay="499"/>
                                          </p:stCondLst>
                                        </p:cTn>
                                        <p:tgtEl>
                                          <p:spTgt spid="2050"/>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L’Organisation (O)</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45</a:t>
            </a:fld>
            <a:endParaRPr lang="fr-FR"/>
          </a:p>
        </p:txBody>
      </p:sp>
      <p:sp>
        <p:nvSpPr>
          <p:cNvPr id="6" name="Espace réservé du contenu 5"/>
          <p:cNvSpPr>
            <a:spLocks noGrp="1"/>
          </p:cNvSpPr>
          <p:nvPr>
            <p:ph sz="quarter" idx="1"/>
          </p:nvPr>
        </p:nvSpPr>
        <p:spPr/>
        <p:txBody>
          <a:bodyPr>
            <a:normAutofit/>
          </a:bodyPr>
          <a:lstStyle/>
          <a:p>
            <a:pPr marL="514350" indent="-514350">
              <a:buFont typeface="+mj-lt"/>
              <a:buAutoNum type="arabicPeriod" startAt="2"/>
            </a:pPr>
            <a:r>
              <a:rPr lang="fr-FR" dirty="0"/>
              <a:t>L’analyse fonctionnelle</a:t>
            </a:r>
          </a:p>
          <a:p>
            <a:pPr marL="514350" indent="22225" algn="just"/>
            <a:r>
              <a:rPr lang="fr-FR" dirty="0"/>
              <a:t>Identification des fonctions que les composants de l’organisation doivent remplir</a:t>
            </a:r>
          </a:p>
          <a:p>
            <a:pPr marL="514350" indent="22225" algn="just"/>
            <a:r>
              <a:rPr lang="fr-FR" dirty="0"/>
              <a:t>Les fonctions </a:t>
            </a:r>
            <a:r>
              <a:rPr lang="fr-FR" dirty="0">
                <a:sym typeface="Wingdings" pitchFamily="2" charset="2"/>
              </a:rPr>
              <a:t> les rôles</a:t>
            </a:r>
          </a:p>
          <a:p>
            <a:pPr marL="514350" indent="22225" algn="just"/>
            <a:r>
              <a:rPr lang="fr-FR" dirty="0">
                <a:sym typeface="Wingdings" pitchFamily="2" charset="2"/>
              </a:rPr>
              <a:t>Rôles génériques: facilitateur, courtier et médiateur.</a:t>
            </a:r>
          </a:p>
          <a:p>
            <a:pPr marL="514350" indent="-514350" algn="just">
              <a:buFont typeface="+mj-lt"/>
              <a:buAutoNum type="arabicPeriod" startAt="3"/>
            </a:pPr>
            <a:r>
              <a:rPr lang="fr-FR" dirty="0">
                <a:sym typeface="Wingdings" pitchFamily="2" charset="2"/>
              </a:rPr>
              <a:t>Les paramètres de concrétisation</a:t>
            </a:r>
          </a:p>
          <a:p>
            <a:pPr marL="514350" indent="19050" algn="just"/>
            <a:r>
              <a:rPr lang="fr-FR" dirty="0">
                <a:sym typeface="Wingdings" pitchFamily="2" charset="2"/>
              </a:rPr>
              <a:t>Comment peut-on répartir les tâches sur les agents?</a:t>
            </a:r>
            <a:endParaRPr lang="fr-FR" dirty="0"/>
          </a:p>
        </p:txBody>
      </p:sp>
      <p:graphicFrame>
        <p:nvGraphicFramePr>
          <p:cNvPr id="7" name="Diagramme 6"/>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1000" fill="hold"/>
                                        <p:tgtEl>
                                          <p:spTgt spid="7"/>
                                        </p:tgtEl>
                                        <p:attrNameLst>
                                          <p:attrName>ppt_w</p:attrName>
                                        </p:attrNameLst>
                                      </p:cBhvr>
                                      <p:tavLst>
                                        <p:tav tm="0">
                                          <p:val>
                                            <p:strVal val="#ppt_w*0.70"/>
                                          </p:val>
                                        </p:tav>
                                        <p:tav tm="100000">
                                          <p:val>
                                            <p:strVal val="#ppt_w"/>
                                          </p:val>
                                        </p:tav>
                                      </p:tavLst>
                                    </p:anim>
                                    <p:anim calcmode="lin" valueType="num">
                                      <p:cBhvr>
                                        <p:cTn id="32" dur="1000" fill="hold"/>
                                        <p:tgtEl>
                                          <p:spTgt spid="7"/>
                                        </p:tgtEl>
                                        <p:attrNameLst>
                                          <p:attrName>ppt_h</p:attrName>
                                        </p:attrNameLst>
                                      </p:cBhvr>
                                      <p:tavLst>
                                        <p:tav tm="0">
                                          <p:val>
                                            <p:strVal val="#ppt_h"/>
                                          </p:val>
                                        </p:tav>
                                        <p:tav tm="100000">
                                          <p:val>
                                            <p:strVal val="#ppt_h"/>
                                          </p:val>
                                        </p:tav>
                                      </p:tavLst>
                                    </p:anim>
                                    <p:animEffect transition="in" filter="fade">
                                      <p:cBhvr>
                                        <p:cTn id="3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L’Organisation (O)</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46</a:t>
            </a:fld>
            <a:endParaRPr lang="fr-FR"/>
          </a:p>
        </p:txBody>
      </p:sp>
      <p:sp>
        <p:nvSpPr>
          <p:cNvPr id="6" name="Espace réservé du contenu 5"/>
          <p:cNvSpPr>
            <a:spLocks noGrp="1"/>
          </p:cNvSpPr>
          <p:nvPr>
            <p:ph sz="quarter" idx="1"/>
          </p:nvPr>
        </p:nvSpPr>
        <p:spPr/>
        <p:txBody>
          <a:bodyPr>
            <a:normAutofit lnSpcReduction="10000"/>
          </a:bodyPr>
          <a:lstStyle/>
          <a:p>
            <a:pPr marL="514350" indent="-514350"/>
            <a:r>
              <a:rPr lang="fr-FR" dirty="0"/>
              <a:t>Les modèles organisationnels</a:t>
            </a:r>
          </a:p>
          <a:p>
            <a:pPr marL="514350" indent="19050">
              <a:buFont typeface="+mj-lt"/>
              <a:buAutoNum type="arabicPeriod"/>
            </a:pPr>
            <a:r>
              <a:rPr lang="fr-FR" dirty="0"/>
              <a:t>Le modèle AGR (Agent, Groupe, Rôle)</a:t>
            </a:r>
          </a:p>
          <a:p>
            <a:pPr marL="514350" indent="19050" algn="just">
              <a:buFont typeface="+mj-lt"/>
              <a:buAutoNum type="arabicPeriod"/>
            </a:pPr>
            <a:r>
              <a:rPr lang="fr-FR" dirty="0"/>
              <a:t>Le modèle MOISE (</a:t>
            </a:r>
            <a:r>
              <a:rPr lang="fr-FR" b="1" dirty="0"/>
              <a:t>M</a:t>
            </a:r>
            <a:r>
              <a:rPr lang="fr-FR" dirty="0"/>
              <a:t>odel of </a:t>
            </a:r>
            <a:r>
              <a:rPr lang="fr-FR" b="1" dirty="0" err="1"/>
              <a:t>O</a:t>
            </a:r>
            <a:r>
              <a:rPr lang="fr-FR" dirty="0" err="1"/>
              <a:t>rganization</a:t>
            </a:r>
            <a:r>
              <a:rPr lang="fr-FR" dirty="0"/>
              <a:t> for </a:t>
            </a:r>
            <a:r>
              <a:rPr lang="fr-FR" dirty="0" err="1"/>
              <a:t>mult</a:t>
            </a:r>
            <a:r>
              <a:rPr lang="fr-FR" b="1" dirty="0" err="1"/>
              <a:t>I</a:t>
            </a:r>
            <a:r>
              <a:rPr lang="fr-FR" dirty="0"/>
              <a:t>-agent </a:t>
            </a:r>
            <a:r>
              <a:rPr lang="fr-FR" b="1" dirty="0" err="1"/>
              <a:t>S</a:t>
            </a:r>
            <a:r>
              <a:rPr lang="fr-FR" dirty="0" err="1"/>
              <a:t>yst</a:t>
            </a:r>
            <a:r>
              <a:rPr lang="fr-FR" b="1" dirty="0" err="1"/>
              <a:t>E</a:t>
            </a:r>
            <a:r>
              <a:rPr lang="fr-FR" dirty="0" err="1"/>
              <a:t>ms</a:t>
            </a:r>
            <a:r>
              <a:rPr lang="fr-FR" dirty="0"/>
              <a:t>)</a:t>
            </a:r>
          </a:p>
          <a:p>
            <a:pPr marL="1082675" indent="0" algn="just"/>
            <a:r>
              <a:rPr lang="fr-FR" dirty="0"/>
              <a:t> Trois niveaux: individuel, groupes, société</a:t>
            </a:r>
          </a:p>
          <a:p>
            <a:pPr marL="1082675" indent="0" algn="just"/>
            <a:r>
              <a:rPr lang="fr-FR" dirty="0"/>
              <a:t>Rôle: </a:t>
            </a:r>
            <a:r>
              <a:rPr lang="fr-FR" dirty="0" err="1"/>
              <a:t>ro</a:t>
            </a:r>
            <a:r>
              <a:rPr lang="fr-FR" dirty="0"/>
              <a:t> ={M}</a:t>
            </a:r>
          </a:p>
          <a:p>
            <a:pPr marL="1082675" indent="0" algn="just"/>
            <a:r>
              <a:rPr lang="fr-FR" dirty="0"/>
              <a:t>Mission  (comportement possible) :</a:t>
            </a:r>
            <a:r>
              <a:rPr lang="fr-FR" sz="2400" dirty="0"/>
              <a:t>M = &lt;G, P, A, R&gt;</a:t>
            </a:r>
          </a:p>
          <a:p>
            <a:pPr marL="1082675" indent="0" algn="just"/>
            <a:r>
              <a:rPr lang="fr-FR" sz="2400" dirty="0"/>
              <a:t>Lien organisationnel : </a:t>
            </a:r>
            <a:r>
              <a:rPr lang="fr-FR" sz="2000" dirty="0"/>
              <a:t>L = </a:t>
            </a:r>
            <a:r>
              <a:rPr lang="fr-FR" sz="2000" dirty="0" err="1"/>
              <a:t>Ro</a:t>
            </a:r>
            <a:r>
              <a:rPr lang="fr-FR" sz="2000" dirty="0"/>
              <a:t> x </a:t>
            </a:r>
            <a:r>
              <a:rPr lang="fr-FR" sz="2000" dirty="0" err="1"/>
              <a:t>Ro</a:t>
            </a:r>
            <a:r>
              <a:rPr lang="fr-FR" sz="2000" dirty="0"/>
              <a:t> </a:t>
            </a:r>
            <a:r>
              <a:rPr lang="fr-FR" sz="2000" dirty="0">
                <a:sym typeface="Wingdings" pitchFamily="2" charset="2"/>
              </a:rPr>
              <a:t> &lt;t, {Ms}, {Md}, {C}&gt;</a:t>
            </a:r>
          </a:p>
          <a:p>
            <a:pPr marL="1082675" indent="0" algn="just"/>
            <a:r>
              <a:rPr lang="fr-FR" sz="2000" dirty="0">
                <a:sym typeface="Wingdings" pitchFamily="2" charset="2"/>
              </a:rPr>
              <a:t>Groupe : Gr = &lt;</a:t>
            </a:r>
            <a:r>
              <a:rPr lang="fr-FR" sz="2000" dirty="0" err="1">
                <a:sym typeface="Wingdings" pitchFamily="2" charset="2"/>
              </a:rPr>
              <a:t>Ro</a:t>
            </a:r>
            <a:r>
              <a:rPr lang="fr-FR" sz="2000" dirty="0">
                <a:sym typeface="Wingdings" pitchFamily="2" charset="2"/>
              </a:rPr>
              <a:t>, M&gt;</a:t>
            </a:r>
          </a:p>
          <a:p>
            <a:pPr marL="1082675" indent="0" algn="just"/>
            <a:r>
              <a:rPr lang="fr-FR" sz="2000" dirty="0">
                <a:sym typeface="Wingdings" pitchFamily="2" charset="2"/>
              </a:rPr>
              <a:t>Structure organisationnelle:  SO = &lt;{</a:t>
            </a:r>
            <a:r>
              <a:rPr lang="fr-FR" sz="2000" dirty="0" err="1">
                <a:sym typeface="Wingdings" pitchFamily="2" charset="2"/>
              </a:rPr>
              <a:t>ro</a:t>
            </a:r>
            <a:r>
              <a:rPr lang="fr-FR" sz="2000" dirty="0">
                <a:sym typeface="Wingdings" pitchFamily="2" charset="2"/>
              </a:rPr>
              <a:t>}, {L}, {Gr}&gt;</a:t>
            </a:r>
          </a:p>
          <a:p>
            <a:pPr marL="1082675" indent="0" algn="just"/>
            <a:r>
              <a:rPr lang="fr-FR" sz="2000" dirty="0">
                <a:sym typeface="Wingdings" pitchFamily="2" charset="2"/>
              </a:rPr>
              <a:t>Entité organisationnelle: EO = &lt;SO, {(ag, </a:t>
            </a:r>
            <a:r>
              <a:rPr lang="fr-FR" sz="2000" dirty="0" err="1">
                <a:sym typeface="Wingdings" pitchFamily="2" charset="2"/>
              </a:rPr>
              <a:t>ro</a:t>
            </a:r>
            <a:r>
              <a:rPr lang="fr-FR" sz="2000" dirty="0">
                <a:sym typeface="Wingdings" pitchFamily="2" charset="2"/>
              </a:rPr>
              <a:t>)}, {gr}, {}&gt;</a:t>
            </a:r>
          </a:p>
          <a:p>
            <a:pPr marL="1082675" indent="0" algn="just"/>
            <a:endParaRPr lang="fr-FR" dirty="0"/>
          </a:p>
          <a:p>
            <a:pPr marL="1082675" indent="0" algn="just"/>
            <a:endParaRPr lang="fr-FR" dirty="0"/>
          </a:p>
        </p:txBody>
      </p:sp>
      <p:pic>
        <p:nvPicPr>
          <p:cNvPr id="9" name="Image 8" descr="AGR.bmp"/>
          <p:cNvPicPr>
            <a:picLocks noChangeAspect="1"/>
          </p:cNvPicPr>
          <p:nvPr/>
        </p:nvPicPr>
        <p:blipFill>
          <a:blip r:embed="rId2" cstate="print"/>
          <a:stretch>
            <a:fillRect/>
          </a:stretch>
        </p:blipFill>
        <p:spPr>
          <a:xfrm>
            <a:off x="1500187" y="2276475"/>
            <a:ext cx="7000903" cy="23050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p:cTn id="7" dur="1000" fill="hold"/>
                                        <p:tgtEl>
                                          <p:spTgt spid="6">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6">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6">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strVal val="#ppt_w*0.70"/>
                                          </p:val>
                                        </p:tav>
                                        <p:tav tm="100000">
                                          <p:val>
                                            <p:strVal val="#ppt_w"/>
                                          </p:val>
                                        </p:tav>
                                      </p:tavLst>
                                    </p:anim>
                                    <p:anim calcmode="lin" valueType="num">
                                      <p:cBhvr>
                                        <p:cTn id="13" dur="1000" fill="hold"/>
                                        <p:tgtEl>
                                          <p:spTgt spid="9"/>
                                        </p:tgtEl>
                                        <p:attrNameLst>
                                          <p:attrName>ppt_h</p:attrName>
                                        </p:attrNameLst>
                                      </p:cBhvr>
                                      <p:tavLst>
                                        <p:tav tm="0">
                                          <p:val>
                                            <p:strVal val="#ppt_h"/>
                                          </p:val>
                                        </p:tav>
                                        <p:tav tm="100000">
                                          <p:val>
                                            <p:strVal val="#ppt_h"/>
                                          </p:val>
                                        </p:tav>
                                      </p:tavLst>
                                    </p:anim>
                                    <p:animEffect transition="in" filter="fade">
                                      <p:cBhvr>
                                        <p:cTn id="14" dur="10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xit" presetSubtype="10" fill="hold" nodeType="clickEffect">
                                  <p:stCondLst>
                                    <p:cond delay="0"/>
                                  </p:stCondLst>
                                  <p:childTnLst>
                                    <p:animEffect transition="out" filter="checkerboard(across)">
                                      <p:cBhvr>
                                        <p:cTn id="18" dur="500"/>
                                        <p:tgtEl>
                                          <p:spTgt spid="9"/>
                                        </p:tgtEl>
                                      </p:cBhvr>
                                    </p:animEffect>
                                    <p:set>
                                      <p:cBhvr>
                                        <p:cTn id="19" dur="1" fill="hold">
                                          <p:stCondLst>
                                            <p:cond delay="499"/>
                                          </p:stCondLst>
                                        </p:cTn>
                                        <p:tgtEl>
                                          <p:spTgt spid="9"/>
                                        </p:tgtEl>
                                        <p:attrNameLst>
                                          <p:attrName>style.visibility</p:attrName>
                                        </p:attrNameLst>
                                      </p:cBhvr>
                                      <p:to>
                                        <p:strVal val="hidden"/>
                                      </p:to>
                                    </p:set>
                                  </p:childTnLst>
                                </p:cTn>
                              </p:par>
                              <p:par>
                                <p:cTn id="20" presetID="55" presetClass="entr" presetSubtype="0" fill="hold" nodeType="with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 calcmode="lin" valueType="num">
                                      <p:cBhvr>
                                        <p:cTn id="22" dur="1000" fill="hold"/>
                                        <p:tgtEl>
                                          <p:spTgt spid="6">
                                            <p:txEl>
                                              <p:pRg st="2" end="2"/>
                                            </p:txEl>
                                          </p:spTgt>
                                        </p:tgtEl>
                                        <p:attrNameLst>
                                          <p:attrName>ppt_w</p:attrName>
                                        </p:attrNameLst>
                                      </p:cBhvr>
                                      <p:tavLst>
                                        <p:tav tm="0">
                                          <p:val>
                                            <p:strVal val="#ppt_w*0.70"/>
                                          </p:val>
                                        </p:tav>
                                        <p:tav tm="100000">
                                          <p:val>
                                            <p:strVal val="#ppt_w"/>
                                          </p:val>
                                        </p:tav>
                                      </p:tavLst>
                                    </p:anim>
                                    <p:anim calcmode="lin" valueType="num">
                                      <p:cBhvr>
                                        <p:cTn id="23" dur="1000" fill="hold"/>
                                        <p:tgtEl>
                                          <p:spTgt spid="6">
                                            <p:txEl>
                                              <p:pRg st="2" end="2"/>
                                            </p:txEl>
                                          </p:spTgt>
                                        </p:tgtEl>
                                        <p:attrNameLst>
                                          <p:attrName>ppt_h</p:attrName>
                                        </p:attrNameLst>
                                      </p:cBhvr>
                                      <p:tavLst>
                                        <p:tav tm="0">
                                          <p:val>
                                            <p:strVal val="#ppt_h"/>
                                          </p:val>
                                        </p:tav>
                                        <p:tav tm="100000">
                                          <p:val>
                                            <p:strVal val="#ppt_h"/>
                                          </p:val>
                                        </p:tav>
                                      </p:tavLst>
                                    </p:anim>
                                    <p:animEffect transition="in" filter="fade">
                                      <p:cBhvr>
                                        <p:cTn id="24" dur="1000"/>
                                        <p:tgtEl>
                                          <p:spTgt spid="6">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nodeType="click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anim calcmode="lin" valueType="num">
                                      <p:cBhvr>
                                        <p:cTn id="29" dur="1000" fill="hold"/>
                                        <p:tgtEl>
                                          <p:spTgt spid="6">
                                            <p:txEl>
                                              <p:pRg st="3" end="3"/>
                                            </p:txEl>
                                          </p:spTgt>
                                        </p:tgtEl>
                                        <p:attrNameLst>
                                          <p:attrName>ppt_w</p:attrName>
                                        </p:attrNameLst>
                                      </p:cBhvr>
                                      <p:tavLst>
                                        <p:tav tm="0">
                                          <p:val>
                                            <p:strVal val="#ppt_w*0.70"/>
                                          </p:val>
                                        </p:tav>
                                        <p:tav tm="100000">
                                          <p:val>
                                            <p:strVal val="#ppt_w"/>
                                          </p:val>
                                        </p:tav>
                                      </p:tavLst>
                                    </p:anim>
                                    <p:anim calcmode="lin" valueType="num">
                                      <p:cBhvr>
                                        <p:cTn id="30" dur="1000" fill="hold"/>
                                        <p:tgtEl>
                                          <p:spTgt spid="6">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6">
                                            <p:txEl>
                                              <p:pRg st="4" end="4"/>
                                            </p:txEl>
                                          </p:spTgt>
                                        </p:tgtEl>
                                        <p:attrNameLst>
                                          <p:attrName>style.visibility</p:attrName>
                                        </p:attrNameLst>
                                      </p:cBhvr>
                                      <p:to>
                                        <p:strVal val="visible"/>
                                      </p:to>
                                    </p:set>
                                    <p:anim calcmode="lin" valueType="num">
                                      <p:cBhvr>
                                        <p:cTn id="36" dur="1000" fill="hold"/>
                                        <p:tgtEl>
                                          <p:spTgt spid="6">
                                            <p:txEl>
                                              <p:pRg st="4" end="4"/>
                                            </p:txEl>
                                          </p:spTgt>
                                        </p:tgtEl>
                                        <p:attrNameLst>
                                          <p:attrName>ppt_w</p:attrName>
                                        </p:attrNameLst>
                                      </p:cBhvr>
                                      <p:tavLst>
                                        <p:tav tm="0">
                                          <p:val>
                                            <p:strVal val="#ppt_w*0.70"/>
                                          </p:val>
                                        </p:tav>
                                        <p:tav tm="100000">
                                          <p:val>
                                            <p:strVal val="#ppt_w"/>
                                          </p:val>
                                        </p:tav>
                                      </p:tavLst>
                                    </p:anim>
                                    <p:anim calcmode="lin" valueType="num">
                                      <p:cBhvr>
                                        <p:cTn id="37" dur="1000" fill="hold"/>
                                        <p:tgtEl>
                                          <p:spTgt spid="6">
                                            <p:txEl>
                                              <p:pRg st="4" end="4"/>
                                            </p:txEl>
                                          </p:spTgt>
                                        </p:tgtEl>
                                        <p:attrNameLst>
                                          <p:attrName>ppt_h</p:attrName>
                                        </p:attrNameLst>
                                      </p:cBhvr>
                                      <p:tavLst>
                                        <p:tav tm="0">
                                          <p:val>
                                            <p:strVal val="#ppt_h"/>
                                          </p:val>
                                        </p:tav>
                                        <p:tav tm="100000">
                                          <p:val>
                                            <p:strVal val="#ppt_h"/>
                                          </p:val>
                                        </p:tav>
                                      </p:tavLst>
                                    </p:anim>
                                    <p:animEffect transition="in" filter="fade">
                                      <p:cBhvr>
                                        <p:cTn id="38" dur="1000"/>
                                        <p:tgtEl>
                                          <p:spTgt spid="6">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6">
                                            <p:txEl>
                                              <p:pRg st="5" end="5"/>
                                            </p:txEl>
                                          </p:spTgt>
                                        </p:tgtEl>
                                        <p:attrNameLst>
                                          <p:attrName>style.visibility</p:attrName>
                                        </p:attrNameLst>
                                      </p:cBhvr>
                                      <p:to>
                                        <p:strVal val="visible"/>
                                      </p:to>
                                    </p:set>
                                    <p:anim calcmode="lin" valueType="num">
                                      <p:cBhvr>
                                        <p:cTn id="43" dur="1000" fill="hold"/>
                                        <p:tgtEl>
                                          <p:spTgt spid="6">
                                            <p:txEl>
                                              <p:pRg st="5" end="5"/>
                                            </p:txEl>
                                          </p:spTgt>
                                        </p:tgtEl>
                                        <p:attrNameLst>
                                          <p:attrName>ppt_w</p:attrName>
                                        </p:attrNameLst>
                                      </p:cBhvr>
                                      <p:tavLst>
                                        <p:tav tm="0">
                                          <p:val>
                                            <p:strVal val="#ppt_w*0.70"/>
                                          </p:val>
                                        </p:tav>
                                        <p:tav tm="100000">
                                          <p:val>
                                            <p:strVal val="#ppt_w"/>
                                          </p:val>
                                        </p:tav>
                                      </p:tavLst>
                                    </p:anim>
                                    <p:anim calcmode="lin" valueType="num">
                                      <p:cBhvr>
                                        <p:cTn id="44" dur="1000" fill="hold"/>
                                        <p:tgtEl>
                                          <p:spTgt spid="6">
                                            <p:txEl>
                                              <p:pRg st="5" end="5"/>
                                            </p:txEl>
                                          </p:spTgt>
                                        </p:tgtEl>
                                        <p:attrNameLst>
                                          <p:attrName>ppt_h</p:attrName>
                                        </p:attrNameLst>
                                      </p:cBhvr>
                                      <p:tavLst>
                                        <p:tav tm="0">
                                          <p:val>
                                            <p:strVal val="#ppt_h"/>
                                          </p:val>
                                        </p:tav>
                                        <p:tav tm="100000">
                                          <p:val>
                                            <p:strVal val="#ppt_h"/>
                                          </p:val>
                                        </p:tav>
                                      </p:tavLst>
                                    </p:anim>
                                    <p:animEffect transition="in" filter="fade">
                                      <p:cBhvr>
                                        <p:cTn id="45" dur="1000"/>
                                        <p:tgtEl>
                                          <p:spTgt spid="6">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5" presetClass="entr" presetSubtype="0" fill="hold" nodeType="clickEffect">
                                  <p:stCondLst>
                                    <p:cond delay="0"/>
                                  </p:stCondLst>
                                  <p:childTnLst>
                                    <p:set>
                                      <p:cBhvr>
                                        <p:cTn id="49" dur="1" fill="hold">
                                          <p:stCondLst>
                                            <p:cond delay="0"/>
                                          </p:stCondLst>
                                        </p:cTn>
                                        <p:tgtEl>
                                          <p:spTgt spid="6">
                                            <p:txEl>
                                              <p:pRg st="6" end="6"/>
                                            </p:txEl>
                                          </p:spTgt>
                                        </p:tgtEl>
                                        <p:attrNameLst>
                                          <p:attrName>style.visibility</p:attrName>
                                        </p:attrNameLst>
                                      </p:cBhvr>
                                      <p:to>
                                        <p:strVal val="visible"/>
                                      </p:to>
                                    </p:set>
                                    <p:anim calcmode="lin" valueType="num">
                                      <p:cBhvr>
                                        <p:cTn id="50" dur="1000" fill="hold"/>
                                        <p:tgtEl>
                                          <p:spTgt spid="6">
                                            <p:txEl>
                                              <p:pRg st="6" end="6"/>
                                            </p:txEl>
                                          </p:spTgt>
                                        </p:tgtEl>
                                        <p:attrNameLst>
                                          <p:attrName>ppt_w</p:attrName>
                                        </p:attrNameLst>
                                      </p:cBhvr>
                                      <p:tavLst>
                                        <p:tav tm="0">
                                          <p:val>
                                            <p:strVal val="#ppt_w*0.70"/>
                                          </p:val>
                                        </p:tav>
                                        <p:tav tm="100000">
                                          <p:val>
                                            <p:strVal val="#ppt_w"/>
                                          </p:val>
                                        </p:tav>
                                      </p:tavLst>
                                    </p:anim>
                                    <p:anim calcmode="lin" valueType="num">
                                      <p:cBhvr>
                                        <p:cTn id="51" dur="1000" fill="hold"/>
                                        <p:tgtEl>
                                          <p:spTgt spid="6">
                                            <p:txEl>
                                              <p:pRg st="6" end="6"/>
                                            </p:txEl>
                                          </p:spTgt>
                                        </p:tgtEl>
                                        <p:attrNameLst>
                                          <p:attrName>ppt_h</p:attrName>
                                        </p:attrNameLst>
                                      </p:cBhvr>
                                      <p:tavLst>
                                        <p:tav tm="0">
                                          <p:val>
                                            <p:strVal val="#ppt_h"/>
                                          </p:val>
                                        </p:tav>
                                        <p:tav tm="100000">
                                          <p:val>
                                            <p:strVal val="#ppt_h"/>
                                          </p:val>
                                        </p:tav>
                                      </p:tavLst>
                                    </p:anim>
                                    <p:animEffect transition="in" filter="fade">
                                      <p:cBhvr>
                                        <p:cTn id="52" dur="1000"/>
                                        <p:tgtEl>
                                          <p:spTgt spid="6">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5" presetClass="entr" presetSubtype="0" fill="hold" nodeType="clickEffect">
                                  <p:stCondLst>
                                    <p:cond delay="0"/>
                                  </p:stCondLst>
                                  <p:childTnLst>
                                    <p:set>
                                      <p:cBhvr>
                                        <p:cTn id="56" dur="1" fill="hold">
                                          <p:stCondLst>
                                            <p:cond delay="0"/>
                                          </p:stCondLst>
                                        </p:cTn>
                                        <p:tgtEl>
                                          <p:spTgt spid="6">
                                            <p:txEl>
                                              <p:pRg st="7" end="7"/>
                                            </p:txEl>
                                          </p:spTgt>
                                        </p:tgtEl>
                                        <p:attrNameLst>
                                          <p:attrName>style.visibility</p:attrName>
                                        </p:attrNameLst>
                                      </p:cBhvr>
                                      <p:to>
                                        <p:strVal val="visible"/>
                                      </p:to>
                                    </p:set>
                                    <p:anim calcmode="lin" valueType="num">
                                      <p:cBhvr>
                                        <p:cTn id="57" dur="1000" fill="hold"/>
                                        <p:tgtEl>
                                          <p:spTgt spid="6">
                                            <p:txEl>
                                              <p:pRg st="7" end="7"/>
                                            </p:txEl>
                                          </p:spTgt>
                                        </p:tgtEl>
                                        <p:attrNameLst>
                                          <p:attrName>ppt_w</p:attrName>
                                        </p:attrNameLst>
                                      </p:cBhvr>
                                      <p:tavLst>
                                        <p:tav tm="0">
                                          <p:val>
                                            <p:strVal val="#ppt_w*0.70"/>
                                          </p:val>
                                        </p:tav>
                                        <p:tav tm="100000">
                                          <p:val>
                                            <p:strVal val="#ppt_w"/>
                                          </p:val>
                                        </p:tav>
                                      </p:tavLst>
                                    </p:anim>
                                    <p:anim calcmode="lin" valueType="num">
                                      <p:cBhvr>
                                        <p:cTn id="58" dur="1000" fill="hold"/>
                                        <p:tgtEl>
                                          <p:spTgt spid="6">
                                            <p:txEl>
                                              <p:pRg st="7" end="7"/>
                                            </p:txEl>
                                          </p:spTgt>
                                        </p:tgtEl>
                                        <p:attrNameLst>
                                          <p:attrName>ppt_h</p:attrName>
                                        </p:attrNameLst>
                                      </p:cBhvr>
                                      <p:tavLst>
                                        <p:tav tm="0">
                                          <p:val>
                                            <p:strVal val="#ppt_h"/>
                                          </p:val>
                                        </p:tav>
                                        <p:tav tm="100000">
                                          <p:val>
                                            <p:strVal val="#ppt_h"/>
                                          </p:val>
                                        </p:tav>
                                      </p:tavLst>
                                    </p:anim>
                                    <p:animEffect transition="in" filter="fade">
                                      <p:cBhvr>
                                        <p:cTn id="59" dur="1000"/>
                                        <p:tgtEl>
                                          <p:spTgt spid="6">
                                            <p:txEl>
                                              <p:pRg st="7" end="7"/>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55" presetClass="entr" presetSubtype="0" fill="hold" nodeType="clickEffect">
                                  <p:stCondLst>
                                    <p:cond delay="0"/>
                                  </p:stCondLst>
                                  <p:childTnLst>
                                    <p:set>
                                      <p:cBhvr>
                                        <p:cTn id="63" dur="1" fill="hold">
                                          <p:stCondLst>
                                            <p:cond delay="0"/>
                                          </p:stCondLst>
                                        </p:cTn>
                                        <p:tgtEl>
                                          <p:spTgt spid="6">
                                            <p:txEl>
                                              <p:pRg st="8" end="8"/>
                                            </p:txEl>
                                          </p:spTgt>
                                        </p:tgtEl>
                                        <p:attrNameLst>
                                          <p:attrName>style.visibility</p:attrName>
                                        </p:attrNameLst>
                                      </p:cBhvr>
                                      <p:to>
                                        <p:strVal val="visible"/>
                                      </p:to>
                                    </p:set>
                                    <p:anim calcmode="lin" valueType="num">
                                      <p:cBhvr>
                                        <p:cTn id="64" dur="1000" fill="hold"/>
                                        <p:tgtEl>
                                          <p:spTgt spid="6">
                                            <p:txEl>
                                              <p:pRg st="8" end="8"/>
                                            </p:txEl>
                                          </p:spTgt>
                                        </p:tgtEl>
                                        <p:attrNameLst>
                                          <p:attrName>ppt_w</p:attrName>
                                        </p:attrNameLst>
                                      </p:cBhvr>
                                      <p:tavLst>
                                        <p:tav tm="0">
                                          <p:val>
                                            <p:strVal val="#ppt_w*0.70"/>
                                          </p:val>
                                        </p:tav>
                                        <p:tav tm="100000">
                                          <p:val>
                                            <p:strVal val="#ppt_w"/>
                                          </p:val>
                                        </p:tav>
                                      </p:tavLst>
                                    </p:anim>
                                    <p:anim calcmode="lin" valueType="num">
                                      <p:cBhvr>
                                        <p:cTn id="65" dur="1000" fill="hold"/>
                                        <p:tgtEl>
                                          <p:spTgt spid="6">
                                            <p:txEl>
                                              <p:pRg st="8" end="8"/>
                                            </p:txEl>
                                          </p:spTgt>
                                        </p:tgtEl>
                                        <p:attrNameLst>
                                          <p:attrName>ppt_h</p:attrName>
                                        </p:attrNameLst>
                                      </p:cBhvr>
                                      <p:tavLst>
                                        <p:tav tm="0">
                                          <p:val>
                                            <p:strVal val="#ppt_h"/>
                                          </p:val>
                                        </p:tav>
                                        <p:tav tm="100000">
                                          <p:val>
                                            <p:strVal val="#ppt_h"/>
                                          </p:val>
                                        </p:tav>
                                      </p:tavLst>
                                    </p:anim>
                                    <p:animEffect transition="in" filter="fade">
                                      <p:cBhvr>
                                        <p:cTn id="66" dur="1000"/>
                                        <p:tgtEl>
                                          <p:spTgt spid="6">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55" presetClass="entr" presetSubtype="0" fill="hold" nodeType="clickEffect">
                                  <p:stCondLst>
                                    <p:cond delay="0"/>
                                  </p:stCondLst>
                                  <p:childTnLst>
                                    <p:set>
                                      <p:cBhvr>
                                        <p:cTn id="70" dur="1" fill="hold">
                                          <p:stCondLst>
                                            <p:cond delay="0"/>
                                          </p:stCondLst>
                                        </p:cTn>
                                        <p:tgtEl>
                                          <p:spTgt spid="6">
                                            <p:txEl>
                                              <p:pRg st="9" end="9"/>
                                            </p:txEl>
                                          </p:spTgt>
                                        </p:tgtEl>
                                        <p:attrNameLst>
                                          <p:attrName>style.visibility</p:attrName>
                                        </p:attrNameLst>
                                      </p:cBhvr>
                                      <p:to>
                                        <p:strVal val="visible"/>
                                      </p:to>
                                    </p:set>
                                    <p:anim calcmode="lin" valueType="num">
                                      <p:cBhvr>
                                        <p:cTn id="71" dur="1000" fill="hold"/>
                                        <p:tgtEl>
                                          <p:spTgt spid="6">
                                            <p:txEl>
                                              <p:pRg st="9" end="9"/>
                                            </p:txEl>
                                          </p:spTgt>
                                        </p:tgtEl>
                                        <p:attrNameLst>
                                          <p:attrName>ppt_w</p:attrName>
                                        </p:attrNameLst>
                                      </p:cBhvr>
                                      <p:tavLst>
                                        <p:tav tm="0">
                                          <p:val>
                                            <p:strVal val="#ppt_w*0.70"/>
                                          </p:val>
                                        </p:tav>
                                        <p:tav tm="100000">
                                          <p:val>
                                            <p:strVal val="#ppt_w"/>
                                          </p:val>
                                        </p:tav>
                                      </p:tavLst>
                                    </p:anim>
                                    <p:anim calcmode="lin" valueType="num">
                                      <p:cBhvr>
                                        <p:cTn id="72" dur="1000" fill="hold"/>
                                        <p:tgtEl>
                                          <p:spTgt spid="6">
                                            <p:txEl>
                                              <p:pRg st="9" end="9"/>
                                            </p:txEl>
                                          </p:spTgt>
                                        </p:tgtEl>
                                        <p:attrNameLst>
                                          <p:attrName>ppt_h</p:attrName>
                                        </p:attrNameLst>
                                      </p:cBhvr>
                                      <p:tavLst>
                                        <p:tav tm="0">
                                          <p:val>
                                            <p:strVal val="#ppt_h"/>
                                          </p:val>
                                        </p:tav>
                                        <p:tav tm="100000">
                                          <p:val>
                                            <p:strVal val="#ppt_h"/>
                                          </p:val>
                                        </p:tav>
                                      </p:tavLst>
                                    </p:anim>
                                    <p:animEffect transition="in" filter="fade">
                                      <p:cBhvr>
                                        <p:cTn id="73" dur="10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Dr. MARIR Toufik</a:t>
            </a:r>
          </a:p>
        </p:txBody>
      </p:sp>
      <p:sp>
        <p:nvSpPr>
          <p:cNvPr id="3" name="Espace réservé du numéro de diapositive 2"/>
          <p:cNvSpPr>
            <a:spLocks noGrp="1"/>
          </p:cNvSpPr>
          <p:nvPr>
            <p:ph type="sldNum" sz="quarter" idx="12"/>
          </p:nvPr>
        </p:nvSpPr>
        <p:spPr/>
        <p:txBody>
          <a:bodyPr/>
          <a:lstStyle/>
          <a:p>
            <a:fld id="{DC6FC3D1-8E37-4A8C-B46A-0BE3313C7A71}" type="slidenum">
              <a:rPr lang="fr-FR" smtClean="0"/>
              <a:pPr/>
              <a:t>47</a:t>
            </a:fld>
            <a:endParaRPr lang="fr-FR"/>
          </a:p>
        </p:txBody>
      </p:sp>
      <p:pic>
        <p:nvPicPr>
          <p:cNvPr id="4" name="Image 3" descr="Point d'interrogation.png"/>
          <p:cNvPicPr>
            <a:picLocks noChangeAspect="1"/>
          </p:cNvPicPr>
          <p:nvPr/>
        </p:nvPicPr>
        <p:blipFill>
          <a:blip r:embed="rId2" cstate="print"/>
          <a:stretch>
            <a:fillRect/>
          </a:stretch>
        </p:blipFill>
        <p:spPr>
          <a:xfrm>
            <a:off x="3428992" y="2428868"/>
            <a:ext cx="2124075" cy="21526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a:solidFill>
                  <a:schemeClr val="tx1"/>
                </a:solidFill>
              </a:rPr>
              <a:t>Les Systèmes Multi-Agents (SMA)</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5</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514350" indent="15875" algn="just">
              <a:buNone/>
            </a:pPr>
            <a:endParaRPr lang="fr-FR" dirty="0"/>
          </a:p>
          <a:p>
            <a:pPr marL="514350" indent="15875" algn="just">
              <a:buFont typeface="+mj-lt"/>
              <a:buAutoNum type="arabicPeriod"/>
            </a:pPr>
            <a:endParaRPr lang="fr-FR" dirty="0"/>
          </a:p>
          <a:p>
            <a:pPr marL="514350" indent="15875" algn="just">
              <a:buFont typeface="+mj-lt"/>
              <a:buAutoNum type="arabicPeriod"/>
            </a:pPr>
            <a:endParaRPr lang="fr-FR" dirty="0"/>
          </a:p>
        </p:txBody>
      </p:sp>
      <p:sp>
        <p:nvSpPr>
          <p:cNvPr id="6" name="Rectangle à coins arrondis 5"/>
          <p:cNvSpPr/>
          <p:nvPr/>
        </p:nvSpPr>
        <p:spPr>
          <a:xfrm>
            <a:off x="642910" y="1428736"/>
            <a:ext cx="8143932" cy="4214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642910" y="5786454"/>
            <a:ext cx="8143932" cy="523220"/>
          </a:xfrm>
          <a:prstGeom prst="rect">
            <a:avLst/>
          </a:prstGeom>
          <a:noFill/>
        </p:spPr>
        <p:txBody>
          <a:bodyPr wrap="square" rtlCol="0">
            <a:spAutoFit/>
          </a:bodyPr>
          <a:lstStyle/>
          <a:p>
            <a:pPr algn="ctr"/>
            <a:r>
              <a:rPr lang="fr-FR" sz="2800" dirty="0"/>
              <a:t>Un système Multi-Agents selon </a:t>
            </a:r>
            <a:r>
              <a:rPr lang="fr-FR" sz="2800" dirty="0" err="1"/>
              <a:t>Ferber</a:t>
            </a:r>
            <a:r>
              <a:rPr lang="fr-FR" sz="2800" dirty="0"/>
              <a:t> (1995)</a:t>
            </a:r>
          </a:p>
        </p:txBody>
      </p:sp>
      <p:sp>
        <p:nvSpPr>
          <p:cNvPr id="8" name="Cube 7"/>
          <p:cNvSpPr/>
          <p:nvPr/>
        </p:nvSpPr>
        <p:spPr>
          <a:xfrm>
            <a:off x="1643042" y="1857364"/>
            <a:ext cx="714380" cy="571504"/>
          </a:xfrm>
          <a:prstGeom prst="cub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Cube 8"/>
          <p:cNvSpPr/>
          <p:nvPr/>
        </p:nvSpPr>
        <p:spPr>
          <a:xfrm>
            <a:off x="4786314" y="4643446"/>
            <a:ext cx="857256" cy="642942"/>
          </a:xfrm>
          <a:prstGeom prst="cub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Cylindre 9"/>
          <p:cNvSpPr/>
          <p:nvPr/>
        </p:nvSpPr>
        <p:spPr>
          <a:xfrm>
            <a:off x="7000892" y="2143116"/>
            <a:ext cx="1143008" cy="571504"/>
          </a:xfrm>
          <a:prstGeom prst="can">
            <a:avLst/>
          </a:prstGeom>
          <a:solidFill>
            <a:srgbClr val="00B0F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1" name="Organigramme : Stockage à accès direct 10"/>
          <p:cNvSpPr/>
          <p:nvPr/>
        </p:nvSpPr>
        <p:spPr>
          <a:xfrm>
            <a:off x="1785918" y="4500570"/>
            <a:ext cx="928694" cy="785818"/>
          </a:xfrm>
          <a:prstGeom prst="flowChartMagneticDrum">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5" name="Groupe 14"/>
          <p:cNvGrpSpPr/>
          <p:nvPr/>
        </p:nvGrpSpPr>
        <p:grpSpPr>
          <a:xfrm>
            <a:off x="4286248" y="1857364"/>
            <a:ext cx="428628" cy="928694"/>
            <a:chOff x="4286248" y="1857364"/>
            <a:chExt cx="571504" cy="1357322"/>
          </a:xfrm>
        </p:grpSpPr>
        <p:sp>
          <p:nvSpPr>
            <p:cNvPr id="12" name="Ellipse 11"/>
            <p:cNvSpPr/>
            <p:nvPr/>
          </p:nvSpPr>
          <p:spPr>
            <a:xfrm>
              <a:off x="4286248" y="1857364"/>
              <a:ext cx="571504"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4" name="Rectangle 13"/>
            <p:cNvSpPr/>
            <p:nvPr/>
          </p:nvSpPr>
          <p:spPr>
            <a:xfrm>
              <a:off x="4286248" y="2357430"/>
              <a:ext cx="571504" cy="85725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16" name="Groupe 15"/>
          <p:cNvGrpSpPr/>
          <p:nvPr/>
        </p:nvGrpSpPr>
        <p:grpSpPr>
          <a:xfrm>
            <a:off x="6286512" y="2714620"/>
            <a:ext cx="500066" cy="1000132"/>
            <a:chOff x="4286248" y="1857364"/>
            <a:chExt cx="571504" cy="1357322"/>
          </a:xfrm>
        </p:grpSpPr>
        <p:sp>
          <p:nvSpPr>
            <p:cNvPr id="17" name="Ellipse 16"/>
            <p:cNvSpPr/>
            <p:nvPr/>
          </p:nvSpPr>
          <p:spPr>
            <a:xfrm>
              <a:off x="4286248" y="1857364"/>
              <a:ext cx="571504"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8" name="Rectangle 17"/>
            <p:cNvSpPr/>
            <p:nvPr/>
          </p:nvSpPr>
          <p:spPr>
            <a:xfrm>
              <a:off x="4286248" y="2357430"/>
              <a:ext cx="571504" cy="85725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19" name="Groupe 18"/>
          <p:cNvGrpSpPr/>
          <p:nvPr/>
        </p:nvGrpSpPr>
        <p:grpSpPr>
          <a:xfrm>
            <a:off x="1857356" y="3214686"/>
            <a:ext cx="357190" cy="785818"/>
            <a:chOff x="4286248" y="1857364"/>
            <a:chExt cx="571504" cy="1357322"/>
          </a:xfrm>
        </p:grpSpPr>
        <p:sp>
          <p:nvSpPr>
            <p:cNvPr id="20" name="Ellipse 19"/>
            <p:cNvSpPr/>
            <p:nvPr/>
          </p:nvSpPr>
          <p:spPr>
            <a:xfrm>
              <a:off x="4286248" y="1857364"/>
              <a:ext cx="571504"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1" name="Rectangle 20"/>
            <p:cNvSpPr/>
            <p:nvPr/>
          </p:nvSpPr>
          <p:spPr>
            <a:xfrm>
              <a:off x="4286248" y="2357430"/>
              <a:ext cx="571504" cy="85725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22" name="Groupe 21"/>
          <p:cNvGrpSpPr/>
          <p:nvPr/>
        </p:nvGrpSpPr>
        <p:grpSpPr>
          <a:xfrm>
            <a:off x="4000496" y="3571876"/>
            <a:ext cx="357190" cy="785818"/>
            <a:chOff x="4286248" y="1857364"/>
            <a:chExt cx="571504" cy="1357322"/>
          </a:xfrm>
        </p:grpSpPr>
        <p:sp>
          <p:nvSpPr>
            <p:cNvPr id="23" name="Ellipse 22"/>
            <p:cNvSpPr/>
            <p:nvPr/>
          </p:nvSpPr>
          <p:spPr>
            <a:xfrm>
              <a:off x="4286248" y="1857364"/>
              <a:ext cx="571504"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4" name="Rectangle 23"/>
            <p:cNvSpPr/>
            <p:nvPr/>
          </p:nvSpPr>
          <p:spPr>
            <a:xfrm>
              <a:off x="4286248" y="2357430"/>
              <a:ext cx="571504" cy="85725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grpSp>
        <p:nvGrpSpPr>
          <p:cNvPr id="25" name="Groupe 24"/>
          <p:cNvGrpSpPr/>
          <p:nvPr/>
        </p:nvGrpSpPr>
        <p:grpSpPr>
          <a:xfrm>
            <a:off x="7072330" y="4429132"/>
            <a:ext cx="500066" cy="1000132"/>
            <a:chOff x="4286248" y="1857364"/>
            <a:chExt cx="571504" cy="1357322"/>
          </a:xfrm>
        </p:grpSpPr>
        <p:sp>
          <p:nvSpPr>
            <p:cNvPr id="26" name="Ellipse 25"/>
            <p:cNvSpPr/>
            <p:nvPr/>
          </p:nvSpPr>
          <p:spPr>
            <a:xfrm>
              <a:off x="4286248" y="1857364"/>
              <a:ext cx="571504"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7" name="Rectangle 26"/>
            <p:cNvSpPr/>
            <p:nvPr/>
          </p:nvSpPr>
          <p:spPr>
            <a:xfrm>
              <a:off x="4286248" y="2357430"/>
              <a:ext cx="571504" cy="85725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grpSp>
      <p:sp>
        <p:nvSpPr>
          <p:cNvPr id="28" name="Flèche vers le bas 27"/>
          <p:cNvSpPr/>
          <p:nvPr/>
        </p:nvSpPr>
        <p:spPr>
          <a:xfrm rot="840549">
            <a:off x="4000496" y="2857496"/>
            <a:ext cx="500066" cy="714380"/>
          </a:xfrm>
          <a:prstGeom prst="downArrow">
            <a:avLst/>
          </a:prstGeom>
          <a:solidFill>
            <a:schemeClr val="bg2">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29" name="Flèche droite 28"/>
          <p:cNvSpPr/>
          <p:nvPr/>
        </p:nvSpPr>
        <p:spPr>
          <a:xfrm>
            <a:off x="2928926" y="4857760"/>
            <a:ext cx="1714512" cy="428628"/>
          </a:xfrm>
          <a:prstGeom prst="righ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Flèche droite 29"/>
          <p:cNvSpPr/>
          <p:nvPr/>
        </p:nvSpPr>
        <p:spPr>
          <a:xfrm rot="16200000">
            <a:off x="1714480" y="2571744"/>
            <a:ext cx="714380" cy="428628"/>
          </a:xfrm>
          <a:prstGeom prst="righ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droite à entaille 31"/>
          <p:cNvSpPr/>
          <p:nvPr/>
        </p:nvSpPr>
        <p:spPr>
          <a:xfrm rot="16492816">
            <a:off x="6590070" y="3201257"/>
            <a:ext cx="1610247" cy="845982"/>
          </a:xfrm>
          <a:prstGeom prst="notchedRightArrow">
            <a:avLst>
              <a:gd name="adj1" fmla="val 50000"/>
              <a:gd name="adj2" fmla="val 47018"/>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33" name="Flèche droite à entaille 32"/>
          <p:cNvSpPr/>
          <p:nvPr/>
        </p:nvSpPr>
        <p:spPr>
          <a:xfrm rot="10800000">
            <a:off x="2500298" y="1857364"/>
            <a:ext cx="1610247" cy="845982"/>
          </a:xfrm>
          <a:prstGeom prst="notchedRightArrow">
            <a:avLst>
              <a:gd name="adj1" fmla="val 50000"/>
              <a:gd name="adj2" fmla="val 47018"/>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ppt_x</p:attrName>
                                        </p:attrNameLst>
                                      </p:cBhvr>
                                      <p:tavLst>
                                        <p:tav tm="0">
                                          <p:val>
                                            <p:strVal val="#ppt_x-.2"/>
                                          </p:val>
                                        </p:tav>
                                        <p:tav tm="100000">
                                          <p:val>
                                            <p:strVal val="#ppt_x"/>
                                          </p:val>
                                        </p:tav>
                                      </p:tavLst>
                                    </p:anim>
                                    <p:anim calcmode="lin" valueType="num">
                                      <p:cBhvr>
                                        <p:cTn id="15"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8"/>
                                        </p:tgtEl>
                                      </p:cBhvr>
                                    </p:animEffect>
                                  </p:childTnLst>
                                </p:cTn>
                              </p:par>
                              <p:par>
                                <p:cTn id="17" presetID="29"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1000" fill="hold"/>
                                        <p:tgtEl>
                                          <p:spTgt spid="9"/>
                                        </p:tgtEl>
                                        <p:attrNameLst>
                                          <p:attrName>ppt_x</p:attrName>
                                        </p:attrNameLst>
                                      </p:cBhvr>
                                      <p:tavLst>
                                        <p:tav tm="0">
                                          <p:val>
                                            <p:strVal val="#ppt_x-.2"/>
                                          </p:val>
                                        </p:tav>
                                        <p:tav tm="100000">
                                          <p:val>
                                            <p:strVal val="#ppt_x"/>
                                          </p:val>
                                        </p:tav>
                                      </p:tavLst>
                                    </p:anim>
                                    <p:anim calcmode="lin" valueType="num">
                                      <p:cBhvr>
                                        <p:cTn id="20"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1" dur="1000"/>
                                        <p:tgtEl>
                                          <p:spTgt spid="9"/>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1000" fill="hold"/>
                                        <p:tgtEl>
                                          <p:spTgt spid="11"/>
                                        </p:tgtEl>
                                        <p:attrNameLst>
                                          <p:attrName>ppt_x</p:attrName>
                                        </p:attrNameLst>
                                      </p:cBhvr>
                                      <p:tavLst>
                                        <p:tav tm="0">
                                          <p:val>
                                            <p:strVal val="#ppt_x-.2"/>
                                          </p:val>
                                        </p:tav>
                                        <p:tav tm="100000">
                                          <p:val>
                                            <p:strVal val="#ppt_x"/>
                                          </p:val>
                                        </p:tav>
                                      </p:tavLst>
                                    </p:anim>
                                    <p:anim calcmode="lin" valueType="num">
                                      <p:cBhvr>
                                        <p:cTn id="25"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1"/>
                                        </p:tgtEl>
                                      </p:cBhvr>
                                    </p:animEffect>
                                  </p:childTnLst>
                                </p:cTn>
                              </p:par>
                              <p:par>
                                <p:cTn id="27" presetID="29"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ppt_x</p:attrName>
                                        </p:attrNameLst>
                                      </p:cBhvr>
                                      <p:tavLst>
                                        <p:tav tm="0">
                                          <p:val>
                                            <p:strVal val="#ppt_x-.2"/>
                                          </p:val>
                                        </p:tav>
                                        <p:tav tm="100000">
                                          <p:val>
                                            <p:strVal val="#ppt_x"/>
                                          </p:val>
                                        </p:tav>
                                      </p:tavLst>
                                    </p:anim>
                                    <p:anim calcmode="lin" valueType="num">
                                      <p:cBhvr>
                                        <p:cTn id="30"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31" dur="10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9" presetClass="entr" presetSubtype="0" fill="hold"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1000" fill="hold"/>
                                        <p:tgtEl>
                                          <p:spTgt spid="19"/>
                                        </p:tgtEl>
                                        <p:attrNameLst>
                                          <p:attrName>ppt_x</p:attrName>
                                        </p:attrNameLst>
                                      </p:cBhvr>
                                      <p:tavLst>
                                        <p:tav tm="0">
                                          <p:val>
                                            <p:strVal val="#ppt_x-.2"/>
                                          </p:val>
                                        </p:tav>
                                        <p:tav tm="100000">
                                          <p:val>
                                            <p:strVal val="#ppt_x"/>
                                          </p:val>
                                        </p:tav>
                                      </p:tavLst>
                                    </p:anim>
                                    <p:anim calcmode="lin" valueType="num">
                                      <p:cBhvr>
                                        <p:cTn id="37" dur="10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38" dur="1000"/>
                                        <p:tgtEl>
                                          <p:spTgt spid="19"/>
                                        </p:tgtEl>
                                      </p:cBhvr>
                                    </p:animEffect>
                                  </p:childTnLst>
                                </p:cTn>
                              </p:par>
                              <p:par>
                                <p:cTn id="39" presetID="29" presetClass="entr" presetSubtype="0"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anim calcmode="lin" valueType="num">
                                      <p:cBhvr>
                                        <p:cTn id="41" dur="1000" fill="hold"/>
                                        <p:tgtEl>
                                          <p:spTgt spid="22"/>
                                        </p:tgtEl>
                                        <p:attrNameLst>
                                          <p:attrName>ppt_x</p:attrName>
                                        </p:attrNameLst>
                                      </p:cBhvr>
                                      <p:tavLst>
                                        <p:tav tm="0">
                                          <p:val>
                                            <p:strVal val="#ppt_x-.2"/>
                                          </p:val>
                                        </p:tav>
                                        <p:tav tm="100000">
                                          <p:val>
                                            <p:strVal val="#ppt_x"/>
                                          </p:val>
                                        </p:tav>
                                      </p:tavLst>
                                    </p:anim>
                                    <p:anim calcmode="lin" valueType="num">
                                      <p:cBhvr>
                                        <p:cTn id="42"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43" dur="1000"/>
                                        <p:tgtEl>
                                          <p:spTgt spid="22"/>
                                        </p:tgtEl>
                                      </p:cBhvr>
                                    </p:animEffect>
                                  </p:childTnLst>
                                </p:cTn>
                              </p:par>
                              <p:par>
                                <p:cTn id="44" presetID="29" presetClass="entr" presetSubtype="0" fill="hold" nodeType="with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1000" fill="hold"/>
                                        <p:tgtEl>
                                          <p:spTgt spid="15"/>
                                        </p:tgtEl>
                                        <p:attrNameLst>
                                          <p:attrName>ppt_x</p:attrName>
                                        </p:attrNameLst>
                                      </p:cBhvr>
                                      <p:tavLst>
                                        <p:tav tm="0">
                                          <p:val>
                                            <p:strVal val="#ppt_x-.2"/>
                                          </p:val>
                                        </p:tav>
                                        <p:tav tm="100000">
                                          <p:val>
                                            <p:strVal val="#ppt_x"/>
                                          </p:val>
                                        </p:tav>
                                      </p:tavLst>
                                    </p:anim>
                                    <p:anim calcmode="lin" valueType="num">
                                      <p:cBhvr>
                                        <p:cTn id="47"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48" dur="1000"/>
                                        <p:tgtEl>
                                          <p:spTgt spid="15"/>
                                        </p:tgtEl>
                                      </p:cBhvr>
                                    </p:animEffect>
                                  </p:childTnLst>
                                </p:cTn>
                              </p:par>
                              <p:par>
                                <p:cTn id="49" presetID="29" presetClass="entr" presetSubtype="0" fill="hold" nodeType="with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p:cTn id="51" dur="1000" fill="hold"/>
                                        <p:tgtEl>
                                          <p:spTgt spid="16"/>
                                        </p:tgtEl>
                                        <p:attrNameLst>
                                          <p:attrName>ppt_x</p:attrName>
                                        </p:attrNameLst>
                                      </p:cBhvr>
                                      <p:tavLst>
                                        <p:tav tm="0">
                                          <p:val>
                                            <p:strVal val="#ppt_x-.2"/>
                                          </p:val>
                                        </p:tav>
                                        <p:tav tm="100000">
                                          <p:val>
                                            <p:strVal val="#ppt_x"/>
                                          </p:val>
                                        </p:tav>
                                      </p:tavLst>
                                    </p:anim>
                                    <p:anim calcmode="lin" valueType="num">
                                      <p:cBhvr>
                                        <p:cTn id="52"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53" dur="1000"/>
                                        <p:tgtEl>
                                          <p:spTgt spid="16"/>
                                        </p:tgtEl>
                                      </p:cBhvr>
                                    </p:animEffect>
                                  </p:childTnLst>
                                </p:cTn>
                              </p:par>
                              <p:par>
                                <p:cTn id="54" presetID="29" presetClass="entr" presetSubtype="0" fill="hold" nodeType="withEffect">
                                  <p:stCondLst>
                                    <p:cond delay="0"/>
                                  </p:stCondLst>
                                  <p:childTnLst>
                                    <p:set>
                                      <p:cBhvr>
                                        <p:cTn id="55" dur="1" fill="hold">
                                          <p:stCondLst>
                                            <p:cond delay="0"/>
                                          </p:stCondLst>
                                        </p:cTn>
                                        <p:tgtEl>
                                          <p:spTgt spid="25"/>
                                        </p:tgtEl>
                                        <p:attrNameLst>
                                          <p:attrName>style.visibility</p:attrName>
                                        </p:attrNameLst>
                                      </p:cBhvr>
                                      <p:to>
                                        <p:strVal val="visible"/>
                                      </p:to>
                                    </p:set>
                                    <p:anim calcmode="lin" valueType="num">
                                      <p:cBhvr>
                                        <p:cTn id="56" dur="1000" fill="hold"/>
                                        <p:tgtEl>
                                          <p:spTgt spid="25"/>
                                        </p:tgtEl>
                                        <p:attrNameLst>
                                          <p:attrName>ppt_x</p:attrName>
                                        </p:attrNameLst>
                                      </p:cBhvr>
                                      <p:tavLst>
                                        <p:tav tm="0">
                                          <p:val>
                                            <p:strVal val="#ppt_x-.2"/>
                                          </p:val>
                                        </p:tav>
                                        <p:tav tm="100000">
                                          <p:val>
                                            <p:strVal val="#ppt_x"/>
                                          </p:val>
                                        </p:tav>
                                      </p:tavLst>
                                    </p:anim>
                                    <p:anim calcmode="lin" valueType="num">
                                      <p:cBhvr>
                                        <p:cTn id="57" dur="1000" fill="hold"/>
                                        <p:tgtEl>
                                          <p:spTgt spid="25"/>
                                        </p:tgtEl>
                                        <p:attrNameLst>
                                          <p:attrName>ppt_y</p:attrName>
                                        </p:attrNameLst>
                                      </p:cBhvr>
                                      <p:tavLst>
                                        <p:tav tm="0">
                                          <p:val>
                                            <p:strVal val="#ppt_y"/>
                                          </p:val>
                                        </p:tav>
                                        <p:tav tm="100000">
                                          <p:val>
                                            <p:strVal val="#ppt_y"/>
                                          </p:val>
                                        </p:tav>
                                      </p:tavLst>
                                    </p:anim>
                                    <p:animEffect transition="in" filter="wipe(right)" prLst="gradientSize: 0.1">
                                      <p:cBhvr>
                                        <p:cTn id="58" dur="1000"/>
                                        <p:tgtEl>
                                          <p:spTgt spid="25"/>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9"/>
                                        </p:tgtEl>
                                        <p:attrNameLst>
                                          <p:attrName>style.visibility</p:attrName>
                                        </p:attrNameLst>
                                      </p:cBhvr>
                                      <p:to>
                                        <p:strVal val="visible"/>
                                      </p:to>
                                    </p:set>
                                  </p:childTnLst>
                                </p:cTn>
                              </p:par>
                              <p:par>
                                <p:cTn id="67" presetID="35" presetClass="emph" presetSubtype="0" fill="hold" grpId="1" nodeType="withEffect">
                                  <p:stCondLst>
                                    <p:cond delay="0"/>
                                  </p:stCondLst>
                                  <p:childTnLst>
                                    <p:anim calcmode="discrete" valueType="str">
                                      <p:cBhvr>
                                        <p:cTn id="68" dur="1000" fill="hold"/>
                                        <p:tgtEl>
                                          <p:spTgt spid="30"/>
                                        </p:tgtEl>
                                        <p:attrNameLst>
                                          <p:attrName>style.visibility</p:attrName>
                                        </p:attrNameLst>
                                      </p:cBhvr>
                                      <p:tavLst>
                                        <p:tav tm="0">
                                          <p:val>
                                            <p:strVal val="hidden"/>
                                          </p:val>
                                        </p:tav>
                                        <p:tav tm="50000">
                                          <p:val>
                                            <p:strVal val="visible"/>
                                          </p:val>
                                        </p:tav>
                                      </p:tavLst>
                                    </p:anim>
                                  </p:childTnLst>
                                </p:cTn>
                              </p:par>
                              <p:par>
                                <p:cTn id="69" presetID="35" presetClass="emph" presetSubtype="0" fill="hold" grpId="1" nodeType="withEffect">
                                  <p:stCondLst>
                                    <p:cond delay="0"/>
                                  </p:stCondLst>
                                  <p:childTnLst>
                                    <p:anim calcmode="discrete" valueType="str">
                                      <p:cBhvr>
                                        <p:cTn id="70" dur="1000" fill="hold"/>
                                        <p:tgtEl>
                                          <p:spTgt spid="28"/>
                                        </p:tgtEl>
                                        <p:attrNameLst>
                                          <p:attrName>style.visibility</p:attrName>
                                        </p:attrNameLst>
                                      </p:cBhvr>
                                      <p:tavLst>
                                        <p:tav tm="0">
                                          <p:val>
                                            <p:strVal val="hidden"/>
                                          </p:val>
                                        </p:tav>
                                        <p:tav tm="50000">
                                          <p:val>
                                            <p:strVal val="visible"/>
                                          </p:val>
                                        </p:tav>
                                      </p:tavLst>
                                    </p:anim>
                                  </p:childTnLst>
                                </p:cTn>
                              </p:par>
                              <p:par>
                                <p:cTn id="71" presetID="35" presetClass="emph" presetSubtype="0" fill="hold" grpId="1" nodeType="withEffect">
                                  <p:stCondLst>
                                    <p:cond delay="0"/>
                                  </p:stCondLst>
                                  <p:childTnLst>
                                    <p:anim calcmode="discrete" valueType="str">
                                      <p:cBhvr>
                                        <p:cTn id="72" dur="1000" fill="hold"/>
                                        <p:tgtEl>
                                          <p:spTgt spid="29"/>
                                        </p:tgtEl>
                                        <p:attrNameLst>
                                          <p:attrName>style.visibility</p:attrName>
                                        </p:attrNameLst>
                                      </p:cBhvr>
                                      <p:tavLst>
                                        <p:tav tm="0">
                                          <p:val>
                                            <p:strVal val="hidden"/>
                                          </p:val>
                                        </p:tav>
                                        <p:tav tm="50000">
                                          <p:val>
                                            <p:strVal val="visible"/>
                                          </p:val>
                                        </p:tav>
                                      </p:tavLst>
                                    </p:anim>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par>
                                <p:cTn id="79" presetID="35" presetClass="emph" presetSubtype="0" fill="hold" grpId="1" nodeType="withEffect">
                                  <p:stCondLst>
                                    <p:cond delay="0"/>
                                  </p:stCondLst>
                                  <p:childTnLst>
                                    <p:anim calcmode="discrete" valueType="str">
                                      <p:cBhvr>
                                        <p:cTn id="80" dur="2000" fill="hold"/>
                                        <p:tgtEl>
                                          <p:spTgt spid="33"/>
                                        </p:tgtEl>
                                        <p:attrNameLst>
                                          <p:attrName>style.visibility</p:attrName>
                                        </p:attrNameLst>
                                      </p:cBhvr>
                                      <p:tavLst>
                                        <p:tav tm="0">
                                          <p:val>
                                            <p:strVal val="hidden"/>
                                          </p:val>
                                        </p:tav>
                                        <p:tav tm="50000">
                                          <p:val>
                                            <p:strVal val="visible"/>
                                          </p:val>
                                        </p:tav>
                                      </p:tavLst>
                                    </p:anim>
                                  </p:childTnLst>
                                </p:cTn>
                              </p:par>
                              <p:par>
                                <p:cTn id="81" presetID="35" presetClass="emph" presetSubtype="0" fill="hold" grpId="1" nodeType="withEffect">
                                  <p:stCondLst>
                                    <p:cond delay="0"/>
                                  </p:stCondLst>
                                  <p:childTnLst>
                                    <p:anim calcmode="discrete" valueType="str">
                                      <p:cBhvr>
                                        <p:cTn id="82" dur="1000" fill="hold"/>
                                        <p:tgtEl>
                                          <p:spTgt spid="32"/>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28" grpId="0" animBg="1"/>
      <p:bldP spid="28" grpId="1" animBg="1"/>
      <p:bldP spid="29" grpId="0" animBg="1"/>
      <p:bldP spid="29" grpId="1" animBg="1"/>
      <p:bldP spid="30" grpId="0" animBg="1"/>
      <p:bldP spid="30" grpId="1" animBg="1"/>
      <p:bldP spid="32" grpId="0" animBg="1"/>
      <p:bldP spid="32" grpId="1" animBg="1"/>
      <p:bldP spid="33" grpId="0" animBg="1"/>
      <p:bldP spid="33"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96908"/>
          </a:xfrm>
        </p:spPr>
        <p:txBody>
          <a:bodyPr>
            <a:normAutofit/>
          </a:bodyPr>
          <a:lstStyle/>
          <a:p>
            <a:r>
              <a:rPr lang="fr-FR" sz="3600" b="1" dirty="0">
                <a:solidFill>
                  <a:schemeClr val="tx1"/>
                </a:solidFill>
              </a:rPr>
              <a:t>Les Systèmes Multi-Agents (SMA)</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6</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algn="just"/>
            <a:r>
              <a:rPr lang="fr-FR" dirty="0"/>
              <a:t>Si les agents </a:t>
            </a:r>
            <a:r>
              <a:rPr lang="fr-FR" b="1" u="sng" dirty="0"/>
              <a:t>communiquent directement entre eux par message</a:t>
            </a:r>
            <a:r>
              <a:rPr lang="fr-FR" dirty="0"/>
              <a:t>, on appelle le système SMA communicant </a:t>
            </a:r>
          </a:p>
          <a:p>
            <a:pPr algn="just"/>
            <a:r>
              <a:rPr lang="fr-FR" dirty="0"/>
              <a:t>A = O (</a:t>
            </a:r>
            <a:r>
              <a:rPr lang="fr-FR" dirty="0" err="1"/>
              <a:t>i.e</a:t>
            </a:r>
            <a:r>
              <a:rPr lang="fr-FR" dirty="0"/>
              <a:t> E = Ø), Alors on appelle le système un SMA </a:t>
            </a:r>
            <a:r>
              <a:rPr lang="fr-FR" b="1" i="1" dirty="0"/>
              <a:t>purement communicant</a:t>
            </a:r>
            <a:r>
              <a:rPr lang="fr-FR" i="1" dirty="0"/>
              <a:t> </a:t>
            </a:r>
          </a:p>
          <a:p>
            <a:pPr algn="just"/>
            <a:r>
              <a:rPr lang="fr-FR" dirty="0"/>
              <a:t>Si E est un espace métrique et les agents sont positionnés dans E, on dit un SMA situé</a:t>
            </a:r>
          </a:p>
          <a:p>
            <a:pPr algn="just"/>
            <a:r>
              <a:rPr lang="fr-FR" dirty="0"/>
              <a:t>Si les agents ne communiquent par messages (mais seulement par l’environnement), on dit un SMA purement situé</a:t>
            </a:r>
          </a:p>
          <a:p>
            <a:pPr algn="just"/>
            <a:endParaRPr lang="fr-FR" dirty="0"/>
          </a:p>
          <a:p>
            <a:pPr marL="514350" indent="15875" algn="just">
              <a:buFont typeface="+mj-lt"/>
              <a:buAutoNum type="arabicPeriod"/>
            </a:pPr>
            <a:endParaRPr lang="fr-FR" dirty="0"/>
          </a:p>
          <a:p>
            <a:pPr marL="514350" indent="15875" algn="just">
              <a:buFont typeface="+mj-lt"/>
              <a:buAutoNum type="arabicPeriod"/>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Systèmes Multi-Agents (SMA)</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7</a:t>
            </a:fld>
            <a:endParaRPr lang="fr-FR"/>
          </a:p>
        </p:txBody>
      </p:sp>
      <p:sp>
        <p:nvSpPr>
          <p:cNvPr id="5" name="Espace réservé du contenu 4"/>
          <p:cNvSpPr>
            <a:spLocks noGrp="1"/>
          </p:cNvSpPr>
          <p:nvPr>
            <p:ph sz="quarter" idx="1"/>
          </p:nvPr>
        </p:nvSpPr>
        <p:spPr>
          <a:xfrm>
            <a:off x="914400" y="1214422"/>
            <a:ext cx="7772400" cy="4805378"/>
          </a:xfrm>
        </p:spPr>
        <p:txBody>
          <a:bodyPr>
            <a:normAutofit fontScale="92500" lnSpcReduction="20000"/>
          </a:bodyPr>
          <a:lstStyle/>
          <a:p>
            <a:pPr marL="274638" indent="-274638" algn="just"/>
            <a:r>
              <a:rPr lang="fr-FR" dirty="0"/>
              <a:t>Une équipe de football</a:t>
            </a:r>
          </a:p>
          <a:p>
            <a:pPr marL="990600" indent="-365125" algn="just">
              <a:buNone/>
            </a:pPr>
            <a:r>
              <a:rPr lang="fr-FR" i="1" dirty="0"/>
              <a:t>E = le terrain </a:t>
            </a:r>
          </a:p>
          <a:p>
            <a:pPr marL="990600" indent="-365125" algn="just">
              <a:buNone/>
            </a:pPr>
            <a:r>
              <a:rPr lang="fr-FR" i="1" dirty="0"/>
              <a:t>A = les joueurs, les entraineurs, les arbitres, …etc.</a:t>
            </a:r>
          </a:p>
          <a:p>
            <a:pPr marL="990600" indent="-365125" algn="just">
              <a:buNone/>
            </a:pPr>
            <a:r>
              <a:rPr lang="fr-FR" i="1" dirty="0"/>
              <a:t>O = Ballon, les objets des arbitres, …etc.</a:t>
            </a:r>
          </a:p>
          <a:p>
            <a:pPr marL="990600" indent="-365125" algn="just">
              <a:buNone/>
            </a:pPr>
            <a:r>
              <a:rPr lang="fr-FR" i="1" dirty="0"/>
              <a:t>R = relations (joueur, joueur), (joueur, entraineur), (joueur, arbitre), …etc.</a:t>
            </a:r>
          </a:p>
          <a:p>
            <a:pPr marL="990600" indent="-365125" algn="just">
              <a:buNone/>
            </a:pPr>
            <a:r>
              <a:rPr lang="fr-FR" i="1" dirty="0"/>
              <a:t>Op = les opérations pour la manipulation du ballon, …etc.</a:t>
            </a:r>
          </a:p>
          <a:p>
            <a:pPr marL="990600" indent="-365125" algn="just">
              <a:buNone/>
            </a:pPr>
            <a:r>
              <a:rPr lang="fr-FR" i="1" dirty="0"/>
              <a:t>Opérateurs = toucher ballon par les pieds, possibilité de touche le ballon par les mains (gardien)</a:t>
            </a:r>
          </a:p>
          <a:p>
            <a:pPr marL="274638" indent="-274638" algn="just"/>
            <a:r>
              <a:rPr lang="fr-FR" dirty="0"/>
              <a:t>Un système biologique (cellules)</a:t>
            </a:r>
          </a:p>
          <a:p>
            <a:pPr marL="274638" indent="-274638" algn="just"/>
            <a:r>
              <a:rPr lang="fr-FR" dirty="0"/>
              <a:t>Les organisations humaines (familles, département, entreprises,…</a:t>
            </a:r>
            <a:r>
              <a:rPr lang="fr-FR" dirty="0" err="1"/>
              <a:t>etc</a:t>
            </a:r>
            <a:r>
              <a:rPr lang="fr-FR" dirty="0"/>
              <a:t>) </a:t>
            </a:r>
          </a:p>
          <a:p>
            <a:pPr marL="274638" indent="-274638" algn="just"/>
            <a:r>
              <a:rPr lang="fr-FR" dirty="0"/>
              <a:t>Les forêts </a:t>
            </a:r>
          </a:p>
          <a:p>
            <a:pPr marL="514350" indent="15875" algn="just">
              <a:buFont typeface="+mj-lt"/>
              <a:buAutoNum type="arabicPeriod"/>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1000"/>
                                        <p:tgtEl>
                                          <p:spTgt spid="5">
                                            <p:txEl>
                                              <p:pRg st="2" end="2"/>
                                            </p:txEl>
                                          </p:spTgt>
                                        </p:tgtEl>
                                      </p:cBhvr>
                                    </p:animEffect>
                                    <p:anim calcmode="lin" valueType="num">
                                      <p:cBhvr>
                                        <p:cTn id="2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fade">
                                      <p:cBhvr>
                                        <p:cTn id="30" dur="1000"/>
                                        <p:tgtEl>
                                          <p:spTgt spid="5">
                                            <p:txEl>
                                              <p:pRg st="3" end="3"/>
                                            </p:txEl>
                                          </p:spTgt>
                                        </p:tgtEl>
                                      </p:cBhvr>
                                    </p:animEffect>
                                    <p:anim calcmode="lin" valueType="num">
                                      <p:cBhvr>
                                        <p:cTn id="3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7" presetClass="entr" presetSubtype="0" fill="hold"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Effect transition="in" filter="fade">
                                      <p:cBhvr>
                                        <p:cTn id="38" dur="1000"/>
                                        <p:tgtEl>
                                          <p:spTgt spid="5">
                                            <p:txEl>
                                              <p:pRg st="4" end="4"/>
                                            </p:txEl>
                                          </p:spTgt>
                                        </p:tgtEl>
                                      </p:cBhvr>
                                    </p:animEffect>
                                    <p:anim calcmode="lin" valueType="num">
                                      <p:cBhvr>
                                        <p:cTn id="3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40" dur="900" decel="100000" fill="hold"/>
                                        <p:tgtEl>
                                          <p:spTgt spid="5">
                                            <p:txEl>
                                              <p:pRg st="4" end="4"/>
                                            </p:txEl>
                                          </p:spTgt>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7" presetClass="entr" presetSubtype="0" fill="hold" nodeType="clickEffect">
                                  <p:stCondLst>
                                    <p:cond delay="0"/>
                                  </p:stCondLst>
                                  <p:childTnLst>
                                    <p:set>
                                      <p:cBhvr>
                                        <p:cTn id="45" dur="1" fill="hold">
                                          <p:stCondLst>
                                            <p:cond delay="0"/>
                                          </p:stCondLst>
                                        </p:cTn>
                                        <p:tgtEl>
                                          <p:spTgt spid="5">
                                            <p:txEl>
                                              <p:pRg st="5" end="5"/>
                                            </p:txEl>
                                          </p:spTgt>
                                        </p:tgtEl>
                                        <p:attrNameLst>
                                          <p:attrName>style.visibility</p:attrName>
                                        </p:attrNameLst>
                                      </p:cBhvr>
                                      <p:to>
                                        <p:strVal val="visible"/>
                                      </p:to>
                                    </p:set>
                                    <p:animEffect transition="in" filter="fade">
                                      <p:cBhvr>
                                        <p:cTn id="46" dur="1000"/>
                                        <p:tgtEl>
                                          <p:spTgt spid="5">
                                            <p:txEl>
                                              <p:pRg st="5" end="5"/>
                                            </p:txEl>
                                          </p:spTgt>
                                        </p:tgtEl>
                                      </p:cBhvr>
                                    </p:animEffect>
                                    <p:anim calcmode="lin" valueType="num">
                                      <p:cBhvr>
                                        <p:cTn id="47"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8" dur="900" decel="100000" fill="hold"/>
                                        <p:tgtEl>
                                          <p:spTgt spid="5">
                                            <p:txEl>
                                              <p:pRg st="5" end="5"/>
                                            </p:txEl>
                                          </p:spTgt>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5">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7" presetClass="entr" presetSubtype="0" fill="hold" nodeType="clickEffect">
                                  <p:stCondLst>
                                    <p:cond delay="0"/>
                                  </p:stCondLst>
                                  <p:childTnLst>
                                    <p:set>
                                      <p:cBhvr>
                                        <p:cTn id="53" dur="1" fill="hold">
                                          <p:stCondLst>
                                            <p:cond delay="0"/>
                                          </p:stCondLst>
                                        </p:cTn>
                                        <p:tgtEl>
                                          <p:spTgt spid="5">
                                            <p:txEl>
                                              <p:pRg st="6" end="6"/>
                                            </p:txEl>
                                          </p:spTgt>
                                        </p:tgtEl>
                                        <p:attrNameLst>
                                          <p:attrName>style.visibility</p:attrName>
                                        </p:attrNameLst>
                                      </p:cBhvr>
                                      <p:to>
                                        <p:strVal val="visible"/>
                                      </p:to>
                                    </p:set>
                                    <p:animEffect transition="in" filter="fade">
                                      <p:cBhvr>
                                        <p:cTn id="54" dur="1000"/>
                                        <p:tgtEl>
                                          <p:spTgt spid="5">
                                            <p:txEl>
                                              <p:pRg st="6" end="6"/>
                                            </p:txEl>
                                          </p:spTgt>
                                        </p:tgtEl>
                                      </p:cBhvr>
                                    </p:animEffect>
                                    <p:anim calcmode="lin" valueType="num">
                                      <p:cBhvr>
                                        <p:cTn id="55"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6" dur="900" decel="100000" fill="hold"/>
                                        <p:tgtEl>
                                          <p:spTgt spid="5">
                                            <p:txEl>
                                              <p:pRg st="6" end="6"/>
                                            </p:txEl>
                                          </p:spTgt>
                                        </p:tgtEl>
                                        <p:attrNameLst>
                                          <p:attrName>ppt_y</p:attrName>
                                        </p:attrNameLst>
                                      </p:cBhvr>
                                      <p:tavLst>
                                        <p:tav tm="0">
                                          <p:val>
                                            <p:strVal val="#ppt_y+1"/>
                                          </p:val>
                                        </p:tav>
                                        <p:tav tm="100000">
                                          <p:val>
                                            <p:strVal val="#ppt_y-.03"/>
                                          </p:val>
                                        </p:tav>
                                      </p:tavLst>
                                    </p:anim>
                                    <p:anim calcmode="lin" valueType="num">
                                      <p:cBhvr>
                                        <p:cTn id="57" dur="100" accel="100000" fill="hold">
                                          <p:stCondLst>
                                            <p:cond delay="900"/>
                                          </p:stCondLst>
                                        </p:cTn>
                                        <p:tgtEl>
                                          <p:spTgt spid="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55" presetClass="entr" presetSubtype="0" fill="hold" nodeType="clickEffect">
                                  <p:stCondLst>
                                    <p:cond delay="0"/>
                                  </p:stCondLst>
                                  <p:childTnLst>
                                    <p:set>
                                      <p:cBhvr>
                                        <p:cTn id="61" dur="1" fill="hold">
                                          <p:stCondLst>
                                            <p:cond delay="0"/>
                                          </p:stCondLst>
                                        </p:cTn>
                                        <p:tgtEl>
                                          <p:spTgt spid="5">
                                            <p:txEl>
                                              <p:pRg st="7" end="7"/>
                                            </p:txEl>
                                          </p:spTgt>
                                        </p:tgtEl>
                                        <p:attrNameLst>
                                          <p:attrName>style.visibility</p:attrName>
                                        </p:attrNameLst>
                                      </p:cBhvr>
                                      <p:to>
                                        <p:strVal val="visible"/>
                                      </p:to>
                                    </p:set>
                                    <p:anim calcmode="lin" valueType="num">
                                      <p:cBhvr>
                                        <p:cTn id="62" dur="1000" fill="hold"/>
                                        <p:tgtEl>
                                          <p:spTgt spid="5">
                                            <p:txEl>
                                              <p:pRg st="7" end="7"/>
                                            </p:txEl>
                                          </p:spTgt>
                                        </p:tgtEl>
                                        <p:attrNameLst>
                                          <p:attrName>ppt_w</p:attrName>
                                        </p:attrNameLst>
                                      </p:cBhvr>
                                      <p:tavLst>
                                        <p:tav tm="0">
                                          <p:val>
                                            <p:strVal val="#ppt_w*0.70"/>
                                          </p:val>
                                        </p:tav>
                                        <p:tav tm="100000">
                                          <p:val>
                                            <p:strVal val="#ppt_w"/>
                                          </p:val>
                                        </p:tav>
                                      </p:tavLst>
                                    </p:anim>
                                    <p:anim calcmode="lin" valueType="num">
                                      <p:cBhvr>
                                        <p:cTn id="63"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64" dur="1000"/>
                                        <p:tgtEl>
                                          <p:spTgt spid="5">
                                            <p:txEl>
                                              <p:pRg st="7" end="7"/>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55" presetClass="entr" presetSubtype="0" fill="hold" nodeType="clickEffect">
                                  <p:stCondLst>
                                    <p:cond delay="0"/>
                                  </p:stCondLst>
                                  <p:childTnLst>
                                    <p:set>
                                      <p:cBhvr>
                                        <p:cTn id="68" dur="1" fill="hold">
                                          <p:stCondLst>
                                            <p:cond delay="0"/>
                                          </p:stCondLst>
                                        </p:cTn>
                                        <p:tgtEl>
                                          <p:spTgt spid="5">
                                            <p:txEl>
                                              <p:pRg st="8" end="8"/>
                                            </p:txEl>
                                          </p:spTgt>
                                        </p:tgtEl>
                                        <p:attrNameLst>
                                          <p:attrName>style.visibility</p:attrName>
                                        </p:attrNameLst>
                                      </p:cBhvr>
                                      <p:to>
                                        <p:strVal val="visible"/>
                                      </p:to>
                                    </p:set>
                                    <p:anim calcmode="lin" valueType="num">
                                      <p:cBhvr>
                                        <p:cTn id="69"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70"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71" dur="1000"/>
                                        <p:tgtEl>
                                          <p:spTgt spid="5">
                                            <p:txEl>
                                              <p:pRg st="8" end="8"/>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55" presetClass="entr" presetSubtype="0" fill="hold" nodeType="clickEffect">
                                  <p:stCondLst>
                                    <p:cond delay="0"/>
                                  </p:stCondLst>
                                  <p:childTnLst>
                                    <p:set>
                                      <p:cBhvr>
                                        <p:cTn id="75" dur="1" fill="hold">
                                          <p:stCondLst>
                                            <p:cond delay="0"/>
                                          </p:stCondLst>
                                        </p:cTn>
                                        <p:tgtEl>
                                          <p:spTgt spid="5">
                                            <p:txEl>
                                              <p:pRg st="9" end="9"/>
                                            </p:txEl>
                                          </p:spTgt>
                                        </p:tgtEl>
                                        <p:attrNameLst>
                                          <p:attrName>style.visibility</p:attrName>
                                        </p:attrNameLst>
                                      </p:cBhvr>
                                      <p:to>
                                        <p:strVal val="visible"/>
                                      </p:to>
                                    </p:set>
                                    <p:anim calcmode="lin" valueType="num">
                                      <p:cBhvr>
                                        <p:cTn id="76" dur="1000" fill="hold"/>
                                        <p:tgtEl>
                                          <p:spTgt spid="5">
                                            <p:txEl>
                                              <p:pRg st="9" end="9"/>
                                            </p:txEl>
                                          </p:spTgt>
                                        </p:tgtEl>
                                        <p:attrNameLst>
                                          <p:attrName>ppt_w</p:attrName>
                                        </p:attrNameLst>
                                      </p:cBhvr>
                                      <p:tavLst>
                                        <p:tav tm="0">
                                          <p:val>
                                            <p:strVal val="#ppt_w*0.70"/>
                                          </p:val>
                                        </p:tav>
                                        <p:tav tm="100000">
                                          <p:val>
                                            <p:strVal val="#ppt_w"/>
                                          </p:val>
                                        </p:tav>
                                      </p:tavLst>
                                    </p:anim>
                                    <p:anim calcmode="lin" valueType="num">
                                      <p:cBhvr>
                                        <p:cTn id="77" dur="1000" fill="hold"/>
                                        <p:tgtEl>
                                          <p:spTgt spid="5">
                                            <p:txEl>
                                              <p:pRg st="9" end="9"/>
                                            </p:txEl>
                                          </p:spTgt>
                                        </p:tgtEl>
                                        <p:attrNameLst>
                                          <p:attrName>ppt_h</p:attrName>
                                        </p:attrNameLst>
                                      </p:cBhvr>
                                      <p:tavLst>
                                        <p:tav tm="0">
                                          <p:val>
                                            <p:strVal val="#ppt_h"/>
                                          </p:val>
                                        </p:tav>
                                        <p:tav tm="100000">
                                          <p:val>
                                            <p:strVal val="#ppt_h"/>
                                          </p:val>
                                        </p:tav>
                                      </p:tavLst>
                                    </p:anim>
                                    <p:animEffect transition="in" filter="fade">
                                      <p:cBhvr>
                                        <p:cTn id="78" dur="10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Les Systèmes Multi-Agents (SMA)</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8</a:t>
            </a:fld>
            <a:endParaRPr lang="fr-FR"/>
          </a:p>
        </p:txBody>
      </p:sp>
      <p:sp>
        <p:nvSpPr>
          <p:cNvPr id="5" name="Espace réservé du contenu 4"/>
          <p:cNvSpPr>
            <a:spLocks noGrp="1"/>
          </p:cNvSpPr>
          <p:nvPr>
            <p:ph sz="quarter" idx="1"/>
          </p:nvPr>
        </p:nvSpPr>
        <p:spPr>
          <a:xfrm>
            <a:off x="914400" y="1214422"/>
            <a:ext cx="7772400" cy="4805378"/>
          </a:xfrm>
        </p:spPr>
        <p:txBody>
          <a:bodyPr>
            <a:normAutofit/>
          </a:bodyPr>
          <a:lstStyle/>
          <a:p>
            <a:pPr marL="274638" indent="-274638" algn="just"/>
            <a:r>
              <a:rPr lang="fr-FR" dirty="0"/>
              <a:t>L’approche VOYELLE</a:t>
            </a:r>
          </a:p>
          <a:p>
            <a:pPr marL="274638" indent="-274638" algn="ctr">
              <a:buNone/>
            </a:pPr>
            <a:r>
              <a:rPr lang="fr-FR" dirty="0"/>
              <a:t>SMA = (A + O + E + I) </a:t>
            </a:r>
            <a:r>
              <a:rPr lang="fr-FR" b="1" dirty="0">
                <a:solidFill>
                  <a:srgbClr val="FF0000"/>
                </a:solidFill>
              </a:rPr>
              <a:t>+ U</a:t>
            </a:r>
            <a:r>
              <a:rPr lang="fr-FR" dirty="0"/>
              <a:t> </a:t>
            </a:r>
          </a:p>
          <a:p>
            <a:pPr marL="274638" indent="-274638" algn="just"/>
            <a:r>
              <a:rPr lang="fr-FR" dirty="0"/>
              <a:t>Comment peut-on assurer la cohérence des actions effectuées par les différents agents? </a:t>
            </a:r>
          </a:p>
          <a:p>
            <a:pPr marL="514350" indent="19050" algn="just">
              <a:buFont typeface="+mj-lt"/>
              <a:buAutoNum type="arabicPeriod"/>
            </a:pPr>
            <a:r>
              <a:rPr lang="fr-FR" dirty="0"/>
              <a:t>Le modèle Tableau noir (contrôle centralisé)</a:t>
            </a:r>
          </a:p>
          <a:p>
            <a:pPr marL="514350" indent="19050" algn="just">
              <a:buFont typeface="+mj-lt"/>
              <a:buAutoNum type="arabicPeriod"/>
            </a:pPr>
            <a:r>
              <a:rPr lang="fr-FR" dirty="0"/>
              <a:t>Le modèle Acteur (contrôle distribué)</a:t>
            </a:r>
          </a:p>
        </p:txBody>
      </p:sp>
      <p:grpSp>
        <p:nvGrpSpPr>
          <p:cNvPr id="40" name="Groupe 39"/>
          <p:cNvGrpSpPr/>
          <p:nvPr/>
        </p:nvGrpSpPr>
        <p:grpSpPr>
          <a:xfrm>
            <a:off x="1428728" y="3357562"/>
            <a:ext cx="6643734" cy="3000396"/>
            <a:chOff x="1428728" y="3286124"/>
            <a:chExt cx="6643734" cy="3000396"/>
          </a:xfrm>
        </p:grpSpPr>
        <p:sp>
          <p:nvSpPr>
            <p:cNvPr id="7" name="Rectangle à coins arrondis 6"/>
            <p:cNvSpPr/>
            <p:nvPr/>
          </p:nvSpPr>
          <p:spPr>
            <a:xfrm>
              <a:off x="1428728" y="3571876"/>
              <a:ext cx="2428892" cy="214314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2400" b="1" dirty="0"/>
                <a:t>Tableau noir</a:t>
              </a:r>
            </a:p>
          </p:txBody>
        </p:sp>
        <p:sp>
          <p:nvSpPr>
            <p:cNvPr id="8" name="Ellipse 7"/>
            <p:cNvSpPr/>
            <p:nvPr/>
          </p:nvSpPr>
          <p:spPr>
            <a:xfrm>
              <a:off x="5286380" y="3286124"/>
              <a:ext cx="857256"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SC</a:t>
              </a:r>
            </a:p>
          </p:txBody>
        </p:sp>
        <p:sp>
          <p:nvSpPr>
            <p:cNvPr id="9" name="Ellipse 8"/>
            <p:cNvSpPr/>
            <p:nvPr/>
          </p:nvSpPr>
          <p:spPr>
            <a:xfrm>
              <a:off x="5286380" y="4071942"/>
              <a:ext cx="857256"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SC</a:t>
              </a:r>
            </a:p>
          </p:txBody>
        </p:sp>
        <p:sp>
          <p:nvSpPr>
            <p:cNvPr id="10" name="Ellipse 9"/>
            <p:cNvSpPr/>
            <p:nvPr/>
          </p:nvSpPr>
          <p:spPr>
            <a:xfrm>
              <a:off x="5286380" y="4857760"/>
              <a:ext cx="857256"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SC</a:t>
              </a:r>
            </a:p>
          </p:txBody>
        </p:sp>
        <p:sp>
          <p:nvSpPr>
            <p:cNvPr id="12" name="Ellipse 11"/>
            <p:cNvSpPr/>
            <p:nvPr/>
          </p:nvSpPr>
          <p:spPr>
            <a:xfrm>
              <a:off x="5286380" y="5643578"/>
              <a:ext cx="857256"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SC</a:t>
              </a:r>
            </a:p>
          </p:txBody>
        </p:sp>
        <p:cxnSp>
          <p:nvCxnSpPr>
            <p:cNvPr id="14" name="Connecteur droit avec flèche 13"/>
            <p:cNvCxnSpPr>
              <a:endCxn id="12" idx="2"/>
            </p:cNvCxnSpPr>
            <p:nvPr/>
          </p:nvCxnSpPr>
          <p:spPr>
            <a:xfrm>
              <a:off x="3857620" y="5143512"/>
              <a:ext cx="1428760" cy="821537"/>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16" name="Connecteur droit avec flèche 15"/>
            <p:cNvCxnSpPr>
              <a:endCxn id="10" idx="2"/>
            </p:cNvCxnSpPr>
            <p:nvPr/>
          </p:nvCxnSpPr>
          <p:spPr>
            <a:xfrm>
              <a:off x="3857620" y="5000636"/>
              <a:ext cx="1428760" cy="178595"/>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a:endCxn id="8" idx="2"/>
            </p:cNvCxnSpPr>
            <p:nvPr/>
          </p:nvCxnSpPr>
          <p:spPr>
            <a:xfrm flipV="1">
              <a:off x="3857620" y="3607595"/>
              <a:ext cx="1428760" cy="464347"/>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18" name="Connecteur droit avec flèche 17"/>
            <p:cNvCxnSpPr>
              <a:endCxn id="9" idx="2"/>
            </p:cNvCxnSpPr>
            <p:nvPr/>
          </p:nvCxnSpPr>
          <p:spPr>
            <a:xfrm>
              <a:off x="3857620" y="4357694"/>
              <a:ext cx="1428760" cy="35719"/>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sp>
          <p:nvSpPr>
            <p:cNvPr id="24" name="Rectangle 23"/>
            <p:cNvSpPr/>
            <p:nvPr/>
          </p:nvSpPr>
          <p:spPr>
            <a:xfrm>
              <a:off x="6929454" y="3571876"/>
              <a:ext cx="1143008" cy="235745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Contrôle</a:t>
              </a:r>
            </a:p>
          </p:txBody>
        </p:sp>
        <p:cxnSp>
          <p:nvCxnSpPr>
            <p:cNvPr id="26" name="Connecteur droit 25"/>
            <p:cNvCxnSpPr>
              <a:stCxn id="7" idx="2"/>
            </p:cNvCxnSpPr>
            <p:nvPr/>
          </p:nvCxnSpPr>
          <p:spPr>
            <a:xfrm rot="5400000">
              <a:off x="2393141" y="5965049"/>
              <a:ext cx="500066" cy="1588"/>
            </a:xfrm>
            <a:prstGeom prst="line">
              <a:avLst/>
            </a:prstGeom>
            <a:ln/>
          </p:spPr>
          <p:style>
            <a:lnRef idx="1">
              <a:schemeClr val="dk1"/>
            </a:lnRef>
            <a:fillRef idx="0">
              <a:schemeClr val="dk1"/>
            </a:fillRef>
            <a:effectRef idx="0">
              <a:schemeClr val="dk1"/>
            </a:effectRef>
            <a:fontRef idx="minor">
              <a:schemeClr val="tx1"/>
            </a:fontRef>
          </p:style>
        </p:cxnSp>
        <p:cxnSp>
          <p:nvCxnSpPr>
            <p:cNvPr id="29" name="Connecteur droit 28"/>
            <p:cNvCxnSpPr/>
            <p:nvPr/>
          </p:nvCxnSpPr>
          <p:spPr>
            <a:xfrm>
              <a:off x="2643174" y="6215082"/>
              <a:ext cx="4857784"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1" name="Connecteur droit avec flèche 30"/>
            <p:cNvCxnSpPr>
              <a:endCxn id="24" idx="2"/>
            </p:cNvCxnSpPr>
            <p:nvPr/>
          </p:nvCxnSpPr>
          <p:spPr>
            <a:xfrm rot="5400000" flipH="1" flipV="1">
              <a:off x="7358082" y="6072206"/>
              <a:ext cx="285752" cy="1588"/>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3" name="Connecteur droit avec flèche 32"/>
            <p:cNvCxnSpPr>
              <a:endCxn id="8" idx="6"/>
            </p:cNvCxnSpPr>
            <p:nvPr/>
          </p:nvCxnSpPr>
          <p:spPr>
            <a:xfrm rot="10800000">
              <a:off x="6143636" y="3607596"/>
              <a:ext cx="785818" cy="464347"/>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36" name="Connecteur droit avec flèche 35"/>
            <p:cNvCxnSpPr>
              <a:endCxn id="9" idx="6"/>
            </p:cNvCxnSpPr>
            <p:nvPr/>
          </p:nvCxnSpPr>
          <p:spPr>
            <a:xfrm rot="10800000" flipV="1">
              <a:off x="6143636" y="4393411"/>
              <a:ext cx="785818" cy="0"/>
            </a:xfrm>
            <a:prstGeom prst="straightConnector1">
              <a:avLst/>
            </a:prstGeom>
            <a:ln w="28575">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7" name="Connecteur droit avec flèche 36"/>
            <p:cNvCxnSpPr/>
            <p:nvPr/>
          </p:nvCxnSpPr>
          <p:spPr>
            <a:xfrm rot="10800000" flipV="1">
              <a:off x="6143636" y="5214950"/>
              <a:ext cx="785818" cy="0"/>
            </a:xfrm>
            <a:prstGeom prst="straightConnector1">
              <a:avLst/>
            </a:prstGeom>
            <a:ln w="28575">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38" name="Connecteur droit avec flèche 37"/>
            <p:cNvCxnSpPr>
              <a:endCxn id="12" idx="6"/>
            </p:cNvCxnSpPr>
            <p:nvPr/>
          </p:nvCxnSpPr>
          <p:spPr>
            <a:xfrm rot="10800000" flipV="1">
              <a:off x="6143636" y="5715015"/>
              <a:ext cx="785818" cy="250033"/>
            </a:xfrm>
            <a:prstGeom prst="straightConnector1">
              <a:avLst/>
            </a:prstGeom>
            <a:ln w="28575">
              <a:solidFill>
                <a:schemeClr val="tx1"/>
              </a:solidFill>
              <a:tailEnd type="arrow"/>
            </a:ln>
          </p:spPr>
          <p:style>
            <a:lnRef idx="1">
              <a:schemeClr val="dk1"/>
            </a:lnRef>
            <a:fillRef idx="0">
              <a:schemeClr val="dk1"/>
            </a:fillRef>
            <a:effectRef idx="0">
              <a:schemeClr val="dk1"/>
            </a:effectRef>
            <a:fontRef idx="minor">
              <a:schemeClr val="tx1"/>
            </a:fontRef>
          </p:style>
        </p:cxnSp>
      </p:grpSp>
      <p:grpSp>
        <p:nvGrpSpPr>
          <p:cNvPr id="59" name="Groupe 58"/>
          <p:cNvGrpSpPr/>
          <p:nvPr/>
        </p:nvGrpSpPr>
        <p:grpSpPr>
          <a:xfrm>
            <a:off x="1071538" y="4071942"/>
            <a:ext cx="7215238" cy="1928826"/>
            <a:chOff x="1071538" y="4071942"/>
            <a:chExt cx="7215238" cy="1928826"/>
          </a:xfrm>
        </p:grpSpPr>
        <p:sp>
          <p:nvSpPr>
            <p:cNvPr id="60" name="Ellipse 59"/>
            <p:cNvSpPr/>
            <p:nvPr/>
          </p:nvSpPr>
          <p:spPr>
            <a:xfrm>
              <a:off x="1071538" y="4071942"/>
              <a:ext cx="114300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Agent</a:t>
              </a:r>
            </a:p>
          </p:txBody>
        </p:sp>
        <p:sp>
          <p:nvSpPr>
            <p:cNvPr id="61" name="Ellipse 60"/>
            <p:cNvSpPr/>
            <p:nvPr/>
          </p:nvSpPr>
          <p:spPr>
            <a:xfrm>
              <a:off x="4572000" y="5429264"/>
              <a:ext cx="114300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Agent</a:t>
              </a:r>
            </a:p>
          </p:txBody>
        </p:sp>
        <p:sp>
          <p:nvSpPr>
            <p:cNvPr id="62" name="Ellipse 61"/>
            <p:cNvSpPr/>
            <p:nvPr/>
          </p:nvSpPr>
          <p:spPr>
            <a:xfrm>
              <a:off x="7143768" y="4786322"/>
              <a:ext cx="114300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Agent</a:t>
              </a:r>
            </a:p>
          </p:txBody>
        </p:sp>
        <p:sp>
          <p:nvSpPr>
            <p:cNvPr id="63" name="Ellipse 62"/>
            <p:cNvSpPr/>
            <p:nvPr/>
          </p:nvSpPr>
          <p:spPr>
            <a:xfrm>
              <a:off x="5072066" y="4071942"/>
              <a:ext cx="114300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Agent</a:t>
              </a:r>
            </a:p>
          </p:txBody>
        </p:sp>
        <p:sp>
          <p:nvSpPr>
            <p:cNvPr id="64" name="Ellipse 63"/>
            <p:cNvSpPr/>
            <p:nvPr/>
          </p:nvSpPr>
          <p:spPr>
            <a:xfrm>
              <a:off x="1928794" y="5357826"/>
              <a:ext cx="114300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Agent</a:t>
              </a:r>
            </a:p>
          </p:txBody>
        </p:sp>
        <p:cxnSp>
          <p:nvCxnSpPr>
            <p:cNvPr id="65" name="Connecteur droit avec flèche 64"/>
            <p:cNvCxnSpPr>
              <a:endCxn id="64" idx="0"/>
            </p:cNvCxnSpPr>
            <p:nvPr/>
          </p:nvCxnSpPr>
          <p:spPr>
            <a:xfrm rot="16200000" flipH="1">
              <a:off x="1785918" y="4643446"/>
              <a:ext cx="714380" cy="714380"/>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66" name="Connecteur droit avec flèche 65"/>
            <p:cNvCxnSpPr/>
            <p:nvPr/>
          </p:nvCxnSpPr>
          <p:spPr>
            <a:xfrm>
              <a:off x="2214546" y="4429132"/>
              <a:ext cx="4857784" cy="571504"/>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67" name="Connecteur droit avec flèche 66"/>
            <p:cNvCxnSpPr>
              <a:endCxn id="61" idx="0"/>
            </p:cNvCxnSpPr>
            <p:nvPr/>
          </p:nvCxnSpPr>
          <p:spPr>
            <a:xfrm rot="5400000">
              <a:off x="4893471" y="4893479"/>
              <a:ext cx="785818" cy="285752"/>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68" name="Connecteur droit avec flèche 67"/>
            <p:cNvCxnSpPr>
              <a:endCxn id="61" idx="6"/>
            </p:cNvCxnSpPr>
            <p:nvPr/>
          </p:nvCxnSpPr>
          <p:spPr>
            <a:xfrm rot="10800000" flipV="1">
              <a:off x="5715008" y="5214950"/>
              <a:ext cx="1571636" cy="500066"/>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69" name="Connecteur droit avec flèche 68"/>
            <p:cNvCxnSpPr>
              <a:endCxn id="64" idx="6"/>
            </p:cNvCxnSpPr>
            <p:nvPr/>
          </p:nvCxnSpPr>
          <p:spPr>
            <a:xfrm rot="10800000">
              <a:off x="3071802" y="5643578"/>
              <a:ext cx="1500198" cy="71438"/>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70" name="Connecteur droit avec flèche 69"/>
            <p:cNvCxnSpPr>
              <a:endCxn id="63" idx="2"/>
            </p:cNvCxnSpPr>
            <p:nvPr/>
          </p:nvCxnSpPr>
          <p:spPr>
            <a:xfrm>
              <a:off x="2143108" y="4214818"/>
              <a:ext cx="2928958" cy="142876"/>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7" presetClass="entr" presetSubtype="4"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p:cTn id="1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1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9" presetClass="entr" presetSubtype="0" fill="hold" nodeType="click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 calcmode="lin" valueType="num">
                                      <p:cBhvr>
                                        <p:cTn id="24"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5" dur="1000" fill="hold"/>
                                        <p:tgtEl>
                                          <p:spTgt spid="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5">
                                            <p:txEl>
                                              <p:pRg st="3" end="3"/>
                                            </p:txEl>
                                          </p:spTgt>
                                        </p:tgtEl>
                                      </p:cBhvr>
                                    </p:animEffect>
                                  </p:childTnLst>
                                </p:cTn>
                              </p:par>
                              <p:par>
                                <p:cTn id="27" presetID="55" presetClass="entr" presetSubtype="0" fill="hold" nodeType="withEffect">
                                  <p:stCondLst>
                                    <p:cond delay="0"/>
                                  </p:stCondLst>
                                  <p:childTnLst>
                                    <p:set>
                                      <p:cBhvr>
                                        <p:cTn id="28" dur="1" fill="hold">
                                          <p:stCondLst>
                                            <p:cond delay="0"/>
                                          </p:stCondLst>
                                        </p:cTn>
                                        <p:tgtEl>
                                          <p:spTgt spid="40"/>
                                        </p:tgtEl>
                                        <p:attrNameLst>
                                          <p:attrName>style.visibility</p:attrName>
                                        </p:attrNameLst>
                                      </p:cBhvr>
                                      <p:to>
                                        <p:strVal val="visible"/>
                                      </p:to>
                                    </p:set>
                                    <p:anim calcmode="lin" valueType="num">
                                      <p:cBhvr>
                                        <p:cTn id="29" dur="1000" fill="hold"/>
                                        <p:tgtEl>
                                          <p:spTgt spid="40"/>
                                        </p:tgtEl>
                                        <p:attrNameLst>
                                          <p:attrName>ppt_w</p:attrName>
                                        </p:attrNameLst>
                                      </p:cBhvr>
                                      <p:tavLst>
                                        <p:tav tm="0">
                                          <p:val>
                                            <p:strVal val="#ppt_w*0.70"/>
                                          </p:val>
                                        </p:tav>
                                        <p:tav tm="100000">
                                          <p:val>
                                            <p:strVal val="#ppt_w"/>
                                          </p:val>
                                        </p:tav>
                                      </p:tavLst>
                                    </p:anim>
                                    <p:anim calcmode="lin" valueType="num">
                                      <p:cBhvr>
                                        <p:cTn id="30" dur="1000" fill="hold"/>
                                        <p:tgtEl>
                                          <p:spTgt spid="40"/>
                                        </p:tgtEl>
                                        <p:attrNameLst>
                                          <p:attrName>ppt_h</p:attrName>
                                        </p:attrNameLst>
                                      </p:cBhvr>
                                      <p:tavLst>
                                        <p:tav tm="0">
                                          <p:val>
                                            <p:strVal val="#ppt_h"/>
                                          </p:val>
                                        </p:tav>
                                        <p:tav tm="100000">
                                          <p:val>
                                            <p:strVal val="#ppt_h"/>
                                          </p:val>
                                        </p:tav>
                                      </p:tavLst>
                                    </p:anim>
                                    <p:animEffect transition="in" filter="fade">
                                      <p:cBhvr>
                                        <p:cTn id="31" dur="1000"/>
                                        <p:tgtEl>
                                          <p:spTgt spid="40"/>
                                        </p:tgtEl>
                                      </p:cBhvr>
                                    </p:animEffect>
                                  </p:childTnLst>
                                </p:cTn>
                              </p:par>
                            </p:childTnLst>
                          </p:cTn>
                        </p:par>
                      </p:childTnLst>
                    </p:cTn>
                  </p:par>
                  <p:par>
                    <p:cTn id="32" fill="hold">
                      <p:stCondLst>
                        <p:cond delay="indefinite"/>
                      </p:stCondLst>
                      <p:childTnLst>
                        <p:par>
                          <p:cTn id="33" fill="hold">
                            <p:stCondLst>
                              <p:cond delay="0"/>
                            </p:stCondLst>
                            <p:childTnLst>
                              <p:par>
                                <p:cTn id="34" presetID="29" presetClass="entr" presetSubtype="0" fill="hold"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p:cTn id="36" dur="1000" fill="hold"/>
                                        <p:tgtEl>
                                          <p:spTgt spid="5">
                                            <p:txEl>
                                              <p:pRg st="4" end="4"/>
                                            </p:txEl>
                                          </p:spTgt>
                                        </p:tgtEl>
                                        <p:attrNameLst>
                                          <p:attrName>ppt_x</p:attrName>
                                        </p:attrNameLst>
                                      </p:cBhvr>
                                      <p:tavLst>
                                        <p:tav tm="0">
                                          <p:val>
                                            <p:strVal val="#ppt_x-.2"/>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8" dur="1000"/>
                                        <p:tgtEl>
                                          <p:spTgt spid="5">
                                            <p:txEl>
                                              <p:pRg st="4" end="4"/>
                                            </p:txEl>
                                          </p:spTgt>
                                        </p:tgtEl>
                                      </p:cBhvr>
                                    </p:animEffect>
                                  </p:childTnLst>
                                </p:cTn>
                              </p:par>
                              <p:par>
                                <p:cTn id="39" presetID="5" presetClass="exit" presetSubtype="10" fill="hold" nodeType="withEffect">
                                  <p:stCondLst>
                                    <p:cond delay="0"/>
                                  </p:stCondLst>
                                  <p:childTnLst>
                                    <p:animEffect transition="out" filter="checkerboard(across)">
                                      <p:cBhvr>
                                        <p:cTn id="40" dur="500"/>
                                        <p:tgtEl>
                                          <p:spTgt spid="40"/>
                                        </p:tgtEl>
                                      </p:cBhvr>
                                    </p:animEffect>
                                    <p:set>
                                      <p:cBhvr>
                                        <p:cTn id="41" dur="1" fill="hold">
                                          <p:stCondLst>
                                            <p:cond delay="499"/>
                                          </p:stCondLst>
                                        </p:cTn>
                                        <p:tgtEl>
                                          <p:spTgt spid="40"/>
                                        </p:tgtEl>
                                        <p:attrNameLst>
                                          <p:attrName>style.visibility</p:attrName>
                                        </p:attrNameLst>
                                      </p:cBhvr>
                                      <p:to>
                                        <p:strVal val="hidden"/>
                                      </p:to>
                                    </p:set>
                                  </p:childTnLst>
                                </p:cTn>
                              </p:par>
                              <p:par>
                                <p:cTn id="42" presetID="55" presetClass="entr" presetSubtype="0" fill="hold" nodeType="withEffect">
                                  <p:stCondLst>
                                    <p:cond delay="0"/>
                                  </p:stCondLst>
                                  <p:childTnLst>
                                    <p:set>
                                      <p:cBhvr>
                                        <p:cTn id="43" dur="1" fill="hold">
                                          <p:stCondLst>
                                            <p:cond delay="0"/>
                                          </p:stCondLst>
                                        </p:cTn>
                                        <p:tgtEl>
                                          <p:spTgt spid="59"/>
                                        </p:tgtEl>
                                        <p:attrNameLst>
                                          <p:attrName>style.visibility</p:attrName>
                                        </p:attrNameLst>
                                      </p:cBhvr>
                                      <p:to>
                                        <p:strVal val="visible"/>
                                      </p:to>
                                    </p:set>
                                    <p:anim calcmode="lin" valueType="num">
                                      <p:cBhvr>
                                        <p:cTn id="44" dur="1000" fill="hold"/>
                                        <p:tgtEl>
                                          <p:spTgt spid="59"/>
                                        </p:tgtEl>
                                        <p:attrNameLst>
                                          <p:attrName>ppt_w</p:attrName>
                                        </p:attrNameLst>
                                      </p:cBhvr>
                                      <p:tavLst>
                                        <p:tav tm="0">
                                          <p:val>
                                            <p:strVal val="#ppt_w*0.70"/>
                                          </p:val>
                                        </p:tav>
                                        <p:tav tm="100000">
                                          <p:val>
                                            <p:strVal val="#ppt_w"/>
                                          </p:val>
                                        </p:tav>
                                      </p:tavLst>
                                    </p:anim>
                                    <p:anim calcmode="lin" valueType="num">
                                      <p:cBhvr>
                                        <p:cTn id="45" dur="1000" fill="hold"/>
                                        <p:tgtEl>
                                          <p:spTgt spid="59"/>
                                        </p:tgtEl>
                                        <p:attrNameLst>
                                          <p:attrName>ppt_h</p:attrName>
                                        </p:attrNameLst>
                                      </p:cBhvr>
                                      <p:tavLst>
                                        <p:tav tm="0">
                                          <p:val>
                                            <p:strVal val="#ppt_h"/>
                                          </p:val>
                                        </p:tav>
                                        <p:tav tm="100000">
                                          <p:val>
                                            <p:strVal val="#ppt_h"/>
                                          </p:val>
                                        </p:tav>
                                      </p:tavLst>
                                    </p:anim>
                                    <p:animEffect transition="in" filter="fade">
                                      <p:cBhvr>
                                        <p:cTn id="46" dur="1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868346"/>
          </a:xfrm>
        </p:spPr>
        <p:txBody>
          <a:bodyPr>
            <a:normAutofit/>
          </a:bodyPr>
          <a:lstStyle/>
          <a:p>
            <a:r>
              <a:rPr lang="fr-FR" sz="3600" b="1" dirty="0">
                <a:solidFill>
                  <a:schemeClr val="tx1"/>
                </a:solidFill>
              </a:rPr>
              <a:t>La notion d’agent</a:t>
            </a:r>
          </a:p>
        </p:txBody>
      </p:sp>
      <p:sp>
        <p:nvSpPr>
          <p:cNvPr id="3" name="Espace réservé du pied de page 2"/>
          <p:cNvSpPr>
            <a:spLocks noGrp="1"/>
          </p:cNvSpPr>
          <p:nvPr>
            <p:ph type="ftr" sz="quarter" idx="11"/>
          </p:nvPr>
        </p:nvSpPr>
        <p:spPr/>
        <p:txBody>
          <a:bodyPr/>
          <a:lstStyle/>
          <a:p>
            <a:r>
              <a:rPr lang="fr-FR"/>
              <a:t>Dr. MARIR Toufik</a:t>
            </a:r>
          </a:p>
        </p:txBody>
      </p:sp>
      <p:sp>
        <p:nvSpPr>
          <p:cNvPr id="4" name="Espace réservé du numéro de diapositive 3"/>
          <p:cNvSpPr>
            <a:spLocks noGrp="1"/>
          </p:cNvSpPr>
          <p:nvPr>
            <p:ph type="sldNum" sz="quarter" idx="12"/>
          </p:nvPr>
        </p:nvSpPr>
        <p:spPr/>
        <p:txBody>
          <a:bodyPr/>
          <a:lstStyle/>
          <a:p>
            <a:fld id="{DC6FC3D1-8E37-4A8C-B46A-0BE3313C7A71}" type="slidenum">
              <a:rPr lang="fr-FR" smtClean="0"/>
              <a:pPr/>
              <a:t>9</a:t>
            </a:fld>
            <a:endParaRPr lang="fr-FR"/>
          </a:p>
        </p:txBody>
      </p:sp>
      <p:sp>
        <p:nvSpPr>
          <p:cNvPr id="5" name="Espace réservé du contenu 4"/>
          <p:cNvSpPr>
            <a:spLocks noGrp="1"/>
          </p:cNvSpPr>
          <p:nvPr>
            <p:ph sz="quarter" idx="1"/>
          </p:nvPr>
        </p:nvSpPr>
        <p:spPr>
          <a:xfrm>
            <a:off x="914400" y="1214422"/>
            <a:ext cx="7772400" cy="4805378"/>
          </a:xfrm>
        </p:spPr>
        <p:txBody>
          <a:bodyPr>
            <a:normAutofit lnSpcReduction="10000"/>
          </a:bodyPr>
          <a:lstStyle/>
          <a:p>
            <a:pPr marL="274638" indent="-274638" algn="just"/>
            <a:r>
              <a:rPr lang="fr-FR" dirty="0"/>
              <a:t>Il n’y a pas une définition </a:t>
            </a:r>
            <a:r>
              <a:rPr lang="fr-FR" b="1" u="sng" dirty="0"/>
              <a:t>acceptée en unanimité</a:t>
            </a:r>
            <a:r>
              <a:rPr lang="fr-FR" dirty="0"/>
              <a:t> pour la notion d'agent </a:t>
            </a:r>
          </a:p>
          <a:p>
            <a:pPr marL="514350" indent="15875" algn="just">
              <a:buFont typeface="+mj-lt"/>
              <a:buAutoNum type="arabicPeriod"/>
            </a:pPr>
            <a:r>
              <a:rPr lang="fr-FR" dirty="0"/>
              <a:t> Un agent est une entité qui perçoit son environnement et agisse sur celui-ci.</a:t>
            </a:r>
          </a:p>
          <a:p>
            <a:pPr marL="514350" indent="15875" algn="just">
              <a:buFont typeface="+mj-lt"/>
              <a:buAutoNum type="arabicPeriod"/>
            </a:pPr>
            <a:r>
              <a:rPr lang="fr-FR" dirty="0"/>
              <a:t>Les agents intelligents sont des entités logiciels qui réalisent des opérations à la place d'un utilisateur ou d'un autre programme, avec une sorte d'indépendance ou d'autonomie, et pour faire cela ils utilisent une sorte de connaissance ou de représentation des buts ou des désires de l'utilisateur.</a:t>
            </a:r>
          </a:p>
          <a:p>
            <a:pPr marL="514350" indent="15875" algn="just">
              <a:buFont typeface="+mj-lt"/>
              <a:buAutoNum type="arabicPeriod"/>
            </a:pPr>
            <a:r>
              <a:rPr lang="fr-FR" dirty="0"/>
              <a:t>Agent faible: c’est un système informatique qui est autonome, sociable, réactif et </a:t>
            </a:r>
            <a:r>
              <a:rPr lang="fr-FR" dirty="0" err="1"/>
              <a:t>pro-actif</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1000" fill="hold"/>
                                        <p:tgtEl>
                                          <p:spTgt spid="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1000" fill="hold"/>
                                        <p:tgtEl>
                                          <p:spTgt spid="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4085</TotalTime>
  <Words>3318</Words>
  <Application>Microsoft Office PowerPoint</Application>
  <PresentationFormat>Affichage à l'écran (4:3)</PresentationFormat>
  <Paragraphs>503</Paragraphs>
  <Slides>47</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47</vt:i4>
      </vt:variant>
    </vt:vector>
  </HeadingPairs>
  <TitlesOfParts>
    <vt:vector size="54" baseType="lpstr">
      <vt:lpstr>Arial</vt:lpstr>
      <vt:lpstr>Calibri</vt:lpstr>
      <vt:lpstr>Franklin Gothic Book</vt:lpstr>
      <vt:lpstr>Perpetua</vt:lpstr>
      <vt:lpstr>Wingdings</vt:lpstr>
      <vt:lpstr>Wingdings 2</vt:lpstr>
      <vt:lpstr>Capitaux</vt:lpstr>
      <vt:lpstr>Chapitre 02 Systèmes Multi-Agents : Principes Généraux</vt:lpstr>
      <vt:lpstr>Systèmes Multi-Agents : Principes Généraux</vt:lpstr>
      <vt:lpstr>Introduction</vt:lpstr>
      <vt:lpstr>Les Systèmes Multi-Agents (SMA)</vt:lpstr>
      <vt:lpstr>Les Systèmes Multi-Agents (SMA)</vt:lpstr>
      <vt:lpstr>Les Systèmes Multi-Agents (SMA)</vt:lpstr>
      <vt:lpstr>Les Systèmes Multi-Agents (SMA)</vt:lpstr>
      <vt:lpstr>Les Systèmes Multi-Agents (SMA)</vt:lpstr>
      <vt:lpstr>La notion d’agent</vt:lpstr>
      <vt:lpstr>La notion d’agent</vt:lpstr>
      <vt:lpstr>La notion d’agent</vt:lpstr>
      <vt:lpstr>Les caractéristiques d’agents</vt:lpstr>
      <vt:lpstr>Les caractéristiques d’agents</vt:lpstr>
      <vt:lpstr>Les caractéristiques d’agents</vt:lpstr>
      <vt:lpstr>Les caractéristiques d’agents</vt:lpstr>
      <vt:lpstr>Les caractéristiques d’agents</vt:lpstr>
      <vt:lpstr>Les caractéristiques d’agents</vt:lpstr>
      <vt:lpstr>Les caractéristiques d’agents</vt:lpstr>
      <vt:lpstr>Les caractéristiques d’agents</vt:lpstr>
      <vt:lpstr>Typologie d’agents</vt:lpstr>
      <vt:lpstr>Typologie d’agents</vt:lpstr>
      <vt:lpstr>Typologie d’agents</vt:lpstr>
      <vt:lpstr>Typologie d’agents</vt:lpstr>
      <vt:lpstr>L’Environnement (E)</vt:lpstr>
      <vt:lpstr>L’Environnement (E)</vt:lpstr>
      <vt:lpstr>L’Interaction (I)</vt:lpstr>
      <vt:lpstr>L’Interaction (I)</vt:lpstr>
      <vt:lpstr>L’Interaction (I)</vt:lpstr>
      <vt:lpstr>L’Interaction (I)</vt:lpstr>
      <vt:lpstr>L’Interaction (I)</vt:lpstr>
      <vt:lpstr>L’Interaction (I)</vt:lpstr>
      <vt:lpstr>L’Interaction (I)</vt:lpstr>
      <vt:lpstr>L’Interaction (I)</vt:lpstr>
      <vt:lpstr>L’Interaction (I)</vt:lpstr>
      <vt:lpstr>L’Interaction (I)</vt:lpstr>
      <vt:lpstr>L’Interaction (I)</vt:lpstr>
      <vt:lpstr>L’Interaction (I)</vt:lpstr>
      <vt:lpstr>L’Interaction (I)</vt:lpstr>
      <vt:lpstr>L’Interaction (I)</vt:lpstr>
      <vt:lpstr>L’Interaction (I)</vt:lpstr>
      <vt:lpstr>L’Interaction (I)</vt:lpstr>
      <vt:lpstr>L’Organisation (O)</vt:lpstr>
      <vt:lpstr>L’Organisation (O)</vt:lpstr>
      <vt:lpstr>L’Organisation (O)</vt:lpstr>
      <vt:lpstr>L’Organisation (O)</vt:lpstr>
      <vt:lpstr>L’Organisation (O)</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01  Systèmes Multi-Agents : Principes Généraux</dc:title>
  <dc:creator>MyPc</dc:creator>
  <cp:lastModifiedBy>Toufik MARIR</cp:lastModifiedBy>
  <cp:revision>299</cp:revision>
  <dcterms:created xsi:type="dcterms:W3CDTF">2015-09-30T11:57:32Z</dcterms:created>
  <dcterms:modified xsi:type="dcterms:W3CDTF">2024-01-07T06:27:16Z</dcterms:modified>
</cp:coreProperties>
</file>