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400" dirty="0"/>
              <a:t>مفهوم قانون جرائم الأعمال:</a:t>
            </a:r>
            <a:endParaRPr lang="fr-FR" sz="2400" dirty="0"/>
          </a:p>
          <a:p>
            <a:pPr algn="ctr"/>
            <a:r>
              <a:rPr lang="ar-DZ" sz="2400" dirty="0"/>
              <a:t>الفرع </a:t>
            </a:r>
            <a:r>
              <a:rPr lang="ar-DZ" sz="2400" dirty="0" err="1"/>
              <a:t>الأول:أهمية</a:t>
            </a:r>
            <a:r>
              <a:rPr lang="ar-DZ" sz="2400" dirty="0"/>
              <a:t> القانون الجنائي للأعمال:</a:t>
            </a:r>
            <a:endParaRPr lang="fr-FR" sz="2400" dirty="0"/>
          </a:p>
          <a:p>
            <a:pPr algn="ctr"/>
            <a:r>
              <a:rPr lang="ar-DZ" sz="2400" dirty="0"/>
              <a:t> أولا: الأهمية النظرية:</a:t>
            </a:r>
            <a:endParaRPr lang="fr-FR" sz="2400" dirty="0"/>
          </a:p>
          <a:p>
            <a:pPr algn="ctr"/>
            <a:r>
              <a:rPr lang="ar-DZ" sz="2400" dirty="0"/>
              <a:t>1 – عدم كفاية النصوص </a:t>
            </a:r>
            <a:r>
              <a:rPr lang="ar-DZ" sz="2400" dirty="0" err="1"/>
              <a:t>التقليدة</a:t>
            </a:r>
            <a:r>
              <a:rPr lang="ar-DZ" sz="2400" dirty="0"/>
              <a:t> لأنه لا تتعدل بسرعة .</a:t>
            </a:r>
            <a:endParaRPr lang="fr-FR" sz="2400" dirty="0"/>
          </a:p>
          <a:p>
            <a:pPr algn="ctr"/>
            <a:r>
              <a:rPr lang="ar-DZ" sz="2400" dirty="0"/>
              <a:t>2- تطور المساءلة </a:t>
            </a:r>
            <a:r>
              <a:rPr lang="ar-DZ" sz="2400" dirty="0" err="1"/>
              <a:t>الزائية</a:t>
            </a:r>
            <a:r>
              <a:rPr lang="ar-DZ" sz="2400" dirty="0"/>
              <a:t> لتشمل حتى الشخص الاعتباري .</a:t>
            </a:r>
            <a:endParaRPr lang="fr-FR" sz="2400" dirty="0"/>
          </a:p>
          <a:p>
            <a:pPr algn="ctr"/>
            <a:r>
              <a:rPr lang="ar-DZ" sz="2400" dirty="0" err="1"/>
              <a:t>ثانيا:الأهمية</a:t>
            </a:r>
            <a:r>
              <a:rPr lang="ar-DZ" sz="2400" dirty="0"/>
              <a:t> العملية:</a:t>
            </a:r>
            <a:endParaRPr lang="fr-FR" sz="2400" dirty="0"/>
          </a:p>
          <a:p>
            <a:pPr algn="ctr"/>
            <a:r>
              <a:rPr lang="ar-DZ" sz="2400" dirty="0"/>
              <a:t>1 – يرتبط هذا القانون بالتطور التكنولوجي.</a:t>
            </a:r>
            <a:endParaRPr lang="fr-FR" sz="2400" dirty="0"/>
          </a:p>
          <a:p>
            <a:pPr algn="ctr"/>
            <a:r>
              <a:rPr lang="ar-DZ" sz="2400" dirty="0"/>
              <a:t>2- ترتبط هذه الجرائم بالنشاط </a:t>
            </a:r>
            <a:r>
              <a:rPr lang="ar-DZ" sz="2400" dirty="0" err="1"/>
              <a:t>الاقتصادي:مثل</a:t>
            </a:r>
            <a:r>
              <a:rPr lang="ar-DZ" sz="2400" dirty="0"/>
              <a:t> قضية بنك </a:t>
            </a:r>
            <a:r>
              <a:rPr lang="ar-DZ" sz="2400" dirty="0" err="1"/>
              <a:t>الخليفة.الوعد</a:t>
            </a:r>
            <a:r>
              <a:rPr lang="ar-DZ" sz="2400" dirty="0"/>
              <a:t> الصادق...</a:t>
            </a:r>
            <a:endParaRPr lang="fr-FR" sz="2400" dirty="0"/>
          </a:p>
          <a:p>
            <a:endParaRPr lang="ar-DZ" sz="4000" dirty="0">
              <a:cs typeface="Fanan" pitchFamily="2" charset="-78"/>
            </a:endParaRPr>
          </a:p>
        </p:txBody>
      </p:sp>
      <p:pic>
        <p:nvPicPr>
          <p:cNvPr id="5" name="Image 4">
            <a:hlinkClick r:id="" action="ppaction://noaction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67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Fanan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26</cp:revision>
  <dcterms:created xsi:type="dcterms:W3CDTF">2023-10-28T21:02:18Z</dcterms:created>
  <dcterms:modified xsi:type="dcterms:W3CDTF">2024-12-17T09:23:41Z</dcterms:modified>
</cp:coreProperties>
</file>