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sldIdLst>
    <p:sldId id="264" r:id="rId3"/>
    <p:sldId id="265" r:id="rId4"/>
    <p:sldId id="266" r:id="rId5"/>
    <p:sldId id="258" r:id="rId6"/>
    <p:sldId id="270" r:id="rId7"/>
    <p:sldId id="268" r:id="rId8"/>
    <p:sldId id="259" r:id="rId9"/>
    <p:sldId id="261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itan" initials="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2-24T08:30:51.728" idx="1">
    <p:pos x="10" y="10"/>
    <p:text/>
  </p:cm>
</p:cmLst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4" Type="http://schemas.openxmlformats.org/officeDocument/2006/relationships/image" Target="../media/image9.jp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image" Target="../media/image10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4" Type="http://schemas.openxmlformats.org/officeDocument/2006/relationships/image" Target="../media/image9.jp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image" Target="../media/image10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BEE7E2-81DD-4386-AD40-4F863167F789}" type="doc">
      <dgm:prSet loTypeId="urn:microsoft.com/office/officeart/2005/8/layout/hList7" loCatId="list" qsTypeId="urn:microsoft.com/office/officeart/2005/8/quickstyle/simple1" qsCatId="simple" csTypeId="urn:microsoft.com/office/officeart/2005/8/colors/colorful5" csCatId="colorful" phldr="1"/>
      <dgm:spPr/>
    </dgm:pt>
    <dgm:pt modelId="{2B847426-AD8B-48B2-9BFD-E6235F0D46CA}">
      <dgm:prSet phldrT="[Texte]"/>
      <dgm:spPr/>
      <dgm:t>
        <a:bodyPr/>
        <a:lstStyle/>
        <a:p>
          <a:r>
            <a:rPr lang="ar-DZ" dirty="0" smtClean="0">
              <a:solidFill>
                <a:schemeClr val="bg2">
                  <a:lumMod val="50000"/>
                  <a:lumOff val="50000"/>
                </a:schemeClr>
              </a:solidFill>
            </a:rPr>
            <a:t>حسن المعرفة الرضا</a:t>
          </a:r>
          <a:endParaRPr lang="fr-FR" dirty="0">
            <a:solidFill>
              <a:schemeClr val="bg2">
                <a:lumMod val="50000"/>
                <a:lumOff val="50000"/>
              </a:schemeClr>
            </a:solidFill>
          </a:endParaRPr>
        </a:p>
      </dgm:t>
    </dgm:pt>
    <dgm:pt modelId="{3886997F-74A9-44CD-A117-18B22639C040}" type="parTrans" cxnId="{C7E814E7-14D7-4105-8723-0D7BC2DF620A}">
      <dgm:prSet/>
      <dgm:spPr/>
      <dgm:t>
        <a:bodyPr/>
        <a:lstStyle/>
        <a:p>
          <a:endParaRPr lang="fr-FR"/>
        </a:p>
      </dgm:t>
    </dgm:pt>
    <dgm:pt modelId="{80DB4D20-1367-40DE-9EAE-C483F362D9A3}" type="sibTrans" cxnId="{C7E814E7-14D7-4105-8723-0D7BC2DF620A}">
      <dgm:prSet/>
      <dgm:spPr/>
      <dgm:t>
        <a:bodyPr/>
        <a:lstStyle/>
        <a:p>
          <a:endParaRPr lang="fr-FR"/>
        </a:p>
      </dgm:t>
    </dgm:pt>
    <dgm:pt modelId="{BEDD88AD-8382-4894-89BD-D3C8E10DE024}">
      <dgm:prSet phldrT="[Texte]" custT="1"/>
      <dgm:spPr/>
      <dgm:t>
        <a:bodyPr/>
        <a:lstStyle/>
        <a:p>
          <a:r>
            <a:rPr lang="ar-DZ" sz="2000" dirty="0" err="1" smtClean="0">
              <a:solidFill>
                <a:schemeClr val="bg2">
                  <a:lumMod val="50000"/>
                  <a:lumOff val="50000"/>
                </a:schemeClr>
              </a:solidFill>
            </a:rPr>
            <a:t>الفرص،التقسيم،الاستجابة</a:t>
          </a:r>
          <a:endParaRPr lang="ar-DZ" sz="2000" dirty="0" smtClean="0">
            <a:solidFill>
              <a:schemeClr val="bg2">
                <a:lumMod val="50000"/>
                <a:lumOff val="50000"/>
              </a:schemeClr>
            </a:solidFill>
          </a:endParaRPr>
        </a:p>
        <a:p>
          <a:r>
            <a:rPr lang="ar-DZ" sz="1800" dirty="0" smtClean="0">
              <a:solidFill>
                <a:schemeClr val="bg2">
                  <a:lumMod val="50000"/>
                  <a:lumOff val="50000"/>
                </a:schemeClr>
              </a:solidFill>
            </a:rPr>
            <a:t>التطوير</a:t>
          </a:r>
          <a:endParaRPr lang="fr-FR" sz="1800" dirty="0">
            <a:solidFill>
              <a:schemeClr val="bg2">
                <a:lumMod val="50000"/>
                <a:lumOff val="50000"/>
              </a:schemeClr>
            </a:solidFill>
          </a:endParaRPr>
        </a:p>
      </dgm:t>
    </dgm:pt>
    <dgm:pt modelId="{D698E95E-E2D3-4E04-91BE-BE935DB7D0D3}" type="parTrans" cxnId="{4E975900-58C4-4AD8-A609-1426C7D0FF45}">
      <dgm:prSet/>
      <dgm:spPr/>
      <dgm:t>
        <a:bodyPr/>
        <a:lstStyle/>
        <a:p>
          <a:endParaRPr lang="fr-FR"/>
        </a:p>
      </dgm:t>
    </dgm:pt>
    <dgm:pt modelId="{ECCBA586-C8C0-40DF-9278-B5C02A171BD5}" type="sibTrans" cxnId="{4E975900-58C4-4AD8-A609-1426C7D0FF45}">
      <dgm:prSet/>
      <dgm:spPr/>
      <dgm:t>
        <a:bodyPr/>
        <a:lstStyle/>
        <a:p>
          <a:endParaRPr lang="fr-FR"/>
        </a:p>
      </dgm:t>
    </dgm:pt>
    <dgm:pt modelId="{75B24932-0C51-483A-A7D1-F70CB83FFD9B}">
      <dgm:prSet phldrT="[Texte]"/>
      <dgm:spPr/>
      <dgm:t>
        <a:bodyPr/>
        <a:lstStyle/>
        <a:p>
          <a:r>
            <a:rPr lang="ar-DZ" dirty="0" smtClean="0"/>
            <a:t>توجيه التنمية</a:t>
          </a:r>
          <a:endParaRPr lang="fr-FR" dirty="0"/>
        </a:p>
      </dgm:t>
    </dgm:pt>
    <dgm:pt modelId="{198E00C0-6C45-41E7-9F8F-46AD443144EE}" type="parTrans" cxnId="{0505AEFC-DB5B-4742-8224-915C422D4122}">
      <dgm:prSet/>
      <dgm:spPr/>
      <dgm:t>
        <a:bodyPr/>
        <a:lstStyle/>
        <a:p>
          <a:endParaRPr lang="fr-FR"/>
        </a:p>
      </dgm:t>
    </dgm:pt>
    <dgm:pt modelId="{506CC907-3744-4273-B42A-F54B25DE3DAC}" type="sibTrans" cxnId="{0505AEFC-DB5B-4742-8224-915C422D4122}">
      <dgm:prSet/>
      <dgm:spPr/>
      <dgm:t>
        <a:bodyPr/>
        <a:lstStyle/>
        <a:p>
          <a:endParaRPr lang="fr-FR"/>
        </a:p>
      </dgm:t>
    </dgm:pt>
    <dgm:pt modelId="{57EA14A8-2C0D-4550-B8A2-4EE2FF2298B9}" type="pres">
      <dgm:prSet presAssocID="{B3BEE7E2-81DD-4386-AD40-4F863167F789}" presName="Name0" presStyleCnt="0">
        <dgm:presLayoutVars>
          <dgm:dir/>
          <dgm:resizeHandles val="exact"/>
        </dgm:presLayoutVars>
      </dgm:prSet>
      <dgm:spPr/>
    </dgm:pt>
    <dgm:pt modelId="{E2D34012-92AB-4F74-AA23-5FE8C4DA568D}" type="pres">
      <dgm:prSet presAssocID="{B3BEE7E2-81DD-4386-AD40-4F863167F789}" presName="fgShape" presStyleLbl="fgShp" presStyleIdx="0" presStyleCnt="1"/>
      <dgm:spPr/>
    </dgm:pt>
    <dgm:pt modelId="{0B2B50EA-4D54-467B-AA9B-CCBAC7D87B92}" type="pres">
      <dgm:prSet presAssocID="{B3BEE7E2-81DD-4386-AD40-4F863167F789}" presName="linComp" presStyleCnt="0"/>
      <dgm:spPr/>
    </dgm:pt>
    <dgm:pt modelId="{80ECDBB1-44D0-4239-8BAB-8128BFF514F6}" type="pres">
      <dgm:prSet presAssocID="{2B847426-AD8B-48B2-9BFD-E6235F0D46CA}" presName="compNode" presStyleCnt="0"/>
      <dgm:spPr/>
    </dgm:pt>
    <dgm:pt modelId="{657D3F35-D592-4ADF-8154-FE6CC6FF5323}" type="pres">
      <dgm:prSet presAssocID="{2B847426-AD8B-48B2-9BFD-E6235F0D46CA}" presName="bkgdShape" presStyleLbl="node1" presStyleIdx="0" presStyleCnt="3" custLinFactNeighborX="-2988" custLinFactNeighborY="186"/>
      <dgm:spPr/>
      <dgm:t>
        <a:bodyPr/>
        <a:lstStyle/>
        <a:p>
          <a:endParaRPr lang="fr-FR"/>
        </a:p>
      </dgm:t>
    </dgm:pt>
    <dgm:pt modelId="{E9E3E516-52B3-4F58-A88E-C843D3A069C9}" type="pres">
      <dgm:prSet presAssocID="{2B847426-AD8B-48B2-9BFD-E6235F0D46CA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496153-4EBE-4BCF-8710-042AC1A9DCFF}" type="pres">
      <dgm:prSet presAssocID="{2B847426-AD8B-48B2-9BFD-E6235F0D46CA}" presName="invisiNode" presStyleLbl="node1" presStyleIdx="0" presStyleCnt="3"/>
      <dgm:spPr/>
    </dgm:pt>
    <dgm:pt modelId="{7ACC6E5E-61E0-4754-8929-E18DB2B02EA0}" type="pres">
      <dgm:prSet presAssocID="{2B847426-AD8B-48B2-9BFD-E6235F0D46CA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221004C2-C580-4F27-9AB3-EFACD0C82EF3}" type="pres">
      <dgm:prSet presAssocID="{80DB4D20-1367-40DE-9EAE-C483F362D9A3}" presName="sibTrans" presStyleLbl="sibTrans2D1" presStyleIdx="0" presStyleCnt="0"/>
      <dgm:spPr/>
      <dgm:t>
        <a:bodyPr/>
        <a:lstStyle/>
        <a:p>
          <a:endParaRPr lang="fr-FR"/>
        </a:p>
      </dgm:t>
    </dgm:pt>
    <dgm:pt modelId="{FC0F8387-5FA1-4A66-A863-82C66D56B156}" type="pres">
      <dgm:prSet presAssocID="{BEDD88AD-8382-4894-89BD-D3C8E10DE024}" presName="compNode" presStyleCnt="0"/>
      <dgm:spPr/>
    </dgm:pt>
    <dgm:pt modelId="{41CD9B88-B6AD-43CD-8836-2537E881687B}" type="pres">
      <dgm:prSet presAssocID="{BEDD88AD-8382-4894-89BD-D3C8E10DE024}" presName="bkgdShape" presStyleLbl="node1" presStyleIdx="1" presStyleCnt="3" custScaleX="103181"/>
      <dgm:spPr/>
      <dgm:t>
        <a:bodyPr/>
        <a:lstStyle/>
        <a:p>
          <a:endParaRPr lang="fr-FR"/>
        </a:p>
      </dgm:t>
    </dgm:pt>
    <dgm:pt modelId="{19D767CB-2442-461A-8B7E-E156EB828E7E}" type="pres">
      <dgm:prSet presAssocID="{BEDD88AD-8382-4894-89BD-D3C8E10DE024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D42594-2040-47A3-8C43-B06CDDCF2C65}" type="pres">
      <dgm:prSet presAssocID="{BEDD88AD-8382-4894-89BD-D3C8E10DE024}" presName="invisiNode" presStyleLbl="node1" presStyleIdx="1" presStyleCnt="3"/>
      <dgm:spPr/>
    </dgm:pt>
    <dgm:pt modelId="{C2E7B080-7502-4EE1-8C8B-8AA78A7529EE}" type="pres">
      <dgm:prSet presAssocID="{BEDD88AD-8382-4894-89BD-D3C8E10DE024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</dgm:pt>
    <dgm:pt modelId="{44671B13-7B38-42EB-9E2B-439694A94CED}" type="pres">
      <dgm:prSet presAssocID="{ECCBA586-C8C0-40DF-9278-B5C02A171BD5}" presName="sibTrans" presStyleLbl="sibTrans2D1" presStyleIdx="0" presStyleCnt="0"/>
      <dgm:spPr/>
      <dgm:t>
        <a:bodyPr/>
        <a:lstStyle/>
        <a:p>
          <a:endParaRPr lang="fr-FR"/>
        </a:p>
      </dgm:t>
    </dgm:pt>
    <dgm:pt modelId="{383B1FC7-BCE1-442F-8742-CEC8A7CD2B7E}" type="pres">
      <dgm:prSet presAssocID="{75B24932-0C51-483A-A7D1-F70CB83FFD9B}" presName="compNode" presStyleCnt="0"/>
      <dgm:spPr/>
    </dgm:pt>
    <dgm:pt modelId="{7AB65781-57CB-414E-8D41-8D064B3B2437}" type="pres">
      <dgm:prSet presAssocID="{75B24932-0C51-483A-A7D1-F70CB83FFD9B}" presName="bkgdShape" presStyleLbl="node1" presStyleIdx="2" presStyleCnt="3"/>
      <dgm:spPr/>
      <dgm:t>
        <a:bodyPr/>
        <a:lstStyle/>
        <a:p>
          <a:endParaRPr lang="fr-FR"/>
        </a:p>
      </dgm:t>
    </dgm:pt>
    <dgm:pt modelId="{BF1FA703-88C6-49B6-A5FC-41526DA1AEB8}" type="pres">
      <dgm:prSet presAssocID="{75B24932-0C51-483A-A7D1-F70CB83FFD9B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2D6C97-CA8A-40E8-B9F7-3A9E73E80B87}" type="pres">
      <dgm:prSet presAssocID="{75B24932-0C51-483A-A7D1-F70CB83FFD9B}" presName="invisiNode" presStyleLbl="node1" presStyleIdx="2" presStyleCnt="3"/>
      <dgm:spPr/>
    </dgm:pt>
    <dgm:pt modelId="{7BA9F734-A12A-4F1C-A000-DA62E95D7A9F}" type="pres">
      <dgm:prSet presAssocID="{75B24932-0C51-483A-A7D1-F70CB83FFD9B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</dgm:spPr>
    </dgm:pt>
  </dgm:ptLst>
  <dgm:cxnLst>
    <dgm:cxn modelId="{C7E814E7-14D7-4105-8723-0D7BC2DF620A}" srcId="{B3BEE7E2-81DD-4386-AD40-4F863167F789}" destId="{2B847426-AD8B-48B2-9BFD-E6235F0D46CA}" srcOrd="0" destOrd="0" parTransId="{3886997F-74A9-44CD-A117-18B22639C040}" sibTransId="{80DB4D20-1367-40DE-9EAE-C483F362D9A3}"/>
    <dgm:cxn modelId="{E15B2A67-4C13-4B86-8878-F2D557B77FC9}" type="presOf" srcId="{BEDD88AD-8382-4894-89BD-D3C8E10DE024}" destId="{41CD9B88-B6AD-43CD-8836-2537E881687B}" srcOrd="0" destOrd="0" presId="urn:microsoft.com/office/officeart/2005/8/layout/hList7"/>
    <dgm:cxn modelId="{49DA6609-7E35-4FE3-BE48-7C8E8BDEFD37}" type="presOf" srcId="{ECCBA586-C8C0-40DF-9278-B5C02A171BD5}" destId="{44671B13-7B38-42EB-9E2B-439694A94CED}" srcOrd="0" destOrd="0" presId="urn:microsoft.com/office/officeart/2005/8/layout/hList7"/>
    <dgm:cxn modelId="{97CA864B-AC32-4C78-9E98-1DB315BA8E40}" type="presOf" srcId="{B3BEE7E2-81DD-4386-AD40-4F863167F789}" destId="{57EA14A8-2C0D-4550-B8A2-4EE2FF2298B9}" srcOrd="0" destOrd="0" presId="urn:microsoft.com/office/officeart/2005/8/layout/hList7"/>
    <dgm:cxn modelId="{F440C7D5-ED03-4371-9BD3-6334E09D49DA}" type="presOf" srcId="{BEDD88AD-8382-4894-89BD-D3C8E10DE024}" destId="{19D767CB-2442-461A-8B7E-E156EB828E7E}" srcOrd="1" destOrd="0" presId="urn:microsoft.com/office/officeart/2005/8/layout/hList7"/>
    <dgm:cxn modelId="{E311D7FF-A882-4272-9539-1614C5187A21}" type="presOf" srcId="{75B24932-0C51-483A-A7D1-F70CB83FFD9B}" destId="{BF1FA703-88C6-49B6-A5FC-41526DA1AEB8}" srcOrd="1" destOrd="0" presId="urn:microsoft.com/office/officeart/2005/8/layout/hList7"/>
    <dgm:cxn modelId="{0505AEFC-DB5B-4742-8224-915C422D4122}" srcId="{B3BEE7E2-81DD-4386-AD40-4F863167F789}" destId="{75B24932-0C51-483A-A7D1-F70CB83FFD9B}" srcOrd="2" destOrd="0" parTransId="{198E00C0-6C45-41E7-9F8F-46AD443144EE}" sibTransId="{506CC907-3744-4273-B42A-F54B25DE3DAC}"/>
    <dgm:cxn modelId="{4E975900-58C4-4AD8-A609-1426C7D0FF45}" srcId="{B3BEE7E2-81DD-4386-AD40-4F863167F789}" destId="{BEDD88AD-8382-4894-89BD-D3C8E10DE024}" srcOrd="1" destOrd="0" parTransId="{D698E95E-E2D3-4E04-91BE-BE935DB7D0D3}" sibTransId="{ECCBA586-C8C0-40DF-9278-B5C02A171BD5}"/>
    <dgm:cxn modelId="{25695BF7-314C-4313-A802-F434695470F5}" type="presOf" srcId="{2B847426-AD8B-48B2-9BFD-E6235F0D46CA}" destId="{E9E3E516-52B3-4F58-A88E-C843D3A069C9}" srcOrd="1" destOrd="0" presId="urn:microsoft.com/office/officeart/2005/8/layout/hList7"/>
    <dgm:cxn modelId="{6BB908CC-EB77-4B76-9DEC-D987620292CC}" type="presOf" srcId="{2B847426-AD8B-48B2-9BFD-E6235F0D46CA}" destId="{657D3F35-D592-4ADF-8154-FE6CC6FF5323}" srcOrd="0" destOrd="0" presId="urn:microsoft.com/office/officeart/2005/8/layout/hList7"/>
    <dgm:cxn modelId="{3840F1C0-D8AE-446A-9A91-AA82B738D42B}" type="presOf" srcId="{75B24932-0C51-483A-A7D1-F70CB83FFD9B}" destId="{7AB65781-57CB-414E-8D41-8D064B3B2437}" srcOrd="0" destOrd="0" presId="urn:microsoft.com/office/officeart/2005/8/layout/hList7"/>
    <dgm:cxn modelId="{F0DC4539-26AC-4E9D-B11D-F610BD25E4C0}" type="presOf" srcId="{80DB4D20-1367-40DE-9EAE-C483F362D9A3}" destId="{221004C2-C580-4F27-9AB3-EFACD0C82EF3}" srcOrd="0" destOrd="0" presId="urn:microsoft.com/office/officeart/2005/8/layout/hList7"/>
    <dgm:cxn modelId="{4CCF6188-91A2-4D06-9C50-5944C3DCEFEF}" type="presParOf" srcId="{57EA14A8-2C0D-4550-B8A2-4EE2FF2298B9}" destId="{E2D34012-92AB-4F74-AA23-5FE8C4DA568D}" srcOrd="0" destOrd="0" presId="urn:microsoft.com/office/officeart/2005/8/layout/hList7"/>
    <dgm:cxn modelId="{F3C62248-ED6B-4C4D-B065-E64B95CE0AA5}" type="presParOf" srcId="{57EA14A8-2C0D-4550-B8A2-4EE2FF2298B9}" destId="{0B2B50EA-4D54-467B-AA9B-CCBAC7D87B92}" srcOrd="1" destOrd="0" presId="urn:microsoft.com/office/officeart/2005/8/layout/hList7"/>
    <dgm:cxn modelId="{3F239F81-D991-4FEC-B6C8-45ADAC0F5D05}" type="presParOf" srcId="{0B2B50EA-4D54-467B-AA9B-CCBAC7D87B92}" destId="{80ECDBB1-44D0-4239-8BAB-8128BFF514F6}" srcOrd="0" destOrd="0" presId="urn:microsoft.com/office/officeart/2005/8/layout/hList7"/>
    <dgm:cxn modelId="{7B23A74B-9864-4C4B-8DCF-AA2FC0F4D2EE}" type="presParOf" srcId="{80ECDBB1-44D0-4239-8BAB-8128BFF514F6}" destId="{657D3F35-D592-4ADF-8154-FE6CC6FF5323}" srcOrd="0" destOrd="0" presId="urn:microsoft.com/office/officeart/2005/8/layout/hList7"/>
    <dgm:cxn modelId="{3A70D601-DE9A-4E5A-AF78-CAE1A00BB68A}" type="presParOf" srcId="{80ECDBB1-44D0-4239-8BAB-8128BFF514F6}" destId="{E9E3E516-52B3-4F58-A88E-C843D3A069C9}" srcOrd="1" destOrd="0" presId="urn:microsoft.com/office/officeart/2005/8/layout/hList7"/>
    <dgm:cxn modelId="{795A9270-4771-4C3C-8F4A-DEBE6B1E760E}" type="presParOf" srcId="{80ECDBB1-44D0-4239-8BAB-8128BFF514F6}" destId="{36496153-4EBE-4BCF-8710-042AC1A9DCFF}" srcOrd="2" destOrd="0" presId="urn:microsoft.com/office/officeart/2005/8/layout/hList7"/>
    <dgm:cxn modelId="{29E97FF6-86BD-4D62-A1BD-0D37F2FB3EAB}" type="presParOf" srcId="{80ECDBB1-44D0-4239-8BAB-8128BFF514F6}" destId="{7ACC6E5E-61E0-4754-8929-E18DB2B02EA0}" srcOrd="3" destOrd="0" presId="urn:microsoft.com/office/officeart/2005/8/layout/hList7"/>
    <dgm:cxn modelId="{EE9B3EA5-4548-46EC-98B8-1A9468D91286}" type="presParOf" srcId="{0B2B50EA-4D54-467B-AA9B-CCBAC7D87B92}" destId="{221004C2-C580-4F27-9AB3-EFACD0C82EF3}" srcOrd="1" destOrd="0" presId="urn:microsoft.com/office/officeart/2005/8/layout/hList7"/>
    <dgm:cxn modelId="{730FA847-26F0-473C-9286-A897946180B3}" type="presParOf" srcId="{0B2B50EA-4D54-467B-AA9B-CCBAC7D87B92}" destId="{FC0F8387-5FA1-4A66-A863-82C66D56B156}" srcOrd="2" destOrd="0" presId="urn:microsoft.com/office/officeart/2005/8/layout/hList7"/>
    <dgm:cxn modelId="{A42C6E6B-E5DA-4530-B296-845561D02E39}" type="presParOf" srcId="{FC0F8387-5FA1-4A66-A863-82C66D56B156}" destId="{41CD9B88-B6AD-43CD-8836-2537E881687B}" srcOrd="0" destOrd="0" presId="urn:microsoft.com/office/officeart/2005/8/layout/hList7"/>
    <dgm:cxn modelId="{499BB1A1-0224-48AA-B428-2065F5BBE154}" type="presParOf" srcId="{FC0F8387-5FA1-4A66-A863-82C66D56B156}" destId="{19D767CB-2442-461A-8B7E-E156EB828E7E}" srcOrd="1" destOrd="0" presId="urn:microsoft.com/office/officeart/2005/8/layout/hList7"/>
    <dgm:cxn modelId="{A36CA7A0-67F2-4E94-AC14-87D3E9966FDE}" type="presParOf" srcId="{FC0F8387-5FA1-4A66-A863-82C66D56B156}" destId="{3FD42594-2040-47A3-8C43-B06CDDCF2C65}" srcOrd="2" destOrd="0" presId="urn:microsoft.com/office/officeart/2005/8/layout/hList7"/>
    <dgm:cxn modelId="{F04A4A24-7033-4A07-9870-10198A3DE3AD}" type="presParOf" srcId="{FC0F8387-5FA1-4A66-A863-82C66D56B156}" destId="{C2E7B080-7502-4EE1-8C8B-8AA78A7529EE}" srcOrd="3" destOrd="0" presId="urn:microsoft.com/office/officeart/2005/8/layout/hList7"/>
    <dgm:cxn modelId="{7BF541E9-4C8C-46A6-903A-4F58530F733C}" type="presParOf" srcId="{0B2B50EA-4D54-467B-AA9B-CCBAC7D87B92}" destId="{44671B13-7B38-42EB-9E2B-439694A94CED}" srcOrd="3" destOrd="0" presId="urn:microsoft.com/office/officeart/2005/8/layout/hList7"/>
    <dgm:cxn modelId="{241510DE-85BB-4CF4-88BA-4FC0CCFDA5F9}" type="presParOf" srcId="{0B2B50EA-4D54-467B-AA9B-CCBAC7D87B92}" destId="{383B1FC7-BCE1-442F-8742-CEC8A7CD2B7E}" srcOrd="4" destOrd="0" presId="urn:microsoft.com/office/officeart/2005/8/layout/hList7"/>
    <dgm:cxn modelId="{4C61973A-D210-4F4D-8280-F706DD29DBBC}" type="presParOf" srcId="{383B1FC7-BCE1-442F-8742-CEC8A7CD2B7E}" destId="{7AB65781-57CB-414E-8D41-8D064B3B2437}" srcOrd="0" destOrd="0" presId="urn:microsoft.com/office/officeart/2005/8/layout/hList7"/>
    <dgm:cxn modelId="{19652307-EBFD-4235-A3BD-0BE0E436F9B6}" type="presParOf" srcId="{383B1FC7-BCE1-442F-8742-CEC8A7CD2B7E}" destId="{BF1FA703-88C6-49B6-A5FC-41526DA1AEB8}" srcOrd="1" destOrd="0" presId="urn:microsoft.com/office/officeart/2005/8/layout/hList7"/>
    <dgm:cxn modelId="{6046E001-0025-4EB3-8798-7252B5F66CF3}" type="presParOf" srcId="{383B1FC7-BCE1-442F-8742-CEC8A7CD2B7E}" destId="{462D6C97-CA8A-40E8-B9F7-3A9E73E80B87}" srcOrd="2" destOrd="0" presId="urn:microsoft.com/office/officeart/2005/8/layout/hList7"/>
    <dgm:cxn modelId="{19382B59-B464-4FFA-9334-1A054596DCA8}" type="presParOf" srcId="{383B1FC7-BCE1-442F-8742-CEC8A7CD2B7E}" destId="{7BA9F734-A12A-4F1C-A000-DA62E95D7A9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067A15-79E3-4FBF-AD2C-D9A3BA066263}" type="doc">
      <dgm:prSet loTypeId="urn:microsoft.com/office/officeart/2008/layout/SquareAccentLis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fr-FR"/>
        </a:p>
      </dgm:t>
    </dgm:pt>
    <dgm:pt modelId="{3B2AC1CB-1E03-454F-8B6D-83D58F440265}">
      <dgm:prSet phldrT="[Texte]"/>
      <dgm:spPr/>
      <dgm:t>
        <a:bodyPr/>
        <a:lstStyle/>
        <a:p>
          <a:r>
            <a:rPr lang="ar-DZ" dirty="0" smtClean="0"/>
            <a:t>العوامل الخارجية</a:t>
          </a:r>
          <a:endParaRPr lang="fr-FR" dirty="0"/>
        </a:p>
      </dgm:t>
    </dgm:pt>
    <dgm:pt modelId="{3353A808-4FF3-43F5-9E06-AF85E92AC512}" type="parTrans" cxnId="{6A813EFF-CE17-4D9F-B322-63B1BAE331B2}">
      <dgm:prSet/>
      <dgm:spPr/>
      <dgm:t>
        <a:bodyPr/>
        <a:lstStyle/>
        <a:p>
          <a:endParaRPr lang="fr-FR"/>
        </a:p>
      </dgm:t>
    </dgm:pt>
    <dgm:pt modelId="{31F39F89-E686-465E-9441-42EDB00C99CF}" type="sibTrans" cxnId="{6A813EFF-CE17-4D9F-B322-63B1BAE331B2}">
      <dgm:prSet/>
      <dgm:spPr/>
      <dgm:t>
        <a:bodyPr/>
        <a:lstStyle/>
        <a:p>
          <a:endParaRPr lang="fr-FR"/>
        </a:p>
      </dgm:t>
    </dgm:pt>
    <dgm:pt modelId="{11FB633E-5E98-4366-A379-9ADD0D0C2502}">
      <dgm:prSet phldrT="[Texte]" custT="1"/>
      <dgm:spPr/>
      <dgm:t>
        <a:bodyPr/>
        <a:lstStyle/>
        <a:p>
          <a:r>
            <a:rPr lang="ar-DZ" sz="2000" dirty="0" smtClean="0"/>
            <a:t>تسويقية</a:t>
          </a:r>
          <a:endParaRPr lang="fr-FR" sz="2000" dirty="0"/>
        </a:p>
      </dgm:t>
    </dgm:pt>
    <dgm:pt modelId="{EC50F3F9-FBD9-4760-92B9-7E402DCA0DD7}" type="parTrans" cxnId="{2A9208AB-E87A-4777-A1E8-A576A48E9B4C}">
      <dgm:prSet/>
      <dgm:spPr/>
      <dgm:t>
        <a:bodyPr/>
        <a:lstStyle/>
        <a:p>
          <a:endParaRPr lang="fr-FR"/>
        </a:p>
      </dgm:t>
    </dgm:pt>
    <dgm:pt modelId="{7541F701-82C1-4B20-84A9-A2CB882766E2}" type="sibTrans" cxnId="{2A9208AB-E87A-4777-A1E8-A576A48E9B4C}">
      <dgm:prSet/>
      <dgm:spPr/>
      <dgm:t>
        <a:bodyPr/>
        <a:lstStyle/>
        <a:p>
          <a:endParaRPr lang="fr-FR"/>
        </a:p>
      </dgm:t>
    </dgm:pt>
    <dgm:pt modelId="{2BCD5A94-5230-45C5-BB9A-485325DCE6B5}">
      <dgm:prSet phldrT="[Texte]" custT="1"/>
      <dgm:spPr/>
      <dgm:t>
        <a:bodyPr/>
        <a:lstStyle/>
        <a:p>
          <a:r>
            <a:rPr lang="ar-DZ" sz="2000" dirty="0" smtClean="0"/>
            <a:t>بيئية</a:t>
          </a:r>
          <a:endParaRPr lang="fr-FR" sz="2000" dirty="0"/>
        </a:p>
      </dgm:t>
    </dgm:pt>
    <dgm:pt modelId="{FF769260-2EA8-41A2-A06A-93C48E799368}" type="parTrans" cxnId="{C0F8E41B-776C-4238-B877-9DE65E2034C5}">
      <dgm:prSet/>
      <dgm:spPr/>
      <dgm:t>
        <a:bodyPr/>
        <a:lstStyle/>
        <a:p>
          <a:endParaRPr lang="fr-FR"/>
        </a:p>
      </dgm:t>
    </dgm:pt>
    <dgm:pt modelId="{5FA5DC6F-0B9F-41B6-8B0E-1D02BBC55CBD}" type="sibTrans" cxnId="{C0F8E41B-776C-4238-B877-9DE65E2034C5}">
      <dgm:prSet/>
      <dgm:spPr/>
      <dgm:t>
        <a:bodyPr/>
        <a:lstStyle/>
        <a:p>
          <a:endParaRPr lang="fr-FR"/>
        </a:p>
      </dgm:t>
    </dgm:pt>
    <dgm:pt modelId="{33888F29-19B8-4517-9904-04500DF1072D}">
      <dgm:prSet phldrT="[Texte]"/>
      <dgm:spPr/>
      <dgm:t>
        <a:bodyPr/>
        <a:lstStyle/>
        <a:p>
          <a:r>
            <a:rPr lang="ar-DZ" dirty="0" smtClean="0"/>
            <a:t>خصائص المستهلك</a:t>
          </a:r>
          <a:endParaRPr lang="fr-FR" dirty="0"/>
        </a:p>
      </dgm:t>
    </dgm:pt>
    <dgm:pt modelId="{74C8D460-C313-48CE-A04E-841E461971A7}" type="parTrans" cxnId="{4080B4D5-237A-434E-B6DB-A64E620471E7}">
      <dgm:prSet/>
      <dgm:spPr/>
      <dgm:t>
        <a:bodyPr/>
        <a:lstStyle/>
        <a:p>
          <a:endParaRPr lang="fr-FR"/>
        </a:p>
      </dgm:t>
    </dgm:pt>
    <dgm:pt modelId="{96CB9C0D-1C12-4932-A2A6-31FF26008990}" type="sibTrans" cxnId="{4080B4D5-237A-434E-B6DB-A64E620471E7}">
      <dgm:prSet/>
      <dgm:spPr/>
      <dgm:t>
        <a:bodyPr/>
        <a:lstStyle/>
        <a:p>
          <a:endParaRPr lang="fr-FR"/>
        </a:p>
      </dgm:t>
    </dgm:pt>
    <dgm:pt modelId="{83532425-6306-48AA-972A-89603454487B}">
      <dgm:prSet phldrT="[Texte]" custT="1"/>
      <dgm:spPr/>
      <dgm:t>
        <a:bodyPr/>
        <a:lstStyle/>
        <a:p>
          <a:r>
            <a:rPr lang="ar-DZ" sz="2000" dirty="0" smtClean="0"/>
            <a:t>ثقافية</a:t>
          </a:r>
          <a:endParaRPr lang="fr-FR" sz="2000" dirty="0"/>
        </a:p>
      </dgm:t>
    </dgm:pt>
    <dgm:pt modelId="{C46E9A45-8585-42ED-B3D5-57BAC5CB7FF6}" type="parTrans" cxnId="{C6D51CBB-01FF-4D13-BB98-1A32C2DB1819}">
      <dgm:prSet/>
      <dgm:spPr/>
      <dgm:t>
        <a:bodyPr/>
        <a:lstStyle/>
        <a:p>
          <a:endParaRPr lang="fr-FR"/>
        </a:p>
      </dgm:t>
    </dgm:pt>
    <dgm:pt modelId="{897A588E-84A7-46EB-934A-8B62305DEEC4}" type="sibTrans" cxnId="{C6D51CBB-01FF-4D13-BB98-1A32C2DB1819}">
      <dgm:prSet/>
      <dgm:spPr/>
      <dgm:t>
        <a:bodyPr/>
        <a:lstStyle/>
        <a:p>
          <a:endParaRPr lang="fr-FR"/>
        </a:p>
      </dgm:t>
    </dgm:pt>
    <dgm:pt modelId="{4F2E471A-22D7-4094-A70E-C52BC6B0C1C7}">
      <dgm:prSet phldrT="[Texte]" custT="1"/>
      <dgm:spPr/>
      <dgm:t>
        <a:bodyPr/>
        <a:lstStyle/>
        <a:p>
          <a:r>
            <a:rPr lang="ar-DZ" sz="2000" dirty="0" smtClean="0"/>
            <a:t>اجتماعية</a:t>
          </a:r>
          <a:endParaRPr lang="fr-FR" sz="2000" dirty="0"/>
        </a:p>
      </dgm:t>
    </dgm:pt>
    <dgm:pt modelId="{1C762A15-DEA6-48FD-B2C2-EF44A25CC63C}" type="parTrans" cxnId="{4EE58B6B-8B4F-48E6-9FA1-14E440058809}">
      <dgm:prSet/>
      <dgm:spPr/>
      <dgm:t>
        <a:bodyPr/>
        <a:lstStyle/>
        <a:p>
          <a:endParaRPr lang="fr-FR"/>
        </a:p>
      </dgm:t>
    </dgm:pt>
    <dgm:pt modelId="{78DCE5E3-6D7C-43D6-81B9-6A299A81F8BC}" type="sibTrans" cxnId="{4EE58B6B-8B4F-48E6-9FA1-14E440058809}">
      <dgm:prSet/>
      <dgm:spPr/>
      <dgm:t>
        <a:bodyPr/>
        <a:lstStyle/>
        <a:p>
          <a:endParaRPr lang="fr-FR"/>
        </a:p>
      </dgm:t>
    </dgm:pt>
    <dgm:pt modelId="{DFA36BBC-BFEF-4979-AC68-0C1735C0ECDA}">
      <dgm:prSet phldrT="[Texte]" custT="1"/>
      <dgm:spPr/>
      <dgm:t>
        <a:bodyPr/>
        <a:lstStyle/>
        <a:p>
          <a:r>
            <a:rPr lang="ar-DZ" sz="2000" dirty="0" smtClean="0"/>
            <a:t>شخصية</a:t>
          </a:r>
          <a:endParaRPr lang="fr-FR" sz="2000" dirty="0"/>
        </a:p>
      </dgm:t>
    </dgm:pt>
    <dgm:pt modelId="{9BB6E299-FCBE-425F-B15D-F57F49B796E2}" type="parTrans" cxnId="{FEA1248F-9812-4D37-94AF-3A1633A43237}">
      <dgm:prSet/>
      <dgm:spPr/>
      <dgm:t>
        <a:bodyPr/>
        <a:lstStyle/>
        <a:p>
          <a:endParaRPr lang="fr-FR"/>
        </a:p>
      </dgm:t>
    </dgm:pt>
    <dgm:pt modelId="{C0897386-5593-4310-A862-F760778AE2ED}" type="sibTrans" cxnId="{FEA1248F-9812-4D37-94AF-3A1633A43237}">
      <dgm:prSet/>
      <dgm:spPr/>
      <dgm:t>
        <a:bodyPr/>
        <a:lstStyle/>
        <a:p>
          <a:endParaRPr lang="fr-FR"/>
        </a:p>
      </dgm:t>
    </dgm:pt>
    <dgm:pt modelId="{7EFB8BDC-82ED-4BA0-A665-DF87A0F586AF}">
      <dgm:prSet phldrT="[Texte]"/>
      <dgm:spPr/>
      <dgm:t>
        <a:bodyPr/>
        <a:lstStyle/>
        <a:p>
          <a:r>
            <a:rPr lang="ar-DZ" dirty="0" smtClean="0"/>
            <a:t>نفسية</a:t>
          </a:r>
          <a:endParaRPr lang="fr-FR" dirty="0"/>
        </a:p>
      </dgm:t>
    </dgm:pt>
    <dgm:pt modelId="{8EA305A0-7E65-4ED9-AFC3-A709D07B475C}" type="parTrans" cxnId="{ECC881B5-27CA-4C41-ACC2-852E3F54A4B0}">
      <dgm:prSet/>
      <dgm:spPr/>
      <dgm:t>
        <a:bodyPr/>
        <a:lstStyle/>
        <a:p>
          <a:endParaRPr lang="fr-FR"/>
        </a:p>
      </dgm:t>
    </dgm:pt>
    <dgm:pt modelId="{2F82B639-9463-44DB-9AE2-819A1B99766A}" type="sibTrans" cxnId="{ECC881B5-27CA-4C41-ACC2-852E3F54A4B0}">
      <dgm:prSet/>
      <dgm:spPr/>
      <dgm:t>
        <a:bodyPr/>
        <a:lstStyle/>
        <a:p>
          <a:endParaRPr lang="fr-FR"/>
        </a:p>
      </dgm:t>
    </dgm:pt>
    <dgm:pt modelId="{4A617361-7889-440A-A82C-8A5F5AE7A290}" type="pres">
      <dgm:prSet presAssocID="{83067A15-79E3-4FBF-AD2C-D9A3BA066263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fr-FR"/>
        </a:p>
      </dgm:t>
    </dgm:pt>
    <dgm:pt modelId="{E63EEC3B-69B1-4EFE-8609-95C4AB5CE8DB}" type="pres">
      <dgm:prSet presAssocID="{3B2AC1CB-1E03-454F-8B6D-83D58F440265}" presName="root" presStyleCnt="0">
        <dgm:presLayoutVars>
          <dgm:chMax/>
          <dgm:chPref/>
        </dgm:presLayoutVars>
      </dgm:prSet>
      <dgm:spPr/>
    </dgm:pt>
    <dgm:pt modelId="{AEE70803-AA61-4801-B000-A3F0A7FE0DC0}" type="pres">
      <dgm:prSet presAssocID="{3B2AC1CB-1E03-454F-8B6D-83D58F440265}" presName="rootComposite" presStyleCnt="0">
        <dgm:presLayoutVars/>
      </dgm:prSet>
      <dgm:spPr/>
    </dgm:pt>
    <dgm:pt modelId="{0AB2F419-E3FC-4F8F-B453-9881F3171DF3}" type="pres">
      <dgm:prSet presAssocID="{3B2AC1CB-1E03-454F-8B6D-83D58F440265}" presName="ParentAccent" presStyleLbl="alignNode1" presStyleIdx="0" presStyleCnt="2"/>
      <dgm:spPr/>
    </dgm:pt>
    <dgm:pt modelId="{F11353FC-807B-41B8-B9DB-8D59BDD9D33D}" type="pres">
      <dgm:prSet presAssocID="{3B2AC1CB-1E03-454F-8B6D-83D58F440265}" presName="ParentSmallAccent" presStyleLbl="fgAcc1" presStyleIdx="0" presStyleCnt="2"/>
      <dgm:spPr/>
    </dgm:pt>
    <dgm:pt modelId="{6C8AB772-11F8-4A9C-A376-3C2EAF3D129A}" type="pres">
      <dgm:prSet presAssocID="{3B2AC1CB-1E03-454F-8B6D-83D58F440265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D9D5287-2759-44CF-AF3E-9D2F469DE662}" type="pres">
      <dgm:prSet presAssocID="{3B2AC1CB-1E03-454F-8B6D-83D58F440265}" presName="childShape" presStyleCnt="0">
        <dgm:presLayoutVars>
          <dgm:chMax val="0"/>
          <dgm:chPref val="0"/>
        </dgm:presLayoutVars>
      </dgm:prSet>
      <dgm:spPr/>
    </dgm:pt>
    <dgm:pt modelId="{08DAF298-2351-4054-852C-CBF47A40DE4B}" type="pres">
      <dgm:prSet presAssocID="{11FB633E-5E98-4366-A379-9ADD0D0C2502}" presName="childComposite" presStyleCnt="0">
        <dgm:presLayoutVars>
          <dgm:chMax val="0"/>
          <dgm:chPref val="0"/>
        </dgm:presLayoutVars>
      </dgm:prSet>
      <dgm:spPr/>
    </dgm:pt>
    <dgm:pt modelId="{6E920F4D-A09F-4968-AD71-BB3E270BE242}" type="pres">
      <dgm:prSet presAssocID="{11FB633E-5E98-4366-A379-9ADD0D0C2502}" presName="ChildAccent" presStyleLbl="solidFgAcc1" presStyleIdx="0" presStyleCnt="6"/>
      <dgm:spPr/>
    </dgm:pt>
    <dgm:pt modelId="{5600AC12-B43D-418E-A5D4-7AC88B9D01AC}" type="pres">
      <dgm:prSet presAssocID="{11FB633E-5E98-4366-A379-9ADD0D0C2502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F35D26-4D3B-4944-AEF3-0118CC13A6BE}" type="pres">
      <dgm:prSet presAssocID="{2BCD5A94-5230-45C5-BB9A-485325DCE6B5}" presName="childComposite" presStyleCnt="0">
        <dgm:presLayoutVars>
          <dgm:chMax val="0"/>
          <dgm:chPref val="0"/>
        </dgm:presLayoutVars>
      </dgm:prSet>
      <dgm:spPr/>
    </dgm:pt>
    <dgm:pt modelId="{EB1826B0-B13B-46F4-9F98-964B4AAD1B84}" type="pres">
      <dgm:prSet presAssocID="{2BCD5A94-5230-45C5-BB9A-485325DCE6B5}" presName="ChildAccent" presStyleLbl="solidFgAcc1" presStyleIdx="1" presStyleCnt="6"/>
      <dgm:spPr/>
    </dgm:pt>
    <dgm:pt modelId="{2E691716-58A0-4251-ADCF-5E1BF1545EAF}" type="pres">
      <dgm:prSet presAssocID="{2BCD5A94-5230-45C5-BB9A-485325DCE6B5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5D0233-C419-4AA0-972D-34A21CCBB5DA}" type="pres">
      <dgm:prSet presAssocID="{33888F29-19B8-4517-9904-04500DF1072D}" presName="root" presStyleCnt="0">
        <dgm:presLayoutVars>
          <dgm:chMax/>
          <dgm:chPref/>
        </dgm:presLayoutVars>
      </dgm:prSet>
      <dgm:spPr/>
    </dgm:pt>
    <dgm:pt modelId="{FD4E1C55-C130-4742-99A5-880DA20976EC}" type="pres">
      <dgm:prSet presAssocID="{33888F29-19B8-4517-9904-04500DF1072D}" presName="rootComposite" presStyleCnt="0">
        <dgm:presLayoutVars/>
      </dgm:prSet>
      <dgm:spPr/>
    </dgm:pt>
    <dgm:pt modelId="{9718A82F-040D-484A-977F-47F12228EC4D}" type="pres">
      <dgm:prSet presAssocID="{33888F29-19B8-4517-9904-04500DF1072D}" presName="ParentAccent" presStyleLbl="alignNode1" presStyleIdx="1" presStyleCnt="2"/>
      <dgm:spPr/>
    </dgm:pt>
    <dgm:pt modelId="{F99386F0-9DF1-4613-A5C6-63072D7E21C2}" type="pres">
      <dgm:prSet presAssocID="{33888F29-19B8-4517-9904-04500DF1072D}" presName="ParentSmallAccent" presStyleLbl="fgAcc1" presStyleIdx="1" presStyleCnt="2"/>
      <dgm:spPr/>
    </dgm:pt>
    <dgm:pt modelId="{690500DE-18E6-4B1B-9336-BFF0FA90AD33}" type="pres">
      <dgm:prSet presAssocID="{33888F29-19B8-4517-9904-04500DF1072D}" presName="Parent" presStyleLbl="revTx" presStyleIdx="3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1938D23-CCB2-4DC2-9493-5BEDA609F2C2}" type="pres">
      <dgm:prSet presAssocID="{33888F29-19B8-4517-9904-04500DF1072D}" presName="childShape" presStyleCnt="0">
        <dgm:presLayoutVars>
          <dgm:chMax val="0"/>
          <dgm:chPref val="0"/>
        </dgm:presLayoutVars>
      </dgm:prSet>
      <dgm:spPr/>
    </dgm:pt>
    <dgm:pt modelId="{24E2C27F-8293-42B1-80A7-0864FAFBBBD5}" type="pres">
      <dgm:prSet presAssocID="{83532425-6306-48AA-972A-89603454487B}" presName="childComposite" presStyleCnt="0">
        <dgm:presLayoutVars>
          <dgm:chMax val="0"/>
          <dgm:chPref val="0"/>
        </dgm:presLayoutVars>
      </dgm:prSet>
      <dgm:spPr/>
    </dgm:pt>
    <dgm:pt modelId="{E779357C-411F-4349-9BAA-D26FC9708EBE}" type="pres">
      <dgm:prSet presAssocID="{83532425-6306-48AA-972A-89603454487B}" presName="ChildAccent" presStyleLbl="solidFgAcc1" presStyleIdx="2" presStyleCnt="6"/>
      <dgm:spPr/>
    </dgm:pt>
    <dgm:pt modelId="{B1C5F4BB-F51D-4A35-9F32-95B3E986A14C}" type="pres">
      <dgm:prSet presAssocID="{83532425-6306-48AA-972A-89603454487B}" presName="Child" presStyleLbl="revTx" presStyleIdx="4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3AB8A4-B636-4D00-9E9F-4C39F3D29D0C}" type="pres">
      <dgm:prSet presAssocID="{4F2E471A-22D7-4094-A70E-C52BC6B0C1C7}" presName="childComposite" presStyleCnt="0">
        <dgm:presLayoutVars>
          <dgm:chMax val="0"/>
          <dgm:chPref val="0"/>
        </dgm:presLayoutVars>
      </dgm:prSet>
      <dgm:spPr/>
    </dgm:pt>
    <dgm:pt modelId="{19B61120-3826-4033-8440-3DE220F0DAA9}" type="pres">
      <dgm:prSet presAssocID="{4F2E471A-22D7-4094-A70E-C52BC6B0C1C7}" presName="ChildAccent" presStyleLbl="solidFgAcc1" presStyleIdx="3" presStyleCnt="6"/>
      <dgm:spPr/>
    </dgm:pt>
    <dgm:pt modelId="{B46479E0-5E1E-44BB-8698-F614FB03576F}" type="pres">
      <dgm:prSet presAssocID="{4F2E471A-22D7-4094-A70E-C52BC6B0C1C7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E34637-09B7-4B2D-A4C4-095E59669D55}" type="pres">
      <dgm:prSet presAssocID="{DFA36BBC-BFEF-4979-AC68-0C1735C0ECDA}" presName="childComposite" presStyleCnt="0">
        <dgm:presLayoutVars>
          <dgm:chMax val="0"/>
          <dgm:chPref val="0"/>
        </dgm:presLayoutVars>
      </dgm:prSet>
      <dgm:spPr/>
    </dgm:pt>
    <dgm:pt modelId="{D4553C7F-EE1F-449D-896D-3906C460BD04}" type="pres">
      <dgm:prSet presAssocID="{DFA36BBC-BFEF-4979-AC68-0C1735C0ECDA}" presName="ChildAccent" presStyleLbl="solidFgAcc1" presStyleIdx="4" presStyleCnt="6"/>
      <dgm:spPr/>
    </dgm:pt>
    <dgm:pt modelId="{40F59091-8F3A-4BC0-B49D-42FBAEC89BE4}" type="pres">
      <dgm:prSet presAssocID="{DFA36BBC-BFEF-4979-AC68-0C1735C0ECDA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6DC0F6-DE96-40BA-8926-5B604FFD826E}" type="pres">
      <dgm:prSet presAssocID="{7EFB8BDC-82ED-4BA0-A665-DF87A0F586AF}" presName="childComposite" presStyleCnt="0">
        <dgm:presLayoutVars>
          <dgm:chMax val="0"/>
          <dgm:chPref val="0"/>
        </dgm:presLayoutVars>
      </dgm:prSet>
      <dgm:spPr/>
    </dgm:pt>
    <dgm:pt modelId="{4236595C-2113-4160-9D65-B756D6D07BF2}" type="pres">
      <dgm:prSet presAssocID="{7EFB8BDC-82ED-4BA0-A665-DF87A0F586AF}" presName="ChildAccent" presStyleLbl="solidFgAcc1" presStyleIdx="5" presStyleCnt="6"/>
      <dgm:spPr/>
    </dgm:pt>
    <dgm:pt modelId="{94970608-D101-4B3A-ACA0-039C5D175382}" type="pres">
      <dgm:prSet presAssocID="{7EFB8BDC-82ED-4BA0-A665-DF87A0F586AF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A71FA91-2C89-4ABB-B0D0-A46F43CF6426}" type="presOf" srcId="{83532425-6306-48AA-972A-89603454487B}" destId="{B1C5F4BB-F51D-4A35-9F32-95B3E986A14C}" srcOrd="0" destOrd="0" presId="urn:microsoft.com/office/officeart/2008/layout/SquareAccentList"/>
    <dgm:cxn modelId="{4EE58B6B-8B4F-48E6-9FA1-14E440058809}" srcId="{33888F29-19B8-4517-9904-04500DF1072D}" destId="{4F2E471A-22D7-4094-A70E-C52BC6B0C1C7}" srcOrd="1" destOrd="0" parTransId="{1C762A15-DEA6-48FD-B2C2-EF44A25CC63C}" sibTransId="{78DCE5E3-6D7C-43D6-81B9-6A299A81F8BC}"/>
    <dgm:cxn modelId="{FEA1248F-9812-4D37-94AF-3A1633A43237}" srcId="{33888F29-19B8-4517-9904-04500DF1072D}" destId="{DFA36BBC-BFEF-4979-AC68-0C1735C0ECDA}" srcOrd="2" destOrd="0" parTransId="{9BB6E299-FCBE-425F-B15D-F57F49B796E2}" sibTransId="{C0897386-5593-4310-A862-F760778AE2ED}"/>
    <dgm:cxn modelId="{68F378E5-A7F9-4F11-AD92-63DF9E3A4F96}" type="presOf" srcId="{11FB633E-5E98-4366-A379-9ADD0D0C2502}" destId="{5600AC12-B43D-418E-A5D4-7AC88B9D01AC}" srcOrd="0" destOrd="0" presId="urn:microsoft.com/office/officeart/2008/layout/SquareAccentList"/>
    <dgm:cxn modelId="{6A813EFF-CE17-4D9F-B322-63B1BAE331B2}" srcId="{83067A15-79E3-4FBF-AD2C-D9A3BA066263}" destId="{3B2AC1CB-1E03-454F-8B6D-83D58F440265}" srcOrd="0" destOrd="0" parTransId="{3353A808-4FF3-43F5-9E06-AF85E92AC512}" sibTransId="{31F39F89-E686-465E-9441-42EDB00C99CF}"/>
    <dgm:cxn modelId="{71E936AE-0C4B-4734-8A37-1EB87DCDFCF5}" type="presOf" srcId="{3B2AC1CB-1E03-454F-8B6D-83D58F440265}" destId="{6C8AB772-11F8-4A9C-A376-3C2EAF3D129A}" srcOrd="0" destOrd="0" presId="urn:microsoft.com/office/officeart/2008/layout/SquareAccentList"/>
    <dgm:cxn modelId="{C6D51CBB-01FF-4D13-BB98-1A32C2DB1819}" srcId="{33888F29-19B8-4517-9904-04500DF1072D}" destId="{83532425-6306-48AA-972A-89603454487B}" srcOrd="0" destOrd="0" parTransId="{C46E9A45-8585-42ED-B3D5-57BAC5CB7FF6}" sibTransId="{897A588E-84A7-46EB-934A-8B62305DEEC4}"/>
    <dgm:cxn modelId="{AD9E8F7C-62BC-40BE-8351-6EFA846F619E}" type="presOf" srcId="{7EFB8BDC-82ED-4BA0-A665-DF87A0F586AF}" destId="{94970608-D101-4B3A-ACA0-039C5D175382}" srcOrd="0" destOrd="0" presId="urn:microsoft.com/office/officeart/2008/layout/SquareAccentList"/>
    <dgm:cxn modelId="{C88F0807-0690-48D8-B1FB-4C8BC0C7663D}" type="presOf" srcId="{2BCD5A94-5230-45C5-BB9A-485325DCE6B5}" destId="{2E691716-58A0-4251-ADCF-5E1BF1545EAF}" srcOrd="0" destOrd="0" presId="urn:microsoft.com/office/officeart/2008/layout/SquareAccentList"/>
    <dgm:cxn modelId="{F30F2115-B499-47CF-BD53-6EF8C11622DF}" type="presOf" srcId="{DFA36BBC-BFEF-4979-AC68-0C1735C0ECDA}" destId="{40F59091-8F3A-4BC0-B49D-42FBAEC89BE4}" srcOrd="0" destOrd="0" presId="urn:microsoft.com/office/officeart/2008/layout/SquareAccentList"/>
    <dgm:cxn modelId="{707EA6E3-F24D-4BC1-B41F-8CD4FCAA40AC}" type="presOf" srcId="{33888F29-19B8-4517-9904-04500DF1072D}" destId="{690500DE-18E6-4B1B-9336-BFF0FA90AD33}" srcOrd="0" destOrd="0" presId="urn:microsoft.com/office/officeart/2008/layout/SquareAccentList"/>
    <dgm:cxn modelId="{2F368F60-AA4C-4E8A-BFE8-82B51FB22734}" type="presOf" srcId="{4F2E471A-22D7-4094-A70E-C52BC6B0C1C7}" destId="{B46479E0-5E1E-44BB-8698-F614FB03576F}" srcOrd="0" destOrd="0" presId="urn:microsoft.com/office/officeart/2008/layout/SquareAccentList"/>
    <dgm:cxn modelId="{DF2BAC6D-5524-4402-B11C-FB6ED0733F66}" type="presOf" srcId="{83067A15-79E3-4FBF-AD2C-D9A3BA066263}" destId="{4A617361-7889-440A-A82C-8A5F5AE7A290}" srcOrd="0" destOrd="0" presId="urn:microsoft.com/office/officeart/2008/layout/SquareAccentList"/>
    <dgm:cxn modelId="{4080B4D5-237A-434E-B6DB-A64E620471E7}" srcId="{83067A15-79E3-4FBF-AD2C-D9A3BA066263}" destId="{33888F29-19B8-4517-9904-04500DF1072D}" srcOrd="1" destOrd="0" parTransId="{74C8D460-C313-48CE-A04E-841E461971A7}" sibTransId="{96CB9C0D-1C12-4932-A2A6-31FF26008990}"/>
    <dgm:cxn modelId="{2A9208AB-E87A-4777-A1E8-A576A48E9B4C}" srcId="{3B2AC1CB-1E03-454F-8B6D-83D58F440265}" destId="{11FB633E-5E98-4366-A379-9ADD0D0C2502}" srcOrd="0" destOrd="0" parTransId="{EC50F3F9-FBD9-4760-92B9-7E402DCA0DD7}" sibTransId="{7541F701-82C1-4B20-84A9-A2CB882766E2}"/>
    <dgm:cxn modelId="{C0F8E41B-776C-4238-B877-9DE65E2034C5}" srcId="{3B2AC1CB-1E03-454F-8B6D-83D58F440265}" destId="{2BCD5A94-5230-45C5-BB9A-485325DCE6B5}" srcOrd="1" destOrd="0" parTransId="{FF769260-2EA8-41A2-A06A-93C48E799368}" sibTransId="{5FA5DC6F-0B9F-41B6-8B0E-1D02BBC55CBD}"/>
    <dgm:cxn modelId="{ECC881B5-27CA-4C41-ACC2-852E3F54A4B0}" srcId="{33888F29-19B8-4517-9904-04500DF1072D}" destId="{7EFB8BDC-82ED-4BA0-A665-DF87A0F586AF}" srcOrd="3" destOrd="0" parTransId="{8EA305A0-7E65-4ED9-AFC3-A709D07B475C}" sibTransId="{2F82B639-9463-44DB-9AE2-819A1B99766A}"/>
    <dgm:cxn modelId="{CC14CC26-6D05-4F63-8505-52DE1D01CAD7}" type="presParOf" srcId="{4A617361-7889-440A-A82C-8A5F5AE7A290}" destId="{E63EEC3B-69B1-4EFE-8609-95C4AB5CE8DB}" srcOrd="0" destOrd="0" presId="urn:microsoft.com/office/officeart/2008/layout/SquareAccentList"/>
    <dgm:cxn modelId="{2A4DEF80-0F27-44B0-8381-FFC82DCEE07D}" type="presParOf" srcId="{E63EEC3B-69B1-4EFE-8609-95C4AB5CE8DB}" destId="{AEE70803-AA61-4801-B000-A3F0A7FE0DC0}" srcOrd="0" destOrd="0" presId="urn:microsoft.com/office/officeart/2008/layout/SquareAccentList"/>
    <dgm:cxn modelId="{C7F083DC-F06C-4671-A7E3-0F47DEFE2DF2}" type="presParOf" srcId="{AEE70803-AA61-4801-B000-A3F0A7FE0DC0}" destId="{0AB2F419-E3FC-4F8F-B453-9881F3171DF3}" srcOrd="0" destOrd="0" presId="urn:microsoft.com/office/officeart/2008/layout/SquareAccentList"/>
    <dgm:cxn modelId="{33A0BCB5-119B-44FA-B0BB-38D8C394BDA6}" type="presParOf" srcId="{AEE70803-AA61-4801-B000-A3F0A7FE0DC0}" destId="{F11353FC-807B-41B8-B9DB-8D59BDD9D33D}" srcOrd="1" destOrd="0" presId="urn:microsoft.com/office/officeart/2008/layout/SquareAccentList"/>
    <dgm:cxn modelId="{1F9C7D80-97E4-454B-9D67-F65322657B1E}" type="presParOf" srcId="{AEE70803-AA61-4801-B000-A3F0A7FE0DC0}" destId="{6C8AB772-11F8-4A9C-A376-3C2EAF3D129A}" srcOrd="2" destOrd="0" presId="urn:microsoft.com/office/officeart/2008/layout/SquareAccentList"/>
    <dgm:cxn modelId="{330A050C-223A-4CB6-ABA7-F85B738014C0}" type="presParOf" srcId="{E63EEC3B-69B1-4EFE-8609-95C4AB5CE8DB}" destId="{9D9D5287-2759-44CF-AF3E-9D2F469DE662}" srcOrd="1" destOrd="0" presId="urn:microsoft.com/office/officeart/2008/layout/SquareAccentList"/>
    <dgm:cxn modelId="{DFD97D64-621D-4297-9536-092059AC09CF}" type="presParOf" srcId="{9D9D5287-2759-44CF-AF3E-9D2F469DE662}" destId="{08DAF298-2351-4054-852C-CBF47A40DE4B}" srcOrd="0" destOrd="0" presId="urn:microsoft.com/office/officeart/2008/layout/SquareAccentList"/>
    <dgm:cxn modelId="{BB3AB64A-A9A7-4E2D-AAC9-ADB3C2E629B0}" type="presParOf" srcId="{08DAF298-2351-4054-852C-CBF47A40DE4B}" destId="{6E920F4D-A09F-4968-AD71-BB3E270BE242}" srcOrd="0" destOrd="0" presId="urn:microsoft.com/office/officeart/2008/layout/SquareAccentList"/>
    <dgm:cxn modelId="{10D56F81-F66A-4114-843B-A04D981452BC}" type="presParOf" srcId="{08DAF298-2351-4054-852C-CBF47A40DE4B}" destId="{5600AC12-B43D-418E-A5D4-7AC88B9D01AC}" srcOrd="1" destOrd="0" presId="urn:microsoft.com/office/officeart/2008/layout/SquareAccentList"/>
    <dgm:cxn modelId="{835A6CED-6048-4F35-842D-97459C77E841}" type="presParOf" srcId="{9D9D5287-2759-44CF-AF3E-9D2F469DE662}" destId="{33F35D26-4D3B-4944-AEF3-0118CC13A6BE}" srcOrd="1" destOrd="0" presId="urn:microsoft.com/office/officeart/2008/layout/SquareAccentList"/>
    <dgm:cxn modelId="{4678073E-52E4-4686-8520-1F2B4050F7A3}" type="presParOf" srcId="{33F35D26-4D3B-4944-AEF3-0118CC13A6BE}" destId="{EB1826B0-B13B-46F4-9F98-964B4AAD1B84}" srcOrd="0" destOrd="0" presId="urn:microsoft.com/office/officeart/2008/layout/SquareAccentList"/>
    <dgm:cxn modelId="{D00489C1-A5BC-48CD-B117-187ED4B42093}" type="presParOf" srcId="{33F35D26-4D3B-4944-AEF3-0118CC13A6BE}" destId="{2E691716-58A0-4251-ADCF-5E1BF1545EAF}" srcOrd="1" destOrd="0" presId="urn:microsoft.com/office/officeart/2008/layout/SquareAccentList"/>
    <dgm:cxn modelId="{27E5F16C-3EFC-47E1-B87D-DCFC2CF5925F}" type="presParOf" srcId="{4A617361-7889-440A-A82C-8A5F5AE7A290}" destId="{A75D0233-C419-4AA0-972D-34A21CCBB5DA}" srcOrd="1" destOrd="0" presId="urn:microsoft.com/office/officeart/2008/layout/SquareAccentList"/>
    <dgm:cxn modelId="{3DC59E52-451F-42D1-8A6C-8B619223DAAD}" type="presParOf" srcId="{A75D0233-C419-4AA0-972D-34A21CCBB5DA}" destId="{FD4E1C55-C130-4742-99A5-880DA20976EC}" srcOrd="0" destOrd="0" presId="urn:microsoft.com/office/officeart/2008/layout/SquareAccentList"/>
    <dgm:cxn modelId="{56150565-98E3-410F-8F92-BDE98DEBA60B}" type="presParOf" srcId="{FD4E1C55-C130-4742-99A5-880DA20976EC}" destId="{9718A82F-040D-484A-977F-47F12228EC4D}" srcOrd="0" destOrd="0" presId="urn:microsoft.com/office/officeart/2008/layout/SquareAccentList"/>
    <dgm:cxn modelId="{70B65CB1-54FC-4D30-BFAC-2459800B0EC8}" type="presParOf" srcId="{FD4E1C55-C130-4742-99A5-880DA20976EC}" destId="{F99386F0-9DF1-4613-A5C6-63072D7E21C2}" srcOrd="1" destOrd="0" presId="urn:microsoft.com/office/officeart/2008/layout/SquareAccentList"/>
    <dgm:cxn modelId="{E2DD116B-94DF-49EC-8D41-12C449950D36}" type="presParOf" srcId="{FD4E1C55-C130-4742-99A5-880DA20976EC}" destId="{690500DE-18E6-4B1B-9336-BFF0FA90AD33}" srcOrd="2" destOrd="0" presId="urn:microsoft.com/office/officeart/2008/layout/SquareAccentList"/>
    <dgm:cxn modelId="{A456C731-0589-4E8F-B497-3FFB7E10C91D}" type="presParOf" srcId="{A75D0233-C419-4AA0-972D-34A21CCBB5DA}" destId="{51938D23-CCB2-4DC2-9493-5BEDA609F2C2}" srcOrd="1" destOrd="0" presId="urn:microsoft.com/office/officeart/2008/layout/SquareAccentList"/>
    <dgm:cxn modelId="{B66744AB-FD05-47A9-8415-134827F5D77B}" type="presParOf" srcId="{51938D23-CCB2-4DC2-9493-5BEDA609F2C2}" destId="{24E2C27F-8293-42B1-80A7-0864FAFBBBD5}" srcOrd="0" destOrd="0" presId="urn:microsoft.com/office/officeart/2008/layout/SquareAccentList"/>
    <dgm:cxn modelId="{B86C5CD3-4629-424A-97D9-0EB3FFC29EEA}" type="presParOf" srcId="{24E2C27F-8293-42B1-80A7-0864FAFBBBD5}" destId="{E779357C-411F-4349-9BAA-D26FC9708EBE}" srcOrd="0" destOrd="0" presId="urn:microsoft.com/office/officeart/2008/layout/SquareAccentList"/>
    <dgm:cxn modelId="{D094B162-B43D-4D24-B196-02B18BF74B55}" type="presParOf" srcId="{24E2C27F-8293-42B1-80A7-0864FAFBBBD5}" destId="{B1C5F4BB-F51D-4A35-9F32-95B3E986A14C}" srcOrd="1" destOrd="0" presId="urn:microsoft.com/office/officeart/2008/layout/SquareAccentList"/>
    <dgm:cxn modelId="{FB21B57D-172C-4E88-8DD1-42C93323C37A}" type="presParOf" srcId="{51938D23-CCB2-4DC2-9493-5BEDA609F2C2}" destId="{BC3AB8A4-B636-4D00-9E9F-4C39F3D29D0C}" srcOrd="1" destOrd="0" presId="urn:microsoft.com/office/officeart/2008/layout/SquareAccentList"/>
    <dgm:cxn modelId="{F3A03106-C1BE-4037-A0A5-6E7E9E6F344A}" type="presParOf" srcId="{BC3AB8A4-B636-4D00-9E9F-4C39F3D29D0C}" destId="{19B61120-3826-4033-8440-3DE220F0DAA9}" srcOrd="0" destOrd="0" presId="urn:microsoft.com/office/officeart/2008/layout/SquareAccentList"/>
    <dgm:cxn modelId="{7F0FE179-290F-4935-AEDB-9AC791BB24C8}" type="presParOf" srcId="{BC3AB8A4-B636-4D00-9E9F-4C39F3D29D0C}" destId="{B46479E0-5E1E-44BB-8698-F614FB03576F}" srcOrd="1" destOrd="0" presId="urn:microsoft.com/office/officeart/2008/layout/SquareAccentList"/>
    <dgm:cxn modelId="{D0CE4AF9-0E5E-4218-A0A1-EAC0A4380AA0}" type="presParOf" srcId="{51938D23-CCB2-4DC2-9493-5BEDA609F2C2}" destId="{A4E34637-09B7-4B2D-A4C4-095E59669D55}" srcOrd="2" destOrd="0" presId="urn:microsoft.com/office/officeart/2008/layout/SquareAccentList"/>
    <dgm:cxn modelId="{1FDDC08F-8742-4F5C-B3DA-651EF1CEC9A4}" type="presParOf" srcId="{A4E34637-09B7-4B2D-A4C4-095E59669D55}" destId="{D4553C7F-EE1F-449D-896D-3906C460BD04}" srcOrd="0" destOrd="0" presId="urn:microsoft.com/office/officeart/2008/layout/SquareAccentList"/>
    <dgm:cxn modelId="{3096E7BA-C44D-4DE1-A51F-BBFA2C8A17E3}" type="presParOf" srcId="{A4E34637-09B7-4B2D-A4C4-095E59669D55}" destId="{40F59091-8F3A-4BC0-B49D-42FBAEC89BE4}" srcOrd="1" destOrd="0" presId="urn:microsoft.com/office/officeart/2008/layout/SquareAccentList"/>
    <dgm:cxn modelId="{FE8BD477-AB86-40F5-8EDD-599C381A8BCE}" type="presParOf" srcId="{51938D23-CCB2-4DC2-9493-5BEDA609F2C2}" destId="{996DC0F6-DE96-40BA-8926-5B604FFD826E}" srcOrd="3" destOrd="0" presId="urn:microsoft.com/office/officeart/2008/layout/SquareAccentList"/>
    <dgm:cxn modelId="{B1499C14-A1D5-4004-B405-121FFD6C8910}" type="presParOf" srcId="{996DC0F6-DE96-40BA-8926-5B604FFD826E}" destId="{4236595C-2113-4160-9D65-B756D6D07BF2}" srcOrd="0" destOrd="0" presId="urn:microsoft.com/office/officeart/2008/layout/SquareAccentList"/>
    <dgm:cxn modelId="{549932EF-9479-4CFD-81E7-098702C681DD}" type="presParOf" srcId="{996DC0F6-DE96-40BA-8926-5B604FFD826E}" destId="{94970608-D101-4B3A-ACA0-039C5D175382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E55838-878E-4A91-9E4E-F034F37FD02E}" type="doc">
      <dgm:prSet loTypeId="urn:microsoft.com/office/officeart/2005/8/layout/h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78E28A8B-99C5-46BA-AE85-67D50B7D7D91}">
      <dgm:prSet phldrT="[Texte]" phldr="1"/>
      <dgm:spPr/>
      <dgm:t>
        <a:bodyPr/>
        <a:lstStyle/>
        <a:p>
          <a:endParaRPr lang="fr-FR"/>
        </a:p>
      </dgm:t>
    </dgm:pt>
    <dgm:pt modelId="{ED15F7BB-067B-46E5-9ABB-8B4590652357}" type="parTrans" cxnId="{BF0AE01D-60D0-4793-AC0E-3414CBAA7925}">
      <dgm:prSet/>
      <dgm:spPr/>
      <dgm:t>
        <a:bodyPr/>
        <a:lstStyle/>
        <a:p>
          <a:endParaRPr lang="fr-FR"/>
        </a:p>
      </dgm:t>
    </dgm:pt>
    <dgm:pt modelId="{E7680BB2-AEBD-494F-8E6C-77A51B5E7D4C}" type="sibTrans" cxnId="{BF0AE01D-60D0-4793-AC0E-3414CBAA7925}">
      <dgm:prSet/>
      <dgm:spPr/>
      <dgm:t>
        <a:bodyPr/>
        <a:lstStyle/>
        <a:p>
          <a:endParaRPr lang="fr-FR"/>
        </a:p>
      </dgm:t>
    </dgm:pt>
    <dgm:pt modelId="{CA8BE13D-9FD7-4D8E-9218-BAAE29F106A6}">
      <dgm:prSet phldrT="[Texte]"/>
      <dgm:spPr/>
      <dgm:t>
        <a:bodyPr/>
        <a:lstStyle/>
        <a:p>
          <a:r>
            <a:rPr lang="ar-DZ" dirty="0" smtClean="0"/>
            <a:t>المعقد</a:t>
          </a:r>
          <a:endParaRPr lang="fr-FR" dirty="0"/>
        </a:p>
      </dgm:t>
    </dgm:pt>
    <dgm:pt modelId="{50E1FB02-0E09-4664-B417-F91168CD3934}" type="parTrans" cxnId="{610F0CDD-00CE-471C-8899-F033F0A33988}">
      <dgm:prSet/>
      <dgm:spPr/>
      <dgm:t>
        <a:bodyPr/>
        <a:lstStyle/>
        <a:p>
          <a:endParaRPr lang="fr-FR"/>
        </a:p>
      </dgm:t>
    </dgm:pt>
    <dgm:pt modelId="{2F4C18C6-66A7-43A2-A66D-14BB64CF9EF2}" type="sibTrans" cxnId="{610F0CDD-00CE-471C-8899-F033F0A33988}">
      <dgm:prSet/>
      <dgm:spPr/>
      <dgm:t>
        <a:bodyPr/>
        <a:lstStyle/>
        <a:p>
          <a:endParaRPr lang="fr-FR"/>
        </a:p>
      </dgm:t>
    </dgm:pt>
    <dgm:pt modelId="{33EE9FB3-93B6-4CF8-AEE2-2DB2E2379D79}">
      <dgm:prSet phldrT="[Texte]" phldr="1"/>
      <dgm:spPr/>
      <dgm:t>
        <a:bodyPr/>
        <a:lstStyle/>
        <a:p>
          <a:endParaRPr lang="fr-FR"/>
        </a:p>
      </dgm:t>
    </dgm:pt>
    <dgm:pt modelId="{94B5EF8C-7574-4712-903A-F725FA8EEC87}" type="parTrans" cxnId="{C03F8F7C-C589-4333-B515-F0850835ECA6}">
      <dgm:prSet/>
      <dgm:spPr/>
      <dgm:t>
        <a:bodyPr/>
        <a:lstStyle/>
        <a:p>
          <a:endParaRPr lang="fr-FR"/>
        </a:p>
      </dgm:t>
    </dgm:pt>
    <dgm:pt modelId="{7B2A5D00-9863-4B41-AF59-9B1EF11376F3}" type="sibTrans" cxnId="{C03F8F7C-C589-4333-B515-F0850835ECA6}">
      <dgm:prSet/>
      <dgm:spPr/>
      <dgm:t>
        <a:bodyPr/>
        <a:lstStyle/>
        <a:p>
          <a:endParaRPr lang="fr-FR"/>
        </a:p>
      </dgm:t>
    </dgm:pt>
    <dgm:pt modelId="{81D3E310-FC1D-4FED-8237-916D247FCEFB}">
      <dgm:prSet phldrT="[Texte]"/>
      <dgm:spPr/>
      <dgm:t>
        <a:bodyPr/>
        <a:lstStyle/>
        <a:p>
          <a:r>
            <a:rPr lang="ar-DZ" dirty="0" smtClean="0"/>
            <a:t>المقلل للتنافر</a:t>
          </a:r>
          <a:endParaRPr lang="fr-FR" dirty="0"/>
        </a:p>
      </dgm:t>
    </dgm:pt>
    <dgm:pt modelId="{64FF059F-4DCE-403F-9B80-DDE190507778}" type="parTrans" cxnId="{777D4CD7-E9F4-4479-9BDB-EFE3C94530AF}">
      <dgm:prSet/>
      <dgm:spPr/>
      <dgm:t>
        <a:bodyPr/>
        <a:lstStyle/>
        <a:p>
          <a:endParaRPr lang="fr-FR"/>
        </a:p>
      </dgm:t>
    </dgm:pt>
    <dgm:pt modelId="{874ADA30-630D-4F84-AE09-3F6A507F4B4C}" type="sibTrans" cxnId="{777D4CD7-E9F4-4479-9BDB-EFE3C94530AF}">
      <dgm:prSet/>
      <dgm:spPr/>
      <dgm:t>
        <a:bodyPr/>
        <a:lstStyle/>
        <a:p>
          <a:endParaRPr lang="fr-FR"/>
        </a:p>
      </dgm:t>
    </dgm:pt>
    <dgm:pt modelId="{84EC78F5-136E-48D8-BD9A-D8E6D11FAE23}">
      <dgm:prSet phldrT="[Texte]" phldr="1"/>
      <dgm:spPr/>
      <dgm:t>
        <a:bodyPr/>
        <a:lstStyle/>
        <a:p>
          <a:endParaRPr lang="fr-FR" dirty="0"/>
        </a:p>
      </dgm:t>
    </dgm:pt>
    <dgm:pt modelId="{5173A05E-556F-47F2-A149-E748B05C1E8D}" type="parTrans" cxnId="{289A7543-A648-4427-B004-F2DA72B503CD}">
      <dgm:prSet/>
      <dgm:spPr/>
      <dgm:t>
        <a:bodyPr/>
        <a:lstStyle/>
        <a:p>
          <a:endParaRPr lang="fr-FR"/>
        </a:p>
      </dgm:t>
    </dgm:pt>
    <dgm:pt modelId="{6DF81099-A519-486E-AD47-36AD37AE7BD9}" type="sibTrans" cxnId="{289A7543-A648-4427-B004-F2DA72B503CD}">
      <dgm:prSet/>
      <dgm:spPr/>
      <dgm:t>
        <a:bodyPr/>
        <a:lstStyle/>
        <a:p>
          <a:endParaRPr lang="fr-FR"/>
        </a:p>
      </dgm:t>
    </dgm:pt>
    <dgm:pt modelId="{89833038-BB9D-4E6C-98E1-E010EE677A17}">
      <dgm:prSet phldrT="[Texte]"/>
      <dgm:spPr/>
      <dgm:t>
        <a:bodyPr/>
        <a:lstStyle/>
        <a:p>
          <a:r>
            <a:rPr lang="ar-DZ" smtClean="0"/>
            <a:t>ا</a:t>
          </a:r>
          <a:endParaRPr lang="fr-FR" dirty="0"/>
        </a:p>
      </dgm:t>
    </dgm:pt>
    <dgm:pt modelId="{ED51E697-BCF0-4A05-B145-AF41E14602EF}" type="parTrans" cxnId="{03C2A014-5BF7-4801-A654-539814745790}">
      <dgm:prSet/>
      <dgm:spPr/>
      <dgm:t>
        <a:bodyPr/>
        <a:lstStyle/>
        <a:p>
          <a:endParaRPr lang="fr-FR"/>
        </a:p>
      </dgm:t>
    </dgm:pt>
    <dgm:pt modelId="{359855CF-FC9F-4F3A-A111-84045E11A64F}" type="sibTrans" cxnId="{03C2A014-5BF7-4801-A654-539814745790}">
      <dgm:prSet/>
      <dgm:spPr/>
      <dgm:t>
        <a:bodyPr/>
        <a:lstStyle/>
        <a:p>
          <a:endParaRPr lang="fr-FR"/>
        </a:p>
      </dgm:t>
    </dgm:pt>
    <dgm:pt modelId="{537D16A0-B0DB-414D-8F1E-9A62841B5B81}">
      <dgm:prSet phldrT="[Texte]"/>
      <dgm:spPr/>
      <dgm:t>
        <a:bodyPr/>
        <a:lstStyle/>
        <a:p>
          <a:r>
            <a:rPr lang="ar-DZ" dirty="0" smtClean="0"/>
            <a:t>الروتيني</a:t>
          </a:r>
          <a:endParaRPr lang="fr-FR" dirty="0"/>
        </a:p>
      </dgm:t>
    </dgm:pt>
    <dgm:pt modelId="{02E61683-A0EF-4B57-AEB5-AFD77D486644}" type="parTrans" cxnId="{9733F36C-E3CC-42C3-B703-7E1D8F061F97}">
      <dgm:prSet/>
      <dgm:spPr/>
      <dgm:t>
        <a:bodyPr/>
        <a:lstStyle/>
        <a:p>
          <a:endParaRPr lang="fr-FR"/>
        </a:p>
      </dgm:t>
    </dgm:pt>
    <dgm:pt modelId="{1ABFA760-722B-45C9-A07E-D7A27299D255}" type="sibTrans" cxnId="{9733F36C-E3CC-42C3-B703-7E1D8F061F97}">
      <dgm:prSet/>
      <dgm:spPr/>
      <dgm:t>
        <a:bodyPr/>
        <a:lstStyle/>
        <a:p>
          <a:endParaRPr lang="fr-FR"/>
        </a:p>
      </dgm:t>
    </dgm:pt>
    <dgm:pt modelId="{B23F7893-F3A5-4F75-A306-FDF9ADC24AA1}">
      <dgm:prSet phldrT="[Texte]" phldr="1"/>
      <dgm:spPr/>
      <dgm:t>
        <a:bodyPr/>
        <a:lstStyle/>
        <a:p>
          <a:endParaRPr lang="fr-FR" dirty="0"/>
        </a:p>
      </dgm:t>
    </dgm:pt>
    <dgm:pt modelId="{A4C76CE8-B202-470C-ACD4-A728036BCC07}" type="parTrans" cxnId="{80670273-B8C7-4CFE-B822-17FE676FF320}">
      <dgm:prSet/>
      <dgm:spPr/>
      <dgm:t>
        <a:bodyPr/>
        <a:lstStyle/>
        <a:p>
          <a:endParaRPr lang="fr-FR"/>
        </a:p>
      </dgm:t>
    </dgm:pt>
    <dgm:pt modelId="{76F2FD40-931C-411B-AA85-750D2A971940}" type="sibTrans" cxnId="{80670273-B8C7-4CFE-B822-17FE676FF320}">
      <dgm:prSet/>
      <dgm:spPr/>
      <dgm:t>
        <a:bodyPr/>
        <a:lstStyle/>
        <a:p>
          <a:endParaRPr lang="fr-FR"/>
        </a:p>
      </dgm:t>
    </dgm:pt>
    <dgm:pt modelId="{E6DE4989-1505-44F9-848B-C1B6F5EF70CD}">
      <dgm:prSet phldrT="[Texte]"/>
      <dgm:spPr/>
      <dgm:t>
        <a:bodyPr/>
        <a:lstStyle/>
        <a:p>
          <a:endParaRPr lang="fr-FR" dirty="0"/>
        </a:p>
      </dgm:t>
    </dgm:pt>
    <dgm:pt modelId="{84C80D12-EABB-466F-8255-C1DCDD2DB01D}" type="parTrans" cxnId="{1256089E-6D04-4554-96F3-5007A3C88679}">
      <dgm:prSet/>
      <dgm:spPr/>
      <dgm:t>
        <a:bodyPr/>
        <a:lstStyle/>
        <a:p>
          <a:endParaRPr lang="fr-FR"/>
        </a:p>
      </dgm:t>
    </dgm:pt>
    <dgm:pt modelId="{D4774822-00AE-4C36-B485-704344A59575}" type="sibTrans" cxnId="{1256089E-6D04-4554-96F3-5007A3C88679}">
      <dgm:prSet/>
      <dgm:spPr/>
      <dgm:t>
        <a:bodyPr/>
        <a:lstStyle/>
        <a:p>
          <a:endParaRPr lang="fr-FR"/>
        </a:p>
      </dgm:t>
    </dgm:pt>
    <dgm:pt modelId="{F63D9BE3-DD51-4FCA-9B0A-9427BAFF27CA}">
      <dgm:prSet phldrT="[Texte]"/>
      <dgm:spPr/>
      <dgm:t>
        <a:bodyPr/>
        <a:lstStyle/>
        <a:p>
          <a:endParaRPr lang="fr-FR" dirty="0"/>
        </a:p>
      </dgm:t>
    </dgm:pt>
    <dgm:pt modelId="{C6B01BBF-9E1C-4569-BBEA-5A3A2093ACDD}" type="parTrans" cxnId="{3E2CDB9E-6432-4627-BAB5-586CF3D9A2AE}">
      <dgm:prSet/>
      <dgm:spPr/>
      <dgm:t>
        <a:bodyPr/>
        <a:lstStyle/>
        <a:p>
          <a:endParaRPr lang="fr-FR"/>
        </a:p>
      </dgm:t>
    </dgm:pt>
    <dgm:pt modelId="{7B54EF98-6DB9-41C7-92D3-427108169E86}" type="sibTrans" cxnId="{3E2CDB9E-6432-4627-BAB5-586CF3D9A2AE}">
      <dgm:prSet/>
      <dgm:spPr/>
      <dgm:t>
        <a:bodyPr/>
        <a:lstStyle/>
        <a:p>
          <a:endParaRPr lang="fr-FR"/>
        </a:p>
      </dgm:t>
    </dgm:pt>
    <dgm:pt modelId="{3B25DEE5-29E4-4799-8A25-B97B6177E293}">
      <dgm:prSet/>
      <dgm:spPr/>
      <dgm:t>
        <a:bodyPr/>
        <a:lstStyle/>
        <a:p>
          <a:r>
            <a:rPr lang="ar-DZ" dirty="0" smtClean="0"/>
            <a:t>للتنويع</a:t>
          </a:r>
          <a:endParaRPr lang="fr-FR" dirty="0"/>
        </a:p>
      </dgm:t>
    </dgm:pt>
    <dgm:pt modelId="{8175E4E0-FDC4-4A5E-B01B-F902ED5D3A50}" type="parTrans" cxnId="{DDF6C2E8-AE6E-4BD3-8502-B7F540914021}">
      <dgm:prSet/>
      <dgm:spPr/>
      <dgm:t>
        <a:bodyPr/>
        <a:lstStyle/>
        <a:p>
          <a:endParaRPr lang="fr-FR"/>
        </a:p>
      </dgm:t>
    </dgm:pt>
    <dgm:pt modelId="{2DDAD142-64F8-4A2E-92F8-013D9C2AA103}" type="sibTrans" cxnId="{DDF6C2E8-AE6E-4BD3-8502-B7F540914021}">
      <dgm:prSet/>
      <dgm:spPr/>
      <dgm:t>
        <a:bodyPr/>
        <a:lstStyle/>
        <a:p>
          <a:endParaRPr lang="fr-FR"/>
        </a:p>
      </dgm:t>
    </dgm:pt>
    <dgm:pt modelId="{E0D31035-6277-4F17-8B07-D634703BA8BE}" type="pres">
      <dgm:prSet presAssocID="{BAE55838-878E-4A91-9E4E-F034F37FD02E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79FE7F70-27C7-47C8-A97D-E2499A2ABDD1}" type="pres">
      <dgm:prSet presAssocID="{78E28A8B-99C5-46BA-AE85-67D50B7D7D91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4FF7FF-8F6F-486C-B918-334B29546967}" type="pres">
      <dgm:prSet presAssocID="{78E28A8B-99C5-46BA-AE85-67D50B7D7D91}" presName="image" presStyleLbl="fgImgPlace1" presStyleIdx="0" presStyleCnt="4" custScaleX="251387" custScaleY="213699" custLinFactNeighborX="54141" custLinFactNeighborY="1270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</dgm:spPr>
      <dgm:t>
        <a:bodyPr/>
        <a:lstStyle/>
        <a:p>
          <a:endParaRPr lang="fr-FR"/>
        </a:p>
      </dgm:t>
    </dgm:pt>
    <dgm:pt modelId="{98E0CDDF-D8D0-4E07-BAD7-24E96D12A7E9}" type="pres">
      <dgm:prSet presAssocID="{78E28A8B-99C5-46BA-AE85-67D50B7D7D91}" presName="childNode" presStyleLbl="node1" presStyleIdx="0" presStyleCnt="4" custScaleY="44274" custLinFactNeighborX="-28730" custLinFactNeighborY="-118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541E4B-0722-46C2-A36B-DC3B342B94CD}" type="pres">
      <dgm:prSet presAssocID="{78E28A8B-99C5-46BA-AE85-67D50B7D7D91}" presName="parentNode" presStyleLbl="revTx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D44476-53C2-4C17-83CE-9892935BE894}" type="pres">
      <dgm:prSet presAssocID="{E7680BB2-AEBD-494F-8E6C-77A51B5E7D4C}" presName="sibTrans" presStyleCnt="0"/>
      <dgm:spPr/>
      <dgm:t>
        <a:bodyPr/>
        <a:lstStyle/>
        <a:p>
          <a:endParaRPr lang="fr-FR"/>
        </a:p>
      </dgm:t>
    </dgm:pt>
    <dgm:pt modelId="{9218A8EF-5EDC-404F-B20E-C2F6BD207F76}" type="pres">
      <dgm:prSet presAssocID="{33EE9FB3-93B6-4CF8-AEE2-2DB2E2379D79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9FF24E-9BC6-4433-ACDC-C20202335A65}" type="pres">
      <dgm:prSet presAssocID="{33EE9FB3-93B6-4CF8-AEE2-2DB2E2379D79}" presName="image" presStyleLbl="fgImgPlace1" presStyleIdx="1" presStyleCnt="4" custScaleX="283864" custScaleY="223595" custLinFactNeighborX="-46865" custLinFactNeighborY="2817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</dgm:spPr>
      <dgm:t>
        <a:bodyPr/>
        <a:lstStyle/>
        <a:p>
          <a:endParaRPr lang="fr-FR"/>
        </a:p>
      </dgm:t>
    </dgm:pt>
    <dgm:pt modelId="{99FF4753-B8FB-459D-807A-92321E30B257}" type="pres">
      <dgm:prSet presAssocID="{33EE9FB3-93B6-4CF8-AEE2-2DB2E2379D79}" presName="childNode" presStyleLbl="node1" presStyleIdx="1" presStyleCnt="4" custScaleY="41163" custLinFactNeighborX="-68930" custLinFactNeighborY="-98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F2CD73-B96B-4E11-8256-1FD7CD133B04}" type="pres">
      <dgm:prSet presAssocID="{33EE9FB3-93B6-4CF8-AEE2-2DB2E2379D79}" presName="parentNode" presStyleLbl="revTx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9B9E7B-B6E6-4049-9C6F-C82D03588C4F}" type="pres">
      <dgm:prSet presAssocID="{7B2A5D00-9863-4B41-AF59-9B1EF11376F3}" presName="sibTrans" presStyleCnt="0"/>
      <dgm:spPr/>
      <dgm:t>
        <a:bodyPr/>
        <a:lstStyle/>
        <a:p>
          <a:endParaRPr lang="fr-FR"/>
        </a:p>
      </dgm:t>
    </dgm:pt>
    <dgm:pt modelId="{F206EE9F-5332-4292-BC73-3CF91029DF2B}" type="pres">
      <dgm:prSet presAssocID="{89833038-BB9D-4E6C-98E1-E010EE677A17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50EAB8-0F18-4C83-9B13-C50A57385BC4}" type="pres">
      <dgm:prSet presAssocID="{89833038-BB9D-4E6C-98E1-E010EE677A17}" presName="image" presStyleLbl="fgImgPlace1" presStyleIdx="2" presStyleCnt="4" custScaleX="289551" custScaleY="197449" custLinFactX="-100000" custLinFactNeighborX="-144016" custLinFactNeighborY="34824"/>
      <dgm:spPr>
        <a:blipFill>
          <a:blip xmlns:r="http://schemas.openxmlformats.org/officeDocument/2006/relationships" r:embed="rId3"/>
          <a:srcRect/>
          <a:stretch>
            <a:fillRect l="-42000" r="-42000"/>
          </a:stretch>
        </a:blipFill>
      </dgm:spPr>
      <dgm:t>
        <a:bodyPr/>
        <a:lstStyle/>
        <a:p>
          <a:endParaRPr lang="fr-FR"/>
        </a:p>
      </dgm:t>
    </dgm:pt>
    <dgm:pt modelId="{9F9C025D-07EF-49C0-982C-2018AB16C3A6}" type="pres">
      <dgm:prSet presAssocID="{89833038-BB9D-4E6C-98E1-E010EE677A17}" presName="childNode" presStyleLbl="node1" presStyleIdx="2" presStyleCnt="4" custScaleY="39921" custLinFactX="-40964" custLinFactNeighborX="-100000" custLinFactNeighborY="-871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F4BEAC-ACD8-4162-85FD-CCC85A4993C0}" type="pres">
      <dgm:prSet presAssocID="{89833038-BB9D-4E6C-98E1-E010EE677A17}" presName="parentNode" presStyleLbl="revTx" presStyleIdx="2" presStyleCnt="4" custScaleX="8825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CF6DF4-9492-4032-BB15-03E77F474B8B}" type="pres">
      <dgm:prSet presAssocID="{359855CF-FC9F-4F3A-A111-84045E11A64F}" presName="sibTrans" presStyleCnt="0"/>
      <dgm:spPr/>
    </dgm:pt>
    <dgm:pt modelId="{DAC127E3-E6E6-4797-B74D-F5EB800266D7}" type="pres">
      <dgm:prSet presAssocID="{F63D9BE3-DD51-4FCA-9B0A-9427BAFF27CA}" presName="compositeNode" presStyleCnt="0">
        <dgm:presLayoutVars>
          <dgm:bulletEnabled val="1"/>
        </dgm:presLayoutVars>
      </dgm:prSet>
      <dgm:spPr/>
    </dgm:pt>
    <dgm:pt modelId="{9AE799A7-0C20-430F-92FE-46D524B7C3A6}" type="pres">
      <dgm:prSet presAssocID="{F63D9BE3-DD51-4FCA-9B0A-9427BAFF27CA}" presName="image" presStyleLbl="fgImgPlace1" presStyleIdx="3" presStyleCnt="4" custScaleX="275003" custScaleY="190799" custLinFactX="-100000" custLinFactNeighborX="-191594" custLinFactNeighborY="43249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</dgm:spPr>
      <dgm:t>
        <a:bodyPr/>
        <a:lstStyle/>
        <a:p>
          <a:endParaRPr lang="fr-FR"/>
        </a:p>
      </dgm:t>
    </dgm:pt>
    <dgm:pt modelId="{4BCF7977-D4CE-43D9-A382-74775752ECD0}" type="pres">
      <dgm:prSet presAssocID="{F63D9BE3-DD51-4FCA-9B0A-9427BAFF27CA}" presName="childNode" presStyleLbl="node1" presStyleIdx="3" presStyleCnt="4" custScaleY="41600" custLinFactX="-66239" custLinFactNeighborX="-100000" custLinFactNeighborY="-72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2D617C5-5F76-4555-8389-84F0BBEC4E0E}" type="pres">
      <dgm:prSet presAssocID="{F63D9BE3-DD51-4FCA-9B0A-9427BAFF27CA}" presName="parentNode" presStyleLbl="revTx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89A7543-A648-4427-B004-F2DA72B503CD}" srcId="{33EE9FB3-93B6-4CF8-AEE2-2DB2E2379D79}" destId="{84EC78F5-136E-48D8-BD9A-D8E6D11FAE23}" srcOrd="1" destOrd="0" parTransId="{5173A05E-556F-47F2-A149-E748B05C1E8D}" sibTransId="{6DF81099-A519-486E-AD47-36AD37AE7BD9}"/>
    <dgm:cxn modelId="{62540925-7AE6-43FB-9C4B-AC0BEF2B3A89}" type="presOf" srcId="{89833038-BB9D-4E6C-98E1-E010EE677A17}" destId="{16F4BEAC-ACD8-4162-85FD-CCC85A4993C0}" srcOrd="0" destOrd="0" presId="urn:microsoft.com/office/officeart/2005/8/layout/hList2"/>
    <dgm:cxn modelId="{3E2CDB9E-6432-4627-BAB5-586CF3D9A2AE}" srcId="{BAE55838-878E-4A91-9E4E-F034F37FD02E}" destId="{F63D9BE3-DD51-4FCA-9B0A-9427BAFF27CA}" srcOrd="3" destOrd="0" parTransId="{C6B01BBF-9E1C-4569-BBEA-5A3A2093ACDD}" sibTransId="{7B54EF98-6DB9-41C7-92D3-427108169E86}"/>
    <dgm:cxn modelId="{A908174E-E793-4AC6-98F0-5D1EE6A6499E}" type="presOf" srcId="{33EE9FB3-93B6-4CF8-AEE2-2DB2E2379D79}" destId="{C7F2CD73-B96B-4E11-8256-1FD7CD133B04}" srcOrd="0" destOrd="0" presId="urn:microsoft.com/office/officeart/2005/8/layout/hList2"/>
    <dgm:cxn modelId="{DDF6C2E8-AE6E-4BD3-8502-B7F540914021}" srcId="{89833038-BB9D-4E6C-98E1-E010EE677A17}" destId="{3B25DEE5-29E4-4799-8A25-B97B6177E293}" srcOrd="0" destOrd="0" parTransId="{8175E4E0-FDC4-4A5E-B01B-F902ED5D3A50}" sibTransId="{2DDAD142-64F8-4A2E-92F8-013D9C2AA103}"/>
    <dgm:cxn modelId="{F300357C-1ABD-4AC0-B020-D978FEFE81C2}" type="presOf" srcId="{81D3E310-FC1D-4FED-8237-916D247FCEFB}" destId="{99FF4753-B8FB-459D-807A-92321E30B257}" srcOrd="0" destOrd="0" presId="urn:microsoft.com/office/officeart/2005/8/layout/hList2"/>
    <dgm:cxn modelId="{BC9F1E78-BE3A-4A08-BD42-CB03223ADD3E}" type="presOf" srcId="{BAE55838-878E-4A91-9E4E-F034F37FD02E}" destId="{E0D31035-6277-4F17-8B07-D634703BA8BE}" srcOrd="0" destOrd="0" presId="urn:microsoft.com/office/officeart/2005/8/layout/hList2"/>
    <dgm:cxn modelId="{AB8B74EC-4907-49BD-B702-CB3AE65F936E}" type="presOf" srcId="{84EC78F5-136E-48D8-BD9A-D8E6D11FAE23}" destId="{99FF4753-B8FB-459D-807A-92321E30B257}" srcOrd="0" destOrd="1" presId="urn:microsoft.com/office/officeart/2005/8/layout/hList2"/>
    <dgm:cxn modelId="{3C2FFFD2-7433-43DE-ACBC-F1882CC09E42}" type="presOf" srcId="{3B25DEE5-29E4-4799-8A25-B97B6177E293}" destId="{9F9C025D-07EF-49C0-982C-2018AB16C3A6}" srcOrd="0" destOrd="0" presId="urn:microsoft.com/office/officeart/2005/8/layout/hList2"/>
    <dgm:cxn modelId="{80670273-B8C7-4CFE-B822-17FE676FF320}" srcId="{F63D9BE3-DD51-4FCA-9B0A-9427BAFF27CA}" destId="{B23F7893-F3A5-4F75-A306-FDF9ADC24AA1}" srcOrd="1" destOrd="0" parTransId="{A4C76CE8-B202-470C-ACD4-A728036BCC07}" sibTransId="{76F2FD40-931C-411B-AA85-750D2A971940}"/>
    <dgm:cxn modelId="{C03F8F7C-C589-4333-B515-F0850835ECA6}" srcId="{BAE55838-878E-4A91-9E4E-F034F37FD02E}" destId="{33EE9FB3-93B6-4CF8-AEE2-2DB2E2379D79}" srcOrd="1" destOrd="0" parTransId="{94B5EF8C-7574-4712-903A-F725FA8EEC87}" sibTransId="{7B2A5D00-9863-4B41-AF59-9B1EF11376F3}"/>
    <dgm:cxn modelId="{91B19B88-A5E1-4BD1-ADC0-EBE42864D9B6}" type="presOf" srcId="{F63D9BE3-DD51-4FCA-9B0A-9427BAFF27CA}" destId="{D2D617C5-5F76-4555-8389-84F0BBEC4E0E}" srcOrd="0" destOrd="0" presId="urn:microsoft.com/office/officeart/2005/8/layout/hList2"/>
    <dgm:cxn modelId="{03C2A014-5BF7-4801-A654-539814745790}" srcId="{BAE55838-878E-4A91-9E4E-F034F37FD02E}" destId="{89833038-BB9D-4E6C-98E1-E010EE677A17}" srcOrd="2" destOrd="0" parTransId="{ED51E697-BCF0-4A05-B145-AF41E14602EF}" sibTransId="{359855CF-FC9F-4F3A-A111-84045E11A64F}"/>
    <dgm:cxn modelId="{BF0AE01D-60D0-4793-AC0E-3414CBAA7925}" srcId="{BAE55838-878E-4A91-9E4E-F034F37FD02E}" destId="{78E28A8B-99C5-46BA-AE85-67D50B7D7D91}" srcOrd="0" destOrd="0" parTransId="{ED15F7BB-067B-46E5-9ABB-8B4590652357}" sibTransId="{E7680BB2-AEBD-494F-8E6C-77A51B5E7D4C}"/>
    <dgm:cxn modelId="{87DA3559-2B7D-4F70-87D7-8B1145054810}" type="presOf" srcId="{E6DE4989-1505-44F9-848B-C1B6F5EF70CD}" destId="{4BCF7977-D4CE-43D9-A382-74775752ECD0}" srcOrd="0" destOrd="2" presId="urn:microsoft.com/office/officeart/2005/8/layout/hList2"/>
    <dgm:cxn modelId="{B317035C-CFCE-470A-9B9A-06564CA37DAB}" type="presOf" srcId="{537D16A0-B0DB-414D-8F1E-9A62841B5B81}" destId="{4BCF7977-D4CE-43D9-A382-74775752ECD0}" srcOrd="0" destOrd="0" presId="urn:microsoft.com/office/officeart/2005/8/layout/hList2"/>
    <dgm:cxn modelId="{9733F36C-E3CC-42C3-B703-7E1D8F061F97}" srcId="{F63D9BE3-DD51-4FCA-9B0A-9427BAFF27CA}" destId="{537D16A0-B0DB-414D-8F1E-9A62841B5B81}" srcOrd="0" destOrd="0" parTransId="{02E61683-A0EF-4B57-AEB5-AFD77D486644}" sibTransId="{1ABFA760-722B-45C9-A07E-D7A27299D255}"/>
    <dgm:cxn modelId="{13298017-9B39-4031-8496-EF15402C323D}" type="presOf" srcId="{B23F7893-F3A5-4F75-A306-FDF9ADC24AA1}" destId="{4BCF7977-D4CE-43D9-A382-74775752ECD0}" srcOrd="0" destOrd="1" presId="urn:microsoft.com/office/officeart/2005/8/layout/hList2"/>
    <dgm:cxn modelId="{0552A67D-8921-4D27-916B-9AB3F8848C00}" type="presOf" srcId="{CA8BE13D-9FD7-4D8E-9218-BAAE29F106A6}" destId="{98E0CDDF-D8D0-4E07-BAD7-24E96D12A7E9}" srcOrd="0" destOrd="0" presId="urn:microsoft.com/office/officeart/2005/8/layout/hList2"/>
    <dgm:cxn modelId="{38FE3ABD-91C2-4709-841C-C79E6ACF9CEF}" type="presOf" srcId="{78E28A8B-99C5-46BA-AE85-67D50B7D7D91}" destId="{C0541E4B-0722-46C2-A36B-DC3B342B94CD}" srcOrd="0" destOrd="0" presId="urn:microsoft.com/office/officeart/2005/8/layout/hList2"/>
    <dgm:cxn modelId="{610F0CDD-00CE-471C-8899-F033F0A33988}" srcId="{78E28A8B-99C5-46BA-AE85-67D50B7D7D91}" destId="{CA8BE13D-9FD7-4D8E-9218-BAAE29F106A6}" srcOrd="0" destOrd="0" parTransId="{50E1FB02-0E09-4664-B417-F91168CD3934}" sibTransId="{2F4C18C6-66A7-43A2-A66D-14BB64CF9EF2}"/>
    <dgm:cxn modelId="{777D4CD7-E9F4-4479-9BDB-EFE3C94530AF}" srcId="{33EE9FB3-93B6-4CF8-AEE2-2DB2E2379D79}" destId="{81D3E310-FC1D-4FED-8237-916D247FCEFB}" srcOrd="0" destOrd="0" parTransId="{64FF059F-4DCE-403F-9B80-DDE190507778}" sibTransId="{874ADA30-630D-4F84-AE09-3F6A507F4B4C}"/>
    <dgm:cxn modelId="{1256089E-6D04-4554-96F3-5007A3C88679}" srcId="{F63D9BE3-DD51-4FCA-9B0A-9427BAFF27CA}" destId="{E6DE4989-1505-44F9-848B-C1B6F5EF70CD}" srcOrd="2" destOrd="0" parTransId="{84C80D12-EABB-466F-8255-C1DCDD2DB01D}" sibTransId="{D4774822-00AE-4C36-B485-704344A59575}"/>
    <dgm:cxn modelId="{1730C788-F75C-4F2B-831B-9B9878FE4F75}" type="presParOf" srcId="{E0D31035-6277-4F17-8B07-D634703BA8BE}" destId="{79FE7F70-27C7-47C8-A97D-E2499A2ABDD1}" srcOrd="0" destOrd="0" presId="urn:microsoft.com/office/officeart/2005/8/layout/hList2"/>
    <dgm:cxn modelId="{3B0DDE49-ABED-431F-BD93-E346C17B9240}" type="presParOf" srcId="{79FE7F70-27C7-47C8-A97D-E2499A2ABDD1}" destId="{694FF7FF-8F6F-486C-B918-334B29546967}" srcOrd="0" destOrd="0" presId="urn:microsoft.com/office/officeart/2005/8/layout/hList2"/>
    <dgm:cxn modelId="{DE3AA3A9-7951-4715-AE62-066E8A4EA09F}" type="presParOf" srcId="{79FE7F70-27C7-47C8-A97D-E2499A2ABDD1}" destId="{98E0CDDF-D8D0-4E07-BAD7-24E96D12A7E9}" srcOrd="1" destOrd="0" presId="urn:microsoft.com/office/officeart/2005/8/layout/hList2"/>
    <dgm:cxn modelId="{862EE82B-B8D0-4F0E-A16D-DC20D03DC1E2}" type="presParOf" srcId="{79FE7F70-27C7-47C8-A97D-E2499A2ABDD1}" destId="{C0541E4B-0722-46C2-A36B-DC3B342B94CD}" srcOrd="2" destOrd="0" presId="urn:microsoft.com/office/officeart/2005/8/layout/hList2"/>
    <dgm:cxn modelId="{F3686451-654B-463E-A9E4-CE1FFEA1CFDD}" type="presParOf" srcId="{E0D31035-6277-4F17-8B07-D634703BA8BE}" destId="{97D44476-53C2-4C17-83CE-9892935BE894}" srcOrd="1" destOrd="0" presId="urn:microsoft.com/office/officeart/2005/8/layout/hList2"/>
    <dgm:cxn modelId="{6ECE9735-3F5C-4394-AC01-F8B7EB16784E}" type="presParOf" srcId="{E0D31035-6277-4F17-8B07-D634703BA8BE}" destId="{9218A8EF-5EDC-404F-B20E-C2F6BD207F76}" srcOrd="2" destOrd="0" presId="urn:microsoft.com/office/officeart/2005/8/layout/hList2"/>
    <dgm:cxn modelId="{CB526310-B08B-4194-84EE-D644A936483C}" type="presParOf" srcId="{9218A8EF-5EDC-404F-B20E-C2F6BD207F76}" destId="{1D9FF24E-9BC6-4433-ACDC-C20202335A65}" srcOrd="0" destOrd="0" presId="urn:microsoft.com/office/officeart/2005/8/layout/hList2"/>
    <dgm:cxn modelId="{A91BCBE1-9B0C-4A27-9A46-0283B3019C71}" type="presParOf" srcId="{9218A8EF-5EDC-404F-B20E-C2F6BD207F76}" destId="{99FF4753-B8FB-459D-807A-92321E30B257}" srcOrd="1" destOrd="0" presId="urn:microsoft.com/office/officeart/2005/8/layout/hList2"/>
    <dgm:cxn modelId="{C2C2B196-C1D1-4921-871E-D641801C7BF3}" type="presParOf" srcId="{9218A8EF-5EDC-404F-B20E-C2F6BD207F76}" destId="{C7F2CD73-B96B-4E11-8256-1FD7CD133B04}" srcOrd="2" destOrd="0" presId="urn:microsoft.com/office/officeart/2005/8/layout/hList2"/>
    <dgm:cxn modelId="{9EA74C17-4E56-41E0-A0EA-764119887D07}" type="presParOf" srcId="{E0D31035-6277-4F17-8B07-D634703BA8BE}" destId="{6F9B9E7B-B6E6-4049-9C6F-C82D03588C4F}" srcOrd="3" destOrd="0" presId="urn:microsoft.com/office/officeart/2005/8/layout/hList2"/>
    <dgm:cxn modelId="{44D95C90-E267-4380-A66E-EACAA1B5A030}" type="presParOf" srcId="{E0D31035-6277-4F17-8B07-D634703BA8BE}" destId="{F206EE9F-5332-4292-BC73-3CF91029DF2B}" srcOrd="4" destOrd="0" presId="urn:microsoft.com/office/officeart/2005/8/layout/hList2"/>
    <dgm:cxn modelId="{3B117295-2DC4-46AD-B86F-BBA8A175D938}" type="presParOf" srcId="{F206EE9F-5332-4292-BC73-3CF91029DF2B}" destId="{D350EAB8-0F18-4C83-9B13-C50A57385BC4}" srcOrd="0" destOrd="0" presId="urn:microsoft.com/office/officeart/2005/8/layout/hList2"/>
    <dgm:cxn modelId="{A6C0C234-D864-4D56-8AC7-5C8B68F542C3}" type="presParOf" srcId="{F206EE9F-5332-4292-BC73-3CF91029DF2B}" destId="{9F9C025D-07EF-49C0-982C-2018AB16C3A6}" srcOrd="1" destOrd="0" presId="urn:microsoft.com/office/officeart/2005/8/layout/hList2"/>
    <dgm:cxn modelId="{E9601E90-72DB-47DF-9812-2D39DFC89A3E}" type="presParOf" srcId="{F206EE9F-5332-4292-BC73-3CF91029DF2B}" destId="{16F4BEAC-ACD8-4162-85FD-CCC85A4993C0}" srcOrd="2" destOrd="0" presId="urn:microsoft.com/office/officeart/2005/8/layout/hList2"/>
    <dgm:cxn modelId="{E077DC3F-F707-4E90-9343-0ACEBE4C842E}" type="presParOf" srcId="{E0D31035-6277-4F17-8B07-D634703BA8BE}" destId="{00CF6DF4-9492-4032-BB15-03E77F474B8B}" srcOrd="5" destOrd="0" presId="urn:microsoft.com/office/officeart/2005/8/layout/hList2"/>
    <dgm:cxn modelId="{F3EFE5A8-6826-4644-8EC1-91FCFD3C7C0C}" type="presParOf" srcId="{E0D31035-6277-4F17-8B07-D634703BA8BE}" destId="{DAC127E3-E6E6-4797-B74D-F5EB800266D7}" srcOrd="6" destOrd="0" presId="urn:microsoft.com/office/officeart/2005/8/layout/hList2"/>
    <dgm:cxn modelId="{DED33264-16C0-41B6-93C7-EA90E5805263}" type="presParOf" srcId="{DAC127E3-E6E6-4797-B74D-F5EB800266D7}" destId="{9AE799A7-0C20-430F-92FE-46D524B7C3A6}" srcOrd="0" destOrd="0" presId="urn:microsoft.com/office/officeart/2005/8/layout/hList2"/>
    <dgm:cxn modelId="{8E98B467-A626-46AA-A539-B6451CEAF6A2}" type="presParOf" srcId="{DAC127E3-E6E6-4797-B74D-F5EB800266D7}" destId="{4BCF7977-D4CE-43D9-A382-74775752ECD0}" srcOrd="1" destOrd="0" presId="urn:microsoft.com/office/officeart/2005/8/layout/hList2"/>
    <dgm:cxn modelId="{4DB8D778-F6BF-4CF0-9DBD-86EC30A2CC1D}" type="presParOf" srcId="{DAC127E3-E6E6-4797-B74D-F5EB800266D7}" destId="{D2D617C5-5F76-4555-8389-84F0BBEC4E0E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73D416-8FCD-4477-B618-0D492CA8AC67}" type="doc">
      <dgm:prSet loTypeId="urn:microsoft.com/office/officeart/2008/layout/AlternatingHexagons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6CFDCEA4-D056-420E-A060-99924C64872F}">
      <dgm:prSet phldrT="[Texte]"/>
      <dgm:spPr/>
      <dgm:t>
        <a:bodyPr/>
        <a:lstStyle/>
        <a:p>
          <a:r>
            <a:rPr lang="ar-DZ" dirty="0" smtClean="0">
              <a:solidFill>
                <a:schemeClr val="bg2">
                  <a:lumMod val="50000"/>
                  <a:lumOff val="50000"/>
                </a:schemeClr>
              </a:solidFill>
            </a:rPr>
            <a:t>المبادر</a:t>
          </a:r>
          <a:endParaRPr lang="fr-FR" dirty="0">
            <a:solidFill>
              <a:schemeClr val="bg2">
                <a:lumMod val="50000"/>
                <a:lumOff val="50000"/>
              </a:schemeClr>
            </a:solidFill>
          </a:endParaRPr>
        </a:p>
      </dgm:t>
    </dgm:pt>
    <dgm:pt modelId="{D09EEF29-271F-4A39-8C52-0C0EFB9239E5}" type="parTrans" cxnId="{8236E52E-20A5-48A5-AF2E-B830E775917C}">
      <dgm:prSet/>
      <dgm:spPr/>
      <dgm:t>
        <a:bodyPr/>
        <a:lstStyle/>
        <a:p>
          <a:endParaRPr lang="fr-FR"/>
        </a:p>
      </dgm:t>
    </dgm:pt>
    <dgm:pt modelId="{044F0981-3CDC-4FDF-8E0E-85E9CBD3F6BA}" type="sibTrans" cxnId="{8236E52E-20A5-48A5-AF2E-B830E775917C}">
      <dgm:prSet/>
      <dgm:spPr/>
      <dgm:t>
        <a:bodyPr/>
        <a:lstStyle/>
        <a:p>
          <a:r>
            <a:rPr lang="ar-DZ" dirty="0" smtClean="0"/>
            <a:t>المؤثر</a:t>
          </a:r>
          <a:endParaRPr lang="fr-FR" dirty="0"/>
        </a:p>
      </dgm:t>
    </dgm:pt>
    <dgm:pt modelId="{53545098-9FE2-4EAC-B393-FE024E2C338F}">
      <dgm:prSet phldrT="[Texte]"/>
      <dgm:spPr/>
      <dgm:t>
        <a:bodyPr/>
        <a:lstStyle/>
        <a:p>
          <a:r>
            <a:rPr lang="ar-DZ" dirty="0" smtClean="0"/>
            <a:t>المشتري</a:t>
          </a:r>
          <a:endParaRPr lang="fr-FR" dirty="0"/>
        </a:p>
      </dgm:t>
    </dgm:pt>
    <dgm:pt modelId="{38533314-E02F-4241-B9D7-CEED114D2037}" type="parTrans" cxnId="{AED01359-DC1A-47EF-8A17-F0F4A612D538}">
      <dgm:prSet/>
      <dgm:spPr/>
      <dgm:t>
        <a:bodyPr/>
        <a:lstStyle/>
        <a:p>
          <a:endParaRPr lang="fr-FR"/>
        </a:p>
      </dgm:t>
    </dgm:pt>
    <dgm:pt modelId="{54BB3354-D40F-4138-B9D2-6F47BBA0EB02}" type="sibTrans" cxnId="{AED01359-DC1A-47EF-8A17-F0F4A612D538}">
      <dgm:prSet/>
      <dgm:spPr/>
      <dgm:t>
        <a:bodyPr/>
        <a:lstStyle/>
        <a:p>
          <a:r>
            <a:rPr lang="ar-DZ" dirty="0" smtClean="0"/>
            <a:t>المقرر</a:t>
          </a:r>
          <a:endParaRPr lang="fr-FR" dirty="0"/>
        </a:p>
      </dgm:t>
    </dgm:pt>
    <dgm:pt modelId="{C276E1F5-0BE7-460C-AAC5-67D22164AD7E}">
      <dgm:prSet phldrT="[Texte]"/>
      <dgm:spPr/>
      <dgm:t>
        <a:bodyPr/>
        <a:lstStyle/>
        <a:p>
          <a:r>
            <a:rPr lang="ar-DZ" dirty="0" smtClean="0"/>
            <a:t>المستخدم</a:t>
          </a:r>
          <a:endParaRPr lang="fr-FR" dirty="0"/>
        </a:p>
      </dgm:t>
    </dgm:pt>
    <dgm:pt modelId="{60560D9B-E136-4089-8569-51DAE6C06DED}" type="parTrans" cxnId="{5E4A27E6-A93A-453A-A1E1-A5729177EC34}">
      <dgm:prSet/>
      <dgm:spPr/>
      <dgm:t>
        <a:bodyPr/>
        <a:lstStyle/>
        <a:p>
          <a:endParaRPr lang="fr-FR"/>
        </a:p>
      </dgm:t>
    </dgm:pt>
    <dgm:pt modelId="{27A83404-4615-4795-B779-4A34D962408B}" type="sibTrans" cxnId="{5E4A27E6-A93A-453A-A1E1-A5729177EC34}">
      <dgm:prSet/>
      <dgm:spPr/>
      <dgm:t>
        <a:bodyPr/>
        <a:lstStyle/>
        <a:p>
          <a:endParaRPr lang="fr-FR"/>
        </a:p>
      </dgm:t>
    </dgm:pt>
    <dgm:pt modelId="{5C9EBBF6-DFF3-4652-B7F8-EAB1B9DE135C}" type="pres">
      <dgm:prSet presAssocID="{BC73D416-8FCD-4477-B618-0D492CA8AC6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0BCC2805-2CD8-451D-A7E6-130021F317F2}" type="pres">
      <dgm:prSet presAssocID="{6CFDCEA4-D056-420E-A060-99924C64872F}" presName="composite" presStyleCnt="0"/>
      <dgm:spPr/>
    </dgm:pt>
    <dgm:pt modelId="{60C5F23D-1000-4BD4-B31C-4E75E54D3340}" type="pres">
      <dgm:prSet presAssocID="{6CFDCEA4-D056-420E-A060-99924C64872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7AA03D-5890-4FFE-B437-9F49463A94B5}" type="pres">
      <dgm:prSet presAssocID="{6CFDCEA4-D056-420E-A060-99924C64872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FD7185A-9D4E-48A9-A6D9-2919113A9846}" type="pres">
      <dgm:prSet presAssocID="{6CFDCEA4-D056-420E-A060-99924C64872F}" presName="BalanceSpacing" presStyleCnt="0"/>
      <dgm:spPr/>
    </dgm:pt>
    <dgm:pt modelId="{15C025F3-3C1C-4A4E-8F56-1B99A45AB170}" type="pres">
      <dgm:prSet presAssocID="{6CFDCEA4-D056-420E-A060-99924C64872F}" presName="BalanceSpacing1" presStyleCnt="0"/>
      <dgm:spPr/>
    </dgm:pt>
    <dgm:pt modelId="{5D0B3923-900F-4E12-8D34-5E07D5E6D839}" type="pres">
      <dgm:prSet presAssocID="{044F0981-3CDC-4FDF-8E0E-85E9CBD3F6BA}" presName="Accent1Text" presStyleLbl="node1" presStyleIdx="1" presStyleCnt="6"/>
      <dgm:spPr/>
      <dgm:t>
        <a:bodyPr/>
        <a:lstStyle/>
        <a:p>
          <a:endParaRPr lang="fr-FR"/>
        </a:p>
      </dgm:t>
    </dgm:pt>
    <dgm:pt modelId="{A7131DD1-6311-4267-AE30-67F493D5917F}" type="pres">
      <dgm:prSet presAssocID="{044F0981-3CDC-4FDF-8E0E-85E9CBD3F6BA}" presName="spaceBetweenRectangles" presStyleCnt="0"/>
      <dgm:spPr/>
    </dgm:pt>
    <dgm:pt modelId="{210FD1AD-2B71-4DEE-B401-CB1E65F2DF24}" type="pres">
      <dgm:prSet presAssocID="{53545098-9FE2-4EAC-B393-FE024E2C338F}" presName="composite" presStyleCnt="0"/>
      <dgm:spPr/>
    </dgm:pt>
    <dgm:pt modelId="{ECC584B3-CEC2-4643-8893-250E3703B0C1}" type="pres">
      <dgm:prSet presAssocID="{53545098-9FE2-4EAC-B393-FE024E2C338F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0BB23A-6777-4212-BFA2-591F3D5FB23F}" type="pres">
      <dgm:prSet presAssocID="{53545098-9FE2-4EAC-B393-FE024E2C338F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A90DEC-1AA9-41DE-AA8F-2BDA016755E9}" type="pres">
      <dgm:prSet presAssocID="{53545098-9FE2-4EAC-B393-FE024E2C338F}" presName="BalanceSpacing" presStyleCnt="0"/>
      <dgm:spPr/>
    </dgm:pt>
    <dgm:pt modelId="{A073DD1F-719A-44A8-B460-C05DECACBA9F}" type="pres">
      <dgm:prSet presAssocID="{53545098-9FE2-4EAC-B393-FE024E2C338F}" presName="BalanceSpacing1" presStyleCnt="0"/>
      <dgm:spPr/>
    </dgm:pt>
    <dgm:pt modelId="{39DC0F59-29F5-4FD8-90A5-DE16415B0BD4}" type="pres">
      <dgm:prSet presAssocID="{54BB3354-D40F-4138-B9D2-6F47BBA0EB02}" presName="Accent1Text" presStyleLbl="node1" presStyleIdx="3" presStyleCnt="6"/>
      <dgm:spPr/>
      <dgm:t>
        <a:bodyPr/>
        <a:lstStyle/>
        <a:p>
          <a:endParaRPr lang="fr-FR"/>
        </a:p>
      </dgm:t>
    </dgm:pt>
    <dgm:pt modelId="{EE39F967-8DA1-42AB-A359-A00107C5DB46}" type="pres">
      <dgm:prSet presAssocID="{54BB3354-D40F-4138-B9D2-6F47BBA0EB02}" presName="spaceBetweenRectangles" presStyleCnt="0"/>
      <dgm:spPr/>
    </dgm:pt>
    <dgm:pt modelId="{E8A8B53C-5F46-4659-8FA1-1C82D08F33F3}" type="pres">
      <dgm:prSet presAssocID="{C276E1F5-0BE7-460C-AAC5-67D22164AD7E}" presName="composite" presStyleCnt="0"/>
      <dgm:spPr/>
    </dgm:pt>
    <dgm:pt modelId="{273FF031-D00D-4481-9128-0C792B679F71}" type="pres">
      <dgm:prSet presAssocID="{C276E1F5-0BE7-460C-AAC5-67D22164AD7E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7865FD-02DB-4924-AB9F-9D617799BE81}" type="pres">
      <dgm:prSet presAssocID="{C276E1F5-0BE7-460C-AAC5-67D22164AD7E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0FFE88-70D8-4651-AA57-A98DE98B4124}" type="pres">
      <dgm:prSet presAssocID="{C276E1F5-0BE7-460C-AAC5-67D22164AD7E}" presName="BalanceSpacing" presStyleCnt="0"/>
      <dgm:spPr/>
    </dgm:pt>
    <dgm:pt modelId="{33E133F9-26EB-4F04-B377-3AFA0B161257}" type="pres">
      <dgm:prSet presAssocID="{C276E1F5-0BE7-460C-AAC5-67D22164AD7E}" presName="BalanceSpacing1" presStyleCnt="0"/>
      <dgm:spPr/>
    </dgm:pt>
    <dgm:pt modelId="{3C529349-7E1E-4DA8-8ED9-327A3B8C5BDC}" type="pres">
      <dgm:prSet presAssocID="{27A83404-4615-4795-B779-4A34D962408B}" presName="Accent1Text" presStyleLbl="node1" presStyleIdx="5" presStyleCnt="6" custFlipVert="0" custFlipHor="1" custScaleX="10985" custScaleY="3035" custLinFactX="-86801" custLinFactNeighborX="-100000" custLinFactNeighborY="55255"/>
      <dgm:spPr/>
      <dgm:t>
        <a:bodyPr/>
        <a:lstStyle/>
        <a:p>
          <a:endParaRPr lang="fr-FR"/>
        </a:p>
      </dgm:t>
    </dgm:pt>
  </dgm:ptLst>
  <dgm:cxnLst>
    <dgm:cxn modelId="{861BEB93-D440-4E55-809D-0AE4342E5ECA}" type="presOf" srcId="{53545098-9FE2-4EAC-B393-FE024E2C338F}" destId="{ECC584B3-CEC2-4643-8893-250E3703B0C1}" srcOrd="0" destOrd="0" presId="urn:microsoft.com/office/officeart/2008/layout/AlternatingHexagons"/>
    <dgm:cxn modelId="{B3401B1F-346B-4F2B-9343-3E3F837797AF}" type="presOf" srcId="{27A83404-4615-4795-B779-4A34D962408B}" destId="{3C529349-7E1E-4DA8-8ED9-327A3B8C5BDC}" srcOrd="0" destOrd="0" presId="urn:microsoft.com/office/officeart/2008/layout/AlternatingHexagons"/>
    <dgm:cxn modelId="{AED01359-DC1A-47EF-8A17-F0F4A612D538}" srcId="{BC73D416-8FCD-4477-B618-0D492CA8AC67}" destId="{53545098-9FE2-4EAC-B393-FE024E2C338F}" srcOrd="1" destOrd="0" parTransId="{38533314-E02F-4241-B9D7-CEED114D2037}" sibTransId="{54BB3354-D40F-4138-B9D2-6F47BBA0EB02}"/>
    <dgm:cxn modelId="{431BDC90-6BC8-4ABB-B98A-6ADA67F218D0}" type="presOf" srcId="{BC73D416-8FCD-4477-B618-0D492CA8AC67}" destId="{5C9EBBF6-DFF3-4652-B7F8-EAB1B9DE135C}" srcOrd="0" destOrd="0" presId="urn:microsoft.com/office/officeart/2008/layout/AlternatingHexagons"/>
    <dgm:cxn modelId="{8236E52E-20A5-48A5-AF2E-B830E775917C}" srcId="{BC73D416-8FCD-4477-B618-0D492CA8AC67}" destId="{6CFDCEA4-D056-420E-A060-99924C64872F}" srcOrd="0" destOrd="0" parTransId="{D09EEF29-271F-4A39-8C52-0C0EFB9239E5}" sibTransId="{044F0981-3CDC-4FDF-8E0E-85E9CBD3F6BA}"/>
    <dgm:cxn modelId="{E54BD6DD-4211-4419-9C32-A1041AD9616A}" type="presOf" srcId="{54BB3354-D40F-4138-B9D2-6F47BBA0EB02}" destId="{39DC0F59-29F5-4FD8-90A5-DE16415B0BD4}" srcOrd="0" destOrd="0" presId="urn:microsoft.com/office/officeart/2008/layout/AlternatingHexagons"/>
    <dgm:cxn modelId="{7E664EE0-BA44-447C-8B14-0891F3457B6F}" type="presOf" srcId="{C276E1F5-0BE7-460C-AAC5-67D22164AD7E}" destId="{273FF031-D00D-4481-9128-0C792B679F71}" srcOrd="0" destOrd="0" presId="urn:microsoft.com/office/officeart/2008/layout/AlternatingHexagons"/>
    <dgm:cxn modelId="{5B2354E5-4925-4052-9B9C-A94D9E7FF830}" type="presOf" srcId="{044F0981-3CDC-4FDF-8E0E-85E9CBD3F6BA}" destId="{5D0B3923-900F-4E12-8D34-5E07D5E6D839}" srcOrd="0" destOrd="0" presId="urn:microsoft.com/office/officeart/2008/layout/AlternatingHexagons"/>
    <dgm:cxn modelId="{54AC5B73-B8D2-48D2-A756-84D3F657972D}" type="presOf" srcId="{6CFDCEA4-D056-420E-A060-99924C64872F}" destId="{60C5F23D-1000-4BD4-B31C-4E75E54D3340}" srcOrd="0" destOrd="0" presId="urn:microsoft.com/office/officeart/2008/layout/AlternatingHexagons"/>
    <dgm:cxn modelId="{5E4A27E6-A93A-453A-A1E1-A5729177EC34}" srcId="{BC73D416-8FCD-4477-B618-0D492CA8AC67}" destId="{C276E1F5-0BE7-460C-AAC5-67D22164AD7E}" srcOrd="2" destOrd="0" parTransId="{60560D9B-E136-4089-8569-51DAE6C06DED}" sibTransId="{27A83404-4615-4795-B779-4A34D962408B}"/>
    <dgm:cxn modelId="{6F6964AD-1DBD-4609-9C24-D48E55CFF7A4}" type="presParOf" srcId="{5C9EBBF6-DFF3-4652-B7F8-EAB1B9DE135C}" destId="{0BCC2805-2CD8-451D-A7E6-130021F317F2}" srcOrd="0" destOrd="0" presId="urn:microsoft.com/office/officeart/2008/layout/AlternatingHexagons"/>
    <dgm:cxn modelId="{2AB452D9-BCFE-4C05-B569-A60119CEEDEC}" type="presParOf" srcId="{0BCC2805-2CD8-451D-A7E6-130021F317F2}" destId="{60C5F23D-1000-4BD4-B31C-4E75E54D3340}" srcOrd="0" destOrd="0" presId="urn:microsoft.com/office/officeart/2008/layout/AlternatingHexagons"/>
    <dgm:cxn modelId="{ACB4770E-0F65-454D-A9F4-A28C5521E497}" type="presParOf" srcId="{0BCC2805-2CD8-451D-A7E6-130021F317F2}" destId="{C97AA03D-5890-4FFE-B437-9F49463A94B5}" srcOrd="1" destOrd="0" presId="urn:microsoft.com/office/officeart/2008/layout/AlternatingHexagons"/>
    <dgm:cxn modelId="{1DE750FB-5CE5-485A-8F6E-404D4B6D1BB5}" type="presParOf" srcId="{0BCC2805-2CD8-451D-A7E6-130021F317F2}" destId="{0FD7185A-9D4E-48A9-A6D9-2919113A9846}" srcOrd="2" destOrd="0" presId="urn:microsoft.com/office/officeart/2008/layout/AlternatingHexagons"/>
    <dgm:cxn modelId="{CED6F1DD-DD56-4942-8843-1182FD93BBFF}" type="presParOf" srcId="{0BCC2805-2CD8-451D-A7E6-130021F317F2}" destId="{15C025F3-3C1C-4A4E-8F56-1B99A45AB170}" srcOrd="3" destOrd="0" presId="urn:microsoft.com/office/officeart/2008/layout/AlternatingHexagons"/>
    <dgm:cxn modelId="{698A577A-C032-423E-8019-804D9C51A1B4}" type="presParOf" srcId="{0BCC2805-2CD8-451D-A7E6-130021F317F2}" destId="{5D0B3923-900F-4E12-8D34-5E07D5E6D839}" srcOrd="4" destOrd="0" presId="urn:microsoft.com/office/officeart/2008/layout/AlternatingHexagons"/>
    <dgm:cxn modelId="{D0A13E35-2BF4-4D18-8CB2-CCEB4FE4D9A5}" type="presParOf" srcId="{5C9EBBF6-DFF3-4652-B7F8-EAB1B9DE135C}" destId="{A7131DD1-6311-4267-AE30-67F493D5917F}" srcOrd="1" destOrd="0" presId="urn:microsoft.com/office/officeart/2008/layout/AlternatingHexagons"/>
    <dgm:cxn modelId="{73C174D0-32F7-4612-9F84-D500BC53B7F6}" type="presParOf" srcId="{5C9EBBF6-DFF3-4652-B7F8-EAB1B9DE135C}" destId="{210FD1AD-2B71-4DEE-B401-CB1E65F2DF24}" srcOrd="2" destOrd="0" presId="urn:microsoft.com/office/officeart/2008/layout/AlternatingHexagons"/>
    <dgm:cxn modelId="{271531D2-BC12-42B2-A40A-9C25CEE83BA5}" type="presParOf" srcId="{210FD1AD-2B71-4DEE-B401-CB1E65F2DF24}" destId="{ECC584B3-CEC2-4643-8893-250E3703B0C1}" srcOrd="0" destOrd="0" presId="urn:microsoft.com/office/officeart/2008/layout/AlternatingHexagons"/>
    <dgm:cxn modelId="{1AD9DC84-26D7-443F-8929-CE7CD94A1A78}" type="presParOf" srcId="{210FD1AD-2B71-4DEE-B401-CB1E65F2DF24}" destId="{530BB23A-6777-4212-BFA2-591F3D5FB23F}" srcOrd="1" destOrd="0" presId="urn:microsoft.com/office/officeart/2008/layout/AlternatingHexagons"/>
    <dgm:cxn modelId="{81E2E965-D0B8-419A-A942-0FE164AC9B0F}" type="presParOf" srcId="{210FD1AD-2B71-4DEE-B401-CB1E65F2DF24}" destId="{F7A90DEC-1AA9-41DE-AA8F-2BDA016755E9}" srcOrd="2" destOrd="0" presId="urn:microsoft.com/office/officeart/2008/layout/AlternatingHexagons"/>
    <dgm:cxn modelId="{7C1B7B63-8692-4CC1-9F6C-D7A00BDD6FD7}" type="presParOf" srcId="{210FD1AD-2B71-4DEE-B401-CB1E65F2DF24}" destId="{A073DD1F-719A-44A8-B460-C05DECACBA9F}" srcOrd="3" destOrd="0" presId="urn:microsoft.com/office/officeart/2008/layout/AlternatingHexagons"/>
    <dgm:cxn modelId="{72466481-123A-48D8-828C-867683E08A05}" type="presParOf" srcId="{210FD1AD-2B71-4DEE-B401-CB1E65F2DF24}" destId="{39DC0F59-29F5-4FD8-90A5-DE16415B0BD4}" srcOrd="4" destOrd="0" presId="urn:microsoft.com/office/officeart/2008/layout/AlternatingHexagons"/>
    <dgm:cxn modelId="{233106DE-8CB1-42FB-A656-A1A7BD26BFBB}" type="presParOf" srcId="{5C9EBBF6-DFF3-4652-B7F8-EAB1B9DE135C}" destId="{EE39F967-8DA1-42AB-A359-A00107C5DB46}" srcOrd="3" destOrd="0" presId="urn:microsoft.com/office/officeart/2008/layout/AlternatingHexagons"/>
    <dgm:cxn modelId="{F0FF7766-3442-4974-B6E4-F1B4FC0DBB66}" type="presParOf" srcId="{5C9EBBF6-DFF3-4652-B7F8-EAB1B9DE135C}" destId="{E8A8B53C-5F46-4659-8FA1-1C82D08F33F3}" srcOrd="4" destOrd="0" presId="urn:microsoft.com/office/officeart/2008/layout/AlternatingHexagons"/>
    <dgm:cxn modelId="{96A01E86-568F-4CF0-83E1-F9D88751A61E}" type="presParOf" srcId="{E8A8B53C-5F46-4659-8FA1-1C82D08F33F3}" destId="{273FF031-D00D-4481-9128-0C792B679F71}" srcOrd="0" destOrd="0" presId="urn:microsoft.com/office/officeart/2008/layout/AlternatingHexagons"/>
    <dgm:cxn modelId="{74571F3C-5166-4286-A5D2-27146FB1E72B}" type="presParOf" srcId="{E8A8B53C-5F46-4659-8FA1-1C82D08F33F3}" destId="{3F7865FD-02DB-4924-AB9F-9D617799BE81}" srcOrd="1" destOrd="0" presId="urn:microsoft.com/office/officeart/2008/layout/AlternatingHexagons"/>
    <dgm:cxn modelId="{F099E323-2328-4D59-A969-7A50F35B4A81}" type="presParOf" srcId="{E8A8B53C-5F46-4659-8FA1-1C82D08F33F3}" destId="{3B0FFE88-70D8-4651-AA57-A98DE98B4124}" srcOrd="2" destOrd="0" presId="urn:microsoft.com/office/officeart/2008/layout/AlternatingHexagons"/>
    <dgm:cxn modelId="{DCC03E76-A30A-4990-883F-AD68F662034A}" type="presParOf" srcId="{E8A8B53C-5F46-4659-8FA1-1C82D08F33F3}" destId="{33E133F9-26EB-4F04-B377-3AFA0B161257}" srcOrd="3" destOrd="0" presId="urn:microsoft.com/office/officeart/2008/layout/AlternatingHexagons"/>
    <dgm:cxn modelId="{F7A999B3-B417-4942-B027-7DF0873E85D6}" type="presParOf" srcId="{E8A8B53C-5F46-4659-8FA1-1C82D08F33F3}" destId="{3C529349-7E1E-4DA8-8ED9-327A3B8C5BDC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9EDC082-DB72-440A-AA20-0A73960D5775}" type="doc">
      <dgm:prSet loTypeId="urn:microsoft.com/office/officeart/2008/layout/AlternatingPictureCircle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9E85EC5-41FE-43F0-95CD-D10C4BD768A9}">
      <dgm:prSet phldrT="[Texte]" custT="1"/>
      <dgm:spPr/>
      <dgm:t>
        <a:bodyPr/>
        <a:lstStyle/>
        <a:p>
          <a:r>
            <a:rPr lang="ar-DZ" sz="1600" dirty="0" smtClean="0"/>
            <a:t>الحاجة</a:t>
          </a:r>
          <a:endParaRPr lang="fr-FR" sz="1600" dirty="0"/>
        </a:p>
      </dgm:t>
    </dgm:pt>
    <dgm:pt modelId="{0AEC5431-93E2-4D64-B68F-DCC2BCA6F653}" type="parTrans" cxnId="{2C7EB09A-0F5F-45C4-96EF-A93DA2BC8EAC}">
      <dgm:prSet/>
      <dgm:spPr/>
      <dgm:t>
        <a:bodyPr/>
        <a:lstStyle/>
        <a:p>
          <a:endParaRPr lang="fr-FR"/>
        </a:p>
      </dgm:t>
    </dgm:pt>
    <dgm:pt modelId="{D846B3D7-6F9C-4126-9378-D9EAF8E03304}" type="sibTrans" cxnId="{2C7EB09A-0F5F-45C4-96EF-A93DA2BC8EAC}">
      <dgm:prSet/>
      <dgm:spPr/>
      <dgm:t>
        <a:bodyPr/>
        <a:lstStyle/>
        <a:p>
          <a:endParaRPr lang="fr-FR"/>
        </a:p>
      </dgm:t>
    </dgm:pt>
    <dgm:pt modelId="{6782FEB1-EA6E-43DF-945F-A8E9CF7483E5}">
      <dgm:prSet phldrT="[Texte]" custT="1"/>
      <dgm:spPr/>
      <dgm:t>
        <a:bodyPr/>
        <a:lstStyle/>
        <a:p>
          <a:r>
            <a:rPr lang="ar-DZ" sz="1800" dirty="0" smtClean="0"/>
            <a:t>البدائل</a:t>
          </a:r>
          <a:endParaRPr lang="fr-FR" sz="1800" dirty="0"/>
        </a:p>
      </dgm:t>
    </dgm:pt>
    <dgm:pt modelId="{A407092A-8A2F-42EC-B767-1F3A3AB6AE1C}" type="parTrans" cxnId="{1B7D53CD-ED2D-4B0A-B3E0-03155A6E285D}">
      <dgm:prSet/>
      <dgm:spPr/>
      <dgm:t>
        <a:bodyPr/>
        <a:lstStyle/>
        <a:p>
          <a:endParaRPr lang="fr-FR"/>
        </a:p>
      </dgm:t>
    </dgm:pt>
    <dgm:pt modelId="{E3AC2D0C-ABCB-4ECC-A9EC-242FF7A5D3CE}" type="sibTrans" cxnId="{1B7D53CD-ED2D-4B0A-B3E0-03155A6E285D}">
      <dgm:prSet/>
      <dgm:spPr/>
      <dgm:t>
        <a:bodyPr/>
        <a:lstStyle/>
        <a:p>
          <a:endParaRPr lang="fr-FR"/>
        </a:p>
      </dgm:t>
    </dgm:pt>
    <dgm:pt modelId="{30661B24-CFB1-4F6E-B4B9-D85DBE2879A9}">
      <dgm:prSet phldrT="[Texte]" custT="1"/>
      <dgm:spPr/>
      <dgm:t>
        <a:bodyPr/>
        <a:lstStyle/>
        <a:p>
          <a:r>
            <a:rPr lang="ar-DZ" sz="1800" dirty="0" smtClean="0"/>
            <a:t>قرار</a:t>
          </a:r>
          <a:endParaRPr lang="fr-FR" sz="1800" dirty="0"/>
        </a:p>
      </dgm:t>
    </dgm:pt>
    <dgm:pt modelId="{A65579FD-4CB8-4A83-8FF9-1E885F8B5D25}" type="parTrans" cxnId="{8BA750CC-C92B-485C-BDB2-D306E2D32C12}">
      <dgm:prSet/>
      <dgm:spPr/>
      <dgm:t>
        <a:bodyPr/>
        <a:lstStyle/>
        <a:p>
          <a:endParaRPr lang="fr-FR"/>
        </a:p>
      </dgm:t>
    </dgm:pt>
    <dgm:pt modelId="{D6AADA50-CDFD-4FD0-A7B8-3C740E7EAE88}" type="sibTrans" cxnId="{8BA750CC-C92B-485C-BDB2-D306E2D32C12}">
      <dgm:prSet/>
      <dgm:spPr/>
      <dgm:t>
        <a:bodyPr/>
        <a:lstStyle/>
        <a:p>
          <a:endParaRPr lang="fr-FR"/>
        </a:p>
      </dgm:t>
    </dgm:pt>
    <dgm:pt modelId="{F72E0D1E-2C5B-42C8-907E-56AB40F4CAED}">
      <dgm:prSet phldrT="[Texte]" custT="1"/>
      <dgm:spPr/>
      <dgm:t>
        <a:bodyPr/>
        <a:lstStyle/>
        <a:p>
          <a:r>
            <a:rPr lang="ar-DZ" sz="1800" dirty="0" smtClean="0"/>
            <a:t>تقييم</a:t>
          </a:r>
          <a:endParaRPr lang="fr-FR" sz="1800" dirty="0"/>
        </a:p>
      </dgm:t>
    </dgm:pt>
    <dgm:pt modelId="{B664BD25-6068-45F5-8A3C-CB9487ED8079}" type="sibTrans" cxnId="{4CBCB266-17B6-4151-8E3D-B4E369AD6CA2}">
      <dgm:prSet/>
      <dgm:spPr/>
      <dgm:t>
        <a:bodyPr/>
        <a:lstStyle/>
        <a:p>
          <a:endParaRPr lang="fr-FR"/>
        </a:p>
      </dgm:t>
    </dgm:pt>
    <dgm:pt modelId="{E4881F70-9BBD-4A6F-99C7-70A18DA6603C}" type="parTrans" cxnId="{4CBCB266-17B6-4151-8E3D-B4E369AD6CA2}">
      <dgm:prSet/>
      <dgm:spPr/>
      <dgm:t>
        <a:bodyPr/>
        <a:lstStyle/>
        <a:p>
          <a:endParaRPr lang="fr-FR"/>
        </a:p>
      </dgm:t>
    </dgm:pt>
    <dgm:pt modelId="{0B964C52-080B-4958-B9E0-622C271BED93}">
      <dgm:prSet phldrT="[Texte]" custT="1"/>
      <dgm:spPr/>
      <dgm:t>
        <a:bodyPr/>
        <a:lstStyle/>
        <a:p>
          <a:r>
            <a:rPr lang="ar-DZ" sz="1600" dirty="0" smtClean="0"/>
            <a:t>المعلومات</a:t>
          </a:r>
          <a:endParaRPr lang="fr-FR" dirty="0"/>
        </a:p>
      </dgm:t>
    </dgm:pt>
    <dgm:pt modelId="{A9FE97D2-D729-4DF5-BFEE-E9828EA2C58C}" type="parTrans" cxnId="{529047A8-D5D7-485C-BB16-ED0D0C9A9494}">
      <dgm:prSet/>
      <dgm:spPr/>
      <dgm:t>
        <a:bodyPr/>
        <a:lstStyle/>
        <a:p>
          <a:endParaRPr lang="fr-FR"/>
        </a:p>
      </dgm:t>
    </dgm:pt>
    <dgm:pt modelId="{83181441-CB79-486C-A50E-08480311D00A}" type="sibTrans" cxnId="{529047A8-D5D7-485C-BB16-ED0D0C9A9494}">
      <dgm:prSet/>
      <dgm:spPr/>
      <dgm:t>
        <a:bodyPr/>
        <a:lstStyle/>
        <a:p>
          <a:endParaRPr lang="fr-FR"/>
        </a:p>
      </dgm:t>
    </dgm:pt>
    <dgm:pt modelId="{3374864C-343D-4A7A-81D5-1F58FD5D19D8}" type="pres">
      <dgm:prSet presAssocID="{49EDC082-DB72-440A-AA20-0A73960D5775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fr-FR"/>
        </a:p>
      </dgm:t>
    </dgm:pt>
    <dgm:pt modelId="{E6A1311C-1904-4BE1-A87C-3A5AD9C45649}" type="pres">
      <dgm:prSet presAssocID="{D9E85EC5-41FE-43F0-95CD-D10C4BD768A9}" presName="composite" presStyleCnt="0"/>
      <dgm:spPr/>
    </dgm:pt>
    <dgm:pt modelId="{969FC7FE-8DD3-49D6-A093-4D46E31FDCA6}" type="pres">
      <dgm:prSet presAssocID="{D9E85EC5-41FE-43F0-95CD-D10C4BD768A9}" presName="Accent" presStyleLbl="alignNode1" presStyleIdx="0" presStyleCnt="9" custScaleX="176288">
        <dgm:presLayoutVars>
          <dgm:chMax val="0"/>
          <dgm:chPref val="0"/>
        </dgm:presLayoutVars>
      </dgm:prSet>
      <dgm:spPr/>
    </dgm:pt>
    <dgm:pt modelId="{517EDE3F-A801-448C-B698-E91D33CF1F52}" type="pres">
      <dgm:prSet presAssocID="{D9E85EC5-41FE-43F0-95CD-D10C4BD768A9}" presName="Image" presStyleLbl="bgImgPlace1" presStyleIdx="0" presStyleCnt="5" custLinFactNeighborX="-68212" custLinFactNeighborY="-3845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  <dgm:t>
        <a:bodyPr/>
        <a:lstStyle/>
        <a:p>
          <a:endParaRPr lang="fr-FR"/>
        </a:p>
      </dgm:t>
    </dgm:pt>
    <dgm:pt modelId="{CFB64AD0-B7A7-4A34-B7B1-3A21978A1252}" type="pres">
      <dgm:prSet presAssocID="{D9E85EC5-41FE-43F0-95CD-D10C4BD768A9}" presName="Parent" presStyleLbl="fgAccFollowNode1" presStyleIdx="0" presStyleCnt="5" custScaleX="202845" custLinFactNeighborX="2535" custLinFactNeighborY="-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1D1042F-2750-47A4-BA7E-0D771CE5A70A}" type="pres">
      <dgm:prSet presAssocID="{D9E85EC5-41FE-43F0-95CD-D10C4BD768A9}" presName="Space" presStyleCnt="0">
        <dgm:presLayoutVars>
          <dgm:chMax val="0"/>
          <dgm:chPref val="0"/>
        </dgm:presLayoutVars>
      </dgm:prSet>
      <dgm:spPr/>
    </dgm:pt>
    <dgm:pt modelId="{72F53E2E-B1CE-432D-A40F-182895328084}" type="pres">
      <dgm:prSet presAssocID="{D846B3D7-6F9C-4126-9378-D9EAF8E03304}" presName="ConnectorComposite" presStyleCnt="0"/>
      <dgm:spPr/>
    </dgm:pt>
    <dgm:pt modelId="{42C33A4F-2315-4603-B4D9-14D15D0AA570}" type="pres">
      <dgm:prSet presAssocID="{D846B3D7-6F9C-4126-9378-D9EAF8E03304}" presName="TopSpacing" presStyleCnt="0"/>
      <dgm:spPr/>
    </dgm:pt>
    <dgm:pt modelId="{2F9C1D18-0905-42EE-8C98-62D8B02D75B3}" type="pres">
      <dgm:prSet presAssocID="{D846B3D7-6F9C-4126-9378-D9EAF8E03304}" presName="Connector" presStyleLbl="alignNode1" presStyleIdx="1" presStyleCnt="9"/>
      <dgm:spPr/>
    </dgm:pt>
    <dgm:pt modelId="{18D81113-B758-4DDE-ADD6-770B855DCEC9}" type="pres">
      <dgm:prSet presAssocID="{D846B3D7-6F9C-4126-9378-D9EAF8E03304}" presName="BottomSpacing" presStyleCnt="0"/>
      <dgm:spPr/>
    </dgm:pt>
    <dgm:pt modelId="{25C25A9E-91A3-4B32-803D-CEC130F4D921}" type="pres">
      <dgm:prSet presAssocID="{0B964C52-080B-4958-B9E0-622C271BED93}" presName="composite" presStyleCnt="0"/>
      <dgm:spPr/>
    </dgm:pt>
    <dgm:pt modelId="{5481FA10-36DE-40A2-8AF4-21F77A32552E}" type="pres">
      <dgm:prSet presAssocID="{0B964C52-080B-4958-B9E0-622C271BED93}" presName="Accent" presStyleLbl="alignNode1" presStyleIdx="2" presStyleCnt="9" custScaleX="176289">
        <dgm:presLayoutVars>
          <dgm:chMax val="0"/>
          <dgm:chPref val="0"/>
        </dgm:presLayoutVars>
      </dgm:prSet>
      <dgm:spPr/>
    </dgm:pt>
    <dgm:pt modelId="{5FDB681F-2253-4645-8D08-707287A0CE4A}" type="pres">
      <dgm:prSet presAssocID="{0B964C52-080B-4958-B9E0-622C271BED93}" presName="Image" presStyleLbl="bgImgPlace1" presStyleIdx="1" presStyleCnt="5" custScaleX="150860" custLinFactNeighborX="71968" custLinFactNeighborY="1046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  <dgm:pt modelId="{5C60E262-BD6E-4A2D-A5D1-DED7348F218D}" type="pres">
      <dgm:prSet presAssocID="{0B964C52-080B-4958-B9E0-622C271BED93}" presName="Parent" presStyleLbl="fgAccFollowNode1" presStyleIdx="1" presStyleCnt="5" custScaleX="182536" custLinFactNeighborX="-1697" custLinFactNeighborY="57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220ACA-6C85-40F0-96A7-67FAC0183C74}" type="pres">
      <dgm:prSet presAssocID="{0B964C52-080B-4958-B9E0-622C271BED93}" presName="Space" presStyleCnt="0">
        <dgm:presLayoutVars>
          <dgm:chMax val="0"/>
          <dgm:chPref val="0"/>
        </dgm:presLayoutVars>
      </dgm:prSet>
      <dgm:spPr/>
    </dgm:pt>
    <dgm:pt modelId="{C3F6FCF9-BE01-4E70-8AFF-F2E6E38BC58A}" type="pres">
      <dgm:prSet presAssocID="{83181441-CB79-486C-A50E-08480311D00A}" presName="ConnectorComposite" presStyleCnt="0"/>
      <dgm:spPr/>
    </dgm:pt>
    <dgm:pt modelId="{1A2751C3-1785-493E-A776-089AF1AB81EF}" type="pres">
      <dgm:prSet presAssocID="{83181441-CB79-486C-A50E-08480311D00A}" presName="TopSpacing" presStyleCnt="0"/>
      <dgm:spPr/>
    </dgm:pt>
    <dgm:pt modelId="{3469F489-6670-4600-A550-C0CD30DCAFD1}" type="pres">
      <dgm:prSet presAssocID="{83181441-CB79-486C-A50E-08480311D00A}" presName="Connector" presStyleLbl="alignNode1" presStyleIdx="3" presStyleCnt="9"/>
      <dgm:spPr/>
    </dgm:pt>
    <dgm:pt modelId="{BE104B6A-DC0C-4333-8777-2E9156A49F39}" type="pres">
      <dgm:prSet presAssocID="{83181441-CB79-486C-A50E-08480311D00A}" presName="BottomSpacing" presStyleCnt="0"/>
      <dgm:spPr/>
    </dgm:pt>
    <dgm:pt modelId="{C1F38B57-EBA8-4E15-9470-748B5727CF1E}" type="pres">
      <dgm:prSet presAssocID="{6782FEB1-EA6E-43DF-945F-A8E9CF7483E5}" presName="composite" presStyleCnt="0"/>
      <dgm:spPr/>
    </dgm:pt>
    <dgm:pt modelId="{DAFC7FA7-7FBD-4851-9CB9-4AE75216C663}" type="pres">
      <dgm:prSet presAssocID="{6782FEB1-EA6E-43DF-945F-A8E9CF7483E5}" presName="Accent" presStyleLbl="alignNode1" presStyleIdx="4" presStyleCnt="9" custScaleX="154253">
        <dgm:presLayoutVars>
          <dgm:chMax val="0"/>
          <dgm:chPref val="0"/>
        </dgm:presLayoutVars>
      </dgm:prSet>
      <dgm:spPr/>
    </dgm:pt>
    <dgm:pt modelId="{5F11AB46-1FCB-45FB-A2BB-49648158520A}" type="pres">
      <dgm:prSet presAssocID="{6782FEB1-EA6E-43DF-945F-A8E9CF7483E5}" presName="Image" presStyleLbl="bgImgPlace1" presStyleIdx="2" presStyleCnt="5" custScaleX="118578" custLinFactNeighborX="-72526" custLinFactNeighborY="-5910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7000" b="-37000"/>
          </a:stretch>
        </a:blipFill>
      </dgm:spPr>
    </dgm:pt>
    <dgm:pt modelId="{82C1B1C9-A4E8-4D3E-B55D-95F8D6FD1F07}" type="pres">
      <dgm:prSet presAssocID="{6782FEB1-EA6E-43DF-945F-A8E9CF7483E5}" presName="Parent" presStyleLbl="fgAccFollowNode1" presStyleIdx="2" presStyleCnt="5" custScaleX="156508" custLinFactNeighborX="297" custLinFactNeighborY="-25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DD3D19-06CC-4EAD-8E9F-939E960ADFFE}" type="pres">
      <dgm:prSet presAssocID="{6782FEB1-EA6E-43DF-945F-A8E9CF7483E5}" presName="Space" presStyleCnt="0">
        <dgm:presLayoutVars>
          <dgm:chMax val="0"/>
          <dgm:chPref val="0"/>
        </dgm:presLayoutVars>
      </dgm:prSet>
      <dgm:spPr/>
    </dgm:pt>
    <dgm:pt modelId="{10A99CEE-E282-4EE3-95DE-E0F2FEFD3494}" type="pres">
      <dgm:prSet presAssocID="{E3AC2D0C-ABCB-4ECC-A9EC-242FF7A5D3CE}" presName="ConnectorComposite" presStyleCnt="0"/>
      <dgm:spPr/>
    </dgm:pt>
    <dgm:pt modelId="{F4090982-3B37-4A5A-ADFA-4AFD6EC5CA16}" type="pres">
      <dgm:prSet presAssocID="{E3AC2D0C-ABCB-4ECC-A9EC-242FF7A5D3CE}" presName="TopSpacing" presStyleCnt="0"/>
      <dgm:spPr/>
    </dgm:pt>
    <dgm:pt modelId="{BA2134B7-AE3A-463B-A51F-3AE3C59D3694}" type="pres">
      <dgm:prSet presAssocID="{E3AC2D0C-ABCB-4ECC-A9EC-242FF7A5D3CE}" presName="Connector" presStyleLbl="alignNode1" presStyleIdx="5" presStyleCnt="9"/>
      <dgm:spPr/>
    </dgm:pt>
    <dgm:pt modelId="{6FA919E6-BEB8-4884-8DC1-36C9E38350AC}" type="pres">
      <dgm:prSet presAssocID="{E3AC2D0C-ABCB-4ECC-A9EC-242FF7A5D3CE}" presName="BottomSpacing" presStyleCnt="0"/>
      <dgm:spPr/>
    </dgm:pt>
    <dgm:pt modelId="{566046D6-66CA-4EF4-A74D-E2FDC579B33B}" type="pres">
      <dgm:prSet presAssocID="{30661B24-CFB1-4F6E-B4B9-D85DBE2879A9}" presName="composite" presStyleCnt="0"/>
      <dgm:spPr/>
    </dgm:pt>
    <dgm:pt modelId="{E5E1399E-B5F1-46FB-8FBF-F291EEFB2598}" type="pres">
      <dgm:prSet presAssocID="{30661B24-CFB1-4F6E-B4B9-D85DBE2879A9}" presName="Accent" presStyleLbl="alignNode1" presStyleIdx="6" presStyleCnt="9">
        <dgm:presLayoutVars>
          <dgm:chMax val="0"/>
          <dgm:chPref val="0"/>
        </dgm:presLayoutVars>
      </dgm:prSet>
      <dgm:spPr/>
    </dgm:pt>
    <dgm:pt modelId="{55CE22A2-6BA3-4FD7-9D2D-E4DA0D379156}" type="pres">
      <dgm:prSet presAssocID="{30661B24-CFB1-4F6E-B4B9-D85DBE2879A9}" presName="Image" presStyleLbl="bgImgPlace1" presStyleIdx="3" presStyleCnt="5" custScaleX="168777" custLinFactNeighborX="67487" custLinFactNeighborY="-1018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</dgm:pt>
    <dgm:pt modelId="{21A8F5D4-0F9E-46C8-83A8-18BC6CE794C5}" type="pres">
      <dgm:prSet presAssocID="{30661B24-CFB1-4F6E-B4B9-D85DBE2879A9}" presName="Parent" presStyleLbl="fgAccFollow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13D4455-4E23-4B77-8560-96732DB39A99}" type="pres">
      <dgm:prSet presAssocID="{30661B24-CFB1-4F6E-B4B9-D85DBE2879A9}" presName="Space" presStyleCnt="0">
        <dgm:presLayoutVars>
          <dgm:chMax val="0"/>
          <dgm:chPref val="0"/>
        </dgm:presLayoutVars>
      </dgm:prSet>
      <dgm:spPr/>
    </dgm:pt>
    <dgm:pt modelId="{E44784E6-286A-4BF4-9977-B385608FEBB2}" type="pres">
      <dgm:prSet presAssocID="{D6AADA50-CDFD-4FD0-A7B8-3C740E7EAE88}" presName="ConnectorComposite" presStyleCnt="0"/>
      <dgm:spPr/>
    </dgm:pt>
    <dgm:pt modelId="{F0EAFBB1-1C64-4165-82D4-09A5DA10D4EC}" type="pres">
      <dgm:prSet presAssocID="{D6AADA50-CDFD-4FD0-A7B8-3C740E7EAE88}" presName="TopSpacing" presStyleCnt="0"/>
      <dgm:spPr/>
    </dgm:pt>
    <dgm:pt modelId="{F6884966-FB80-49F1-8AA6-3A5C091B861C}" type="pres">
      <dgm:prSet presAssocID="{D6AADA50-CDFD-4FD0-A7B8-3C740E7EAE88}" presName="Connector" presStyleLbl="alignNode1" presStyleIdx="7" presStyleCnt="9"/>
      <dgm:spPr/>
    </dgm:pt>
    <dgm:pt modelId="{C6A9D14B-16EC-4437-942E-DA35B2217C08}" type="pres">
      <dgm:prSet presAssocID="{D6AADA50-CDFD-4FD0-A7B8-3C740E7EAE88}" presName="BottomSpacing" presStyleCnt="0"/>
      <dgm:spPr/>
    </dgm:pt>
    <dgm:pt modelId="{C9A22A87-8825-4F88-91BE-50C8A98D4E48}" type="pres">
      <dgm:prSet presAssocID="{F72E0D1E-2C5B-42C8-907E-56AB40F4CAED}" presName="composite" presStyleCnt="0"/>
      <dgm:spPr/>
    </dgm:pt>
    <dgm:pt modelId="{9AE2987C-56F7-48E5-9CCE-F38127C357BA}" type="pres">
      <dgm:prSet presAssocID="{F72E0D1E-2C5B-42C8-907E-56AB40F4CAED}" presName="Accent" presStyleLbl="alignNode1" presStyleIdx="8" presStyleCnt="9">
        <dgm:presLayoutVars>
          <dgm:chMax val="0"/>
          <dgm:chPref val="0"/>
        </dgm:presLayoutVars>
      </dgm:prSet>
      <dgm:spPr/>
    </dgm:pt>
    <dgm:pt modelId="{6EDCCA2B-AAD8-472A-B1A8-7EEC3AD01D28}" type="pres">
      <dgm:prSet presAssocID="{F72E0D1E-2C5B-42C8-907E-56AB40F4CAED}" presName="Image" presStyleLbl="bgImgPlace1" presStyleIdx="4" presStyleCnt="5" custScaleX="132940" custLinFactNeighborX="-68936" custLinFactNeighborY="3874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9000" b="-19000"/>
          </a:stretch>
        </a:blipFill>
      </dgm:spPr>
    </dgm:pt>
    <dgm:pt modelId="{0CB98891-FCF9-4995-887F-FC36C0B672C2}" type="pres">
      <dgm:prSet presAssocID="{F72E0D1E-2C5B-42C8-907E-56AB40F4CAED}" presName="Parent" presStyleLbl="fgAccFollow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D3330BE-0020-490B-9B7E-3EBCF1F43E01}" type="pres">
      <dgm:prSet presAssocID="{F72E0D1E-2C5B-42C8-907E-56AB40F4CAED}" presName="Space" presStyleCnt="0">
        <dgm:presLayoutVars>
          <dgm:chMax val="0"/>
          <dgm:chPref val="0"/>
        </dgm:presLayoutVars>
      </dgm:prSet>
      <dgm:spPr/>
    </dgm:pt>
  </dgm:ptLst>
  <dgm:cxnLst>
    <dgm:cxn modelId="{2C7EB09A-0F5F-45C4-96EF-A93DA2BC8EAC}" srcId="{49EDC082-DB72-440A-AA20-0A73960D5775}" destId="{D9E85EC5-41FE-43F0-95CD-D10C4BD768A9}" srcOrd="0" destOrd="0" parTransId="{0AEC5431-93E2-4D64-B68F-DCC2BCA6F653}" sibTransId="{D846B3D7-6F9C-4126-9378-D9EAF8E03304}"/>
    <dgm:cxn modelId="{4CBCB266-17B6-4151-8E3D-B4E369AD6CA2}" srcId="{49EDC082-DB72-440A-AA20-0A73960D5775}" destId="{F72E0D1E-2C5B-42C8-907E-56AB40F4CAED}" srcOrd="4" destOrd="0" parTransId="{E4881F70-9BBD-4A6F-99C7-70A18DA6603C}" sibTransId="{B664BD25-6068-45F5-8A3C-CB9487ED8079}"/>
    <dgm:cxn modelId="{529047A8-D5D7-485C-BB16-ED0D0C9A9494}" srcId="{49EDC082-DB72-440A-AA20-0A73960D5775}" destId="{0B964C52-080B-4958-B9E0-622C271BED93}" srcOrd="1" destOrd="0" parTransId="{A9FE97D2-D729-4DF5-BFEE-E9828EA2C58C}" sibTransId="{83181441-CB79-486C-A50E-08480311D00A}"/>
    <dgm:cxn modelId="{2082DDD3-E822-4F7B-8FBE-438052E114E5}" type="presOf" srcId="{6782FEB1-EA6E-43DF-945F-A8E9CF7483E5}" destId="{82C1B1C9-A4E8-4D3E-B55D-95F8D6FD1F07}" srcOrd="0" destOrd="0" presId="urn:microsoft.com/office/officeart/2008/layout/AlternatingPictureCircles"/>
    <dgm:cxn modelId="{1B7D53CD-ED2D-4B0A-B3E0-03155A6E285D}" srcId="{49EDC082-DB72-440A-AA20-0A73960D5775}" destId="{6782FEB1-EA6E-43DF-945F-A8E9CF7483E5}" srcOrd="2" destOrd="0" parTransId="{A407092A-8A2F-42EC-B767-1F3A3AB6AE1C}" sibTransId="{E3AC2D0C-ABCB-4ECC-A9EC-242FF7A5D3CE}"/>
    <dgm:cxn modelId="{B3261EF9-4A9E-45F4-B305-555E98107E40}" type="presOf" srcId="{30661B24-CFB1-4F6E-B4B9-D85DBE2879A9}" destId="{21A8F5D4-0F9E-46C8-83A8-18BC6CE794C5}" srcOrd="0" destOrd="0" presId="urn:microsoft.com/office/officeart/2008/layout/AlternatingPictureCircles"/>
    <dgm:cxn modelId="{D3A0986A-48C2-4252-8F2F-BB14A2880652}" type="presOf" srcId="{F72E0D1E-2C5B-42C8-907E-56AB40F4CAED}" destId="{0CB98891-FCF9-4995-887F-FC36C0B672C2}" srcOrd="0" destOrd="0" presId="urn:microsoft.com/office/officeart/2008/layout/AlternatingPictureCircles"/>
    <dgm:cxn modelId="{F3E207F1-296C-4FE8-8C3D-6ABC4A1A0C10}" type="presOf" srcId="{49EDC082-DB72-440A-AA20-0A73960D5775}" destId="{3374864C-343D-4A7A-81D5-1F58FD5D19D8}" srcOrd="0" destOrd="0" presId="urn:microsoft.com/office/officeart/2008/layout/AlternatingPictureCircles"/>
    <dgm:cxn modelId="{750EF175-E83D-47B8-9267-379F566B0B9C}" type="presOf" srcId="{D9E85EC5-41FE-43F0-95CD-D10C4BD768A9}" destId="{CFB64AD0-B7A7-4A34-B7B1-3A21978A1252}" srcOrd="0" destOrd="0" presId="urn:microsoft.com/office/officeart/2008/layout/AlternatingPictureCircles"/>
    <dgm:cxn modelId="{CE0A49CB-9ED9-4CAE-82FA-0CA8FFB093B8}" type="presOf" srcId="{0B964C52-080B-4958-B9E0-622C271BED93}" destId="{5C60E262-BD6E-4A2D-A5D1-DED7348F218D}" srcOrd="0" destOrd="0" presId="urn:microsoft.com/office/officeart/2008/layout/AlternatingPictureCircles"/>
    <dgm:cxn modelId="{8BA750CC-C92B-485C-BDB2-D306E2D32C12}" srcId="{49EDC082-DB72-440A-AA20-0A73960D5775}" destId="{30661B24-CFB1-4F6E-B4B9-D85DBE2879A9}" srcOrd="3" destOrd="0" parTransId="{A65579FD-4CB8-4A83-8FF9-1E885F8B5D25}" sibTransId="{D6AADA50-CDFD-4FD0-A7B8-3C740E7EAE88}"/>
    <dgm:cxn modelId="{5084CB7F-6D8D-43B0-A25A-A9F4C3C9A4C2}" type="presParOf" srcId="{3374864C-343D-4A7A-81D5-1F58FD5D19D8}" destId="{E6A1311C-1904-4BE1-A87C-3A5AD9C45649}" srcOrd="0" destOrd="0" presId="urn:microsoft.com/office/officeart/2008/layout/AlternatingPictureCircles"/>
    <dgm:cxn modelId="{27628204-EC49-4B76-BDDA-91B8CDD91FBC}" type="presParOf" srcId="{E6A1311C-1904-4BE1-A87C-3A5AD9C45649}" destId="{969FC7FE-8DD3-49D6-A093-4D46E31FDCA6}" srcOrd="0" destOrd="0" presId="urn:microsoft.com/office/officeart/2008/layout/AlternatingPictureCircles"/>
    <dgm:cxn modelId="{006EFF46-23AA-495A-BF3F-92B007F527E9}" type="presParOf" srcId="{E6A1311C-1904-4BE1-A87C-3A5AD9C45649}" destId="{517EDE3F-A801-448C-B698-E91D33CF1F52}" srcOrd="1" destOrd="0" presId="urn:microsoft.com/office/officeart/2008/layout/AlternatingPictureCircles"/>
    <dgm:cxn modelId="{C51BE251-E2A5-4B8A-9452-5B363280F378}" type="presParOf" srcId="{E6A1311C-1904-4BE1-A87C-3A5AD9C45649}" destId="{CFB64AD0-B7A7-4A34-B7B1-3A21978A1252}" srcOrd="2" destOrd="0" presId="urn:microsoft.com/office/officeart/2008/layout/AlternatingPictureCircles"/>
    <dgm:cxn modelId="{05ABA811-19B8-4112-A6F5-D5F91026F55E}" type="presParOf" srcId="{E6A1311C-1904-4BE1-A87C-3A5AD9C45649}" destId="{81D1042F-2750-47A4-BA7E-0D771CE5A70A}" srcOrd="3" destOrd="0" presId="urn:microsoft.com/office/officeart/2008/layout/AlternatingPictureCircles"/>
    <dgm:cxn modelId="{B9490E67-A017-4D1C-BE83-79C70C41E4B7}" type="presParOf" srcId="{3374864C-343D-4A7A-81D5-1F58FD5D19D8}" destId="{72F53E2E-B1CE-432D-A40F-182895328084}" srcOrd="1" destOrd="0" presId="urn:microsoft.com/office/officeart/2008/layout/AlternatingPictureCircles"/>
    <dgm:cxn modelId="{8E345A31-B0E2-4BC9-880C-743D11A7180F}" type="presParOf" srcId="{72F53E2E-B1CE-432D-A40F-182895328084}" destId="{42C33A4F-2315-4603-B4D9-14D15D0AA570}" srcOrd="0" destOrd="0" presId="urn:microsoft.com/office/officeart/2008/layout/AlternatingPictureCircles"/>
    <dgm:cxn modelId="{7C43CDD4-D54A-473C-932B-05CC2674239A}" type="presParOf" srcId="{72F53E2E-B1CE-432D-A40F-182895328084}" destId="{2F9C1D18-0905-42EE-8C98-62D8B02D75B3}" srcOrd="1" destOrd="0" presId="urn:microsoft.com/office/officeart/2008/layout/AlternatingPictureCircles"/>
    <dgm:cxn modelId="{04590196-832A-4CBC-9053-1B2A616AD785}" type="presParOf" srcId="{72F53E2E-B1CE-432D-A40F-182895328084}" destId="{18D81113-B758-4DDE-ADD6-770B855DCEC9}" srcOrd="2" destOrd="0" presId="urn:microsoft.com/office/officeart/2008/layout/AlternatingPictureCircles"/>
    <dgm:cxn modelId="{0025C141-BAD4-49DA-9DA2-BD6BC05F6283}" type="presParOf" srcId="{3374864C-343D-4A7A-81D5-1F58FD5D19D8}" destId="{25C25A9E-91A3-4B32-803D-CEC130F4D921}" srcOrd="2" destOrd="0" presId="urn:microsoft.com/office/officeart/2008/layout/AlternatingPictureCircles"/>
    <dgm:cxn modelId="{E81A1A8C-39BE-4A70-9CA4-2A1A57895349}" type="presParOf" srcId="{25C25A9E-91A3-4B32-803D-CEC130F4D921}" destId="{5481FA10-36DE-40A2-8AF4-21F77A32552E}" srcOrd="0" destOrd="0" presId="urn:microsoft.com/office/officeart/2008/layout/AlternatingPictureCircles"/>
    <dgm:cxn modelId="{A98338A2-D701-4D51-955C-356AA4F39B95}" type="presParOf" srcId="{25C25A9E-91A3-4B32-803D-CEC130F4D921}" destId="{5FDB681F-2253-4645-8D08-707287A0CE4A}" srcOrd="1" destOrd="0" presId="urn:microsoft.com/office/officeart/2008/layout/AlternatingPictureCircles"/>
    <dgm:cxn modelId="{4A17B89F-BC7E-4A14-8741-0D3315A22466}" type="presParOf" srcId="{25C25A9E-91A3-4B32-803D-CEC130F4D921}" destId="{5C60E262-BD6E-4A2D-A5D1-DED7348F218D}" srcOrd="2" destOrd="0" presId="urn:microsoft.com/office/officeart/2008/layout/AlternatingPictureCircles"/>
    <dgm:cxn modelId="{BEFDE87B-D9CB-440F-9938-289DB03AC8D0}" type="presParOf" srcId="{25C25A9E-91A3-4B32-803D-CEC130F4D921}" destId="{35220ACA-6C85-40F0-96A7-67FAC0183C74}" srcOrd="3" destOrd="0" presId="urn:microsoft.com/office/officeart/2008/layout/AlternatingPictureCircles"/>
    <dgm:cxn modelId="{F53E37BD-8D6F-45DD-A9BA-B914FF843DF0}" type="presParOf" srcId="{3374864C-343D-4A7A-81D5-1F58FD5D19D8}" destId="{C3F6FCF9-BE01-4E70-8AFF-F2E6E38BC58A}" srcOrd="3" destOrd="0" presId="urn:microsoft.com/office/officeart/2008/layout/AlternatingPictureCircles"/>
    <dgm:cxn modelId="{BF889BCE-53B4-4B25-9863-63682F4DCB93}" type="presParOf" srcId="{C3F6FCF9-BE01-4E70-8AFF-F2E6E38BC58A}" destId="{1A2751C3-1785-493E-A776-089AF1AB81EF}" srcOrd="0" destOrd="0" presId="urn:microsoft.com/office/officeart/2008/layout/AlternatingPictureCircles"/>
    <dgm:cxn modelId="{587CFE4B-B92C-4780-901C-A70DB0C8EC12}" type="presParOf" srcId="{C3F6FCF9-BE01-4E70-8AFF-F2E6E38BC58A}" destId="{3469F489-6670-4600-A550-C0CD30DCAFD1}" srcOrd="1" destOrd="0" presId="urn:microsoft.com/office/officeart/2008/layout/AlternatingPictureCircles"/>
    <dgm:cxn modelId="{31246A4D-85A3-43C6-A39D-EA422F95D8E1}" type="presParOf" srcId="{C3F6FCF9-BE01-4E70-8AFF-F2E6E38BC58A}" destId="{BE104B6A-DC0C-4333-8777-2E9156A49F39}" srcOrd="2" destOrd="0" presId="urn:microsoft.com/office/officeart/2008/layout/AlternatingPictureCircles"/>
    <dgm:cxn modelId="{526AB0D0-6A63-4611-B453-FB937625D74A}" type="presParOf" srcId="{3374864C-343D-4A7A-81D5-1F58FD5D19D8}" destId="{C1F38B57-EBA8-4E15-9470-748B5727CF1E}" srcOrd="4" destOrd="0" presId="urn:microsoft.com/office/officeart/2008/layout/AlternatingPictureCircles"/>
    <dgm:cxn modelId="{EE70B21C-3FD4-4BC7-AF2B-C9B6F50DEA75}" type="presParOf" srcId="{C1F38B57-EBA8-4E15-9470-748B5727CF1E}" destId="{DAFC7FA7-7FBD-4851-9CB9-4AE75216C663}" srcOrd="0" destOrd="0" presId="urn:microsoft.com/office/officeart/2008/layout/AlternatingPictureCircles"/>
    <dgm:cxn modelId="{B98CB58D-CF06-4E57-833D-BEA26ACF8168}" type="presParOf" srcId="{C1F38B57-EBA8-4E15-9470-748B5727CF1E}" destId="{5F11AB46-1FCB-45FB-A2BB-49648158520A}" srcOrd="1" destOrd="0" presId="urn:microsoft.com/office/officeart/2008/layout/AlternatingPictureCircles"/>
    <dgm:cxn modelId="{A7AA0BBC-9858-4074-86E1-CCCD28F82A83}" type="presParOf" srcId="{C1F38B57-EBA8-4E15-9470-748B5727CF1E}" destId="{82C1B1C9-A4E8-4D3E-B55D-95F8D6FD1F07}" srcOrd="2" destOrd="0" presId="urn:microsoft.com/office/officeart/2008/layout/AlternatingPictureCircles"/>
    <dgm:cxn modelId="{85E83563-7275-41D8-8756-93527B8E75B8}" type="presParOf" srcId="{C1F38B57-EBA8-4E15-9470-748B5727CF1E}" destId="{EADD3D19-06CC-4EAD-8E9F-939E960ADFFE}" srcOrd="3" destOrd="0" presId="urn:microsoft.com/office/officeart/2008/layout/AlternatingPictureCircles"/>
    <dgm:cxn modelId="{4D6AFCA2-7C79-48D1-9C7E-0F2D775B94F6}" type="presParOf" srcId="{3374864C-343D-4A7A-81D5-1F58FD5D19D8}" destId="{10A99CEE-E282-4EE3-95DE-E0F2FEFD3494}" srcOrd="5" destOrd="0" presId="urn:microsoft.com/office/officeart/2008/layout/AlternatingPictureCircles"/>
    <dgm:cxn modelId="{79BF4433-D411-4936-80C8-97B638FF8344}" type="presParOf" srcId="{10A99CEE-E282-4EE3-95DE-E0F2FEFD3494}" destId="{F4090982-3B37-4A5A-ADFA-4AFD6EC5CA16}" srcOrd="0" destOrd="0" presId="urn:microsoft.com/office/officeart/2008/layout/AlternatingPictureCircles"/>
    <dgm:cxn modelId="{C76BD698-8498-47B4-A88B-526F070C6CBE}" type="presParOf" srcId="{10A99CEE-E282-4EE3-95DE-E0F2FEFD3494}" destId="{BA2134B7-AE3A-463B-A51F-3AE3C59D3694}" srcOrd="1" destOrd="0" presId="urn:microsoft.com/office/officeart/2008/layout/AlternatingPictureCircles"/>
    <dgm:cxn modelId="{3FDE4422-7B75-4F91-92F1-CFCAC37993E5}" type="presParOf" srcId="{10A99CEE-E282-4EE3-95DE-E0F2FEFD3494}" destId="{6FA919E6-BEB8-4884-8DC1-36C9E38350AC}" srcOrd="2" destOrd="0" presId="urn:microsoft.com/office/officeart/2008/layout/AlternatingPictureCircles"/>
    <dgm:cxn modelId="{25633C0C-E3B0-4AC4-89D2-EDB63F0297A8}" type="presParOf" srcId="{3374864C-343D-4A7A-81D5-1F58FD5D19D8}" destId="{566046D6-66CA-4EF4-A74D-E2FDC579B33B}" srcOrd="6" destOrd="0" presId="urn:microsoft.com/office/officeart/2008/layout/AlternatingPictureCircles"/>
    <dgm:cxn modelId="{6B808713-286C-437B-BABD-87AE8063F3A6}" type="presParOf" srcId="{566046D6-66CA-4EF4-A74D-E2FDC579B33B}" destId="{E5E1399E-B5F1-46FB-8FBF-F291EEFB2598}" srcOrd="0" destOrd="0" presId="urn:microsoft.com/office/officeart/2008/layout/AlternatingPictureCircles"/>
    <dgm:cxn modelId="{A861EE6D-BBC5-4C7E-B888-D43F392E22FC}" type="presParOf" srcId="{566046D6-66CA-4EF4-A74D-E2FDC579B33B}" destId="{55CE22A2-6BA3-4FD7-9D2D-E4DA0D379156}" srcOrd="1" destOrd="0" presId="urn:microsoft.com/office/officeart/2008/layout/AlternatingPictureCircles"/>
    <dgm:cxn modelId="{18AFE54C-D534-4774-8BEE-F254E00A6BA6}" type="presParOf" srcId="{566046D6-66CA-4EF4-A74D-E2FDC579B33B}" destId="{21A8F5D4-0F9E-46C8-83A8-18BC6CE794C5}" srcOrd="2" destOrd="0" presId="urn:microsoft.com/office/officeart/2008/layout/AlternatingPictureCircles"/>
    <dgm:cxn modelId="{317E395F-4A75-45D4-9FF9-83EE6B72D5AC}" type="presParOf" srcId="{566046D6-66CA-4EF4-A74D-E2FDC579B33B}" destId="{313D4455-4E23-4B77-8560-96732DB39A99}" srcOrd="3" destOrd="0" presId="urn:microsoft.com/office/officeart/2008/layout/AlternatingPictureCircles"/>
    <dgm:cxn modelId="{7BE094D1-4DD1-4E94-97B0-0C33CF71E1D1}" type="presParOf" srcId="{3374864C-343D-4A7A-81D5-1F58FD5D19D8}" destId="{E44784E6-286A-4BF4-9977-B385608FEBB2}" srcOrd="7" destOrd="0" presId="urn:microsoft.com/office/officeart/2008/layout/AlternatingPictureCircles"/>
    <dgm:cxn modelId="{0361984C-8D8F-47FE-A1C2-232B0A095A16}" type="presParOf" srcId="{E44784E6-286A-4BF4-9977-B385608FEBB2}" destId="{F0EAFBB1-1C64-4165-82D4-09A5DA10D4EC}" srcOrd="0" destOrd="0" presId="urn:microsoft.com/office/officeart/2008/layout/AlternatingPictureCircles"/>
    <dgm:cxn modelId="{5629FF6F-EA81-4DDD-B8D7-3A23446547B2}" type="presParOf" srcId="{E44784E6-286A-4BF4-9977-B385608FEBB2}" destId="{F6884966-FB80-49F1-8AA6-3A5C091B861C}" srcOrd="1" destOrd="0" presId="urn:microsoft.com/office/officeart/2008/layout/AlternatingPictureCircles"/>
    <dgm:cxn modelId="{7C5B2D12-2BD5-4446-BB42-B940B528CCD4}" type="presParOf" srcId="{E44784E6-286A-4BF4-9977-B385608FEBB2}" destId="{C6A9D14B-16EC-4437-942E-DA35B2217C08}" srcOrd="2" destOrd="0" presId="urn:microsoft.com/office/officeart/2008/layout/AlternatingPictureCircles"/>
    <dgm:cxn modelId="{C6E91A26-418C-40B5-90F3-4BFC367B1D5E}" type="presParOf" srcId="{3374864C-343D-4A7A-81D5-1F58FD5D19D8}" destId="{C9A22A87-8825-4F88-91BE-50C8A98D4E48}" srcOrd="8" destOrd="0" presId="urn:microsoft.com/office/officeart/2008/layout/AlternatingPictureCircles"/>
    <dgm:cxn modelId="{A6E0B2C6-A676-4590-A976-356401B8339F}" type="presParOf" srcId="{C9A22A87-8825-4F88-91BE-50C8A98D4E48}" destId="{9AE2987C-56F7-48E5-9CCE-F38127C357BA}" srcOrd="0" destOrd="0" presId="urn:microsoft.com/office/officeart/2008/layout/AlternatingPictureCircles"/>
    <dgm:cxn modelId="{63A229A9-082E-40EA-92B6-2BE055911F83}" type="presParOf" srcId="{C9A22A87-8825-4F88-91BE-50C8A98D4E48}" destId="{6EDCCA2B-AAD8-472A-B1A8-7EEC3AD01D28}" srcOrd="1" destOrd="0" presId="urn:microsoft.com/office/officeart/2008/layout/AlternatingPictureCircles"/>
    <dgm:cxn modelId="{EB49AF79-04AF-477E-9F75-F13DB0341E2D}" type="presParOf" srcId="{C9A22A87-8825-4F88-91BE-50C8A98D4E48}" destId="{0CB98891-FCF9-4995-887F-FC36C0B672C2}" srcOrd="2" destOrd="0" presId="urn:microsoft.com/office/officeart/2008/layout/AlternatingPictureCircles"/>
    <dgm:cxn modelId="{8D3A45B8-A131-4949-987A-76A8349649CD}" type="presParOf" srcId="{C9A22A87-8825-4F88-91BE-50C8A98D4E48}" destId="{4D3330BE-0020-490B-9B7E-3EBCF1F43E01}" srcOrd="3" destOrd="0" presId="urn:microsoft.com/office/officeart/2008/layout/AlternatingPictureCircl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7D3F35-D592-4ADF-8154-FE6CC6FF5323}">
      <dsp:nvSpPr>
        <dsp:cNvPr id="0" name=""/>
        <dsp:cNvSpPr/>
      </dsp:nvSpPr>
      <dsp:spPr>
        <a:xfrm>
          <a:off x="0" y="0"/>
          <a:ext cx="2512367" cy="411480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700" kern="1200" dirty="0" smtClean="0">
              <a:solidFill>
                <a:schemeClr val="bg2">
                  <a:lumMod val="50000"/>
                  <a:lumOff val="50000"/>
                </a:schemeClr>
              </a:solidFill>
            </a:rPr>
            <a:t>حسن المعرفة الرضا</a:t>
          </a:r>
          <a:endParaRPr lang="fr-FR" sz="3700" kern="1200" dirty="0">
            <a:solidFill>
              <a:schemeClr val="bg2">
                <a:lumMod val="50000"/>
                <a:lumOff val="50000"/>
              </a:schemeClr>
            </a:solidFill>
          </a:endParaRPr>
        </a:p>
      </dsp:txBody>
      <dsp:txXfrm>
        <a:off x="0" y="1645920"/>
        <a:ext cx="2512367" cy="1645920"/>
      </dsp:txXfrm>
    </dsp:sp>
    <dsp:sp modelId="{7ACC6E5E-61E0-4754-8929-E18DB2B02EA0}">
      <dsp:nvSpPr>
        <dsp:cNvPr id="0" name=""/>
        <dsp:cNvSpPr/>
      </dsp:nvSpPr>
      <dsp:spPr>
        <a:xfrm>
          <a:off x="573387" y="246888"/>
          <a:ext cx="1370228" cy="137022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CD9B88-B6AD-43CD-8836-2537E881687B}">
      <dsp:nvSpPr>
        <dsp:cNvPr id="0" name=""/>
        <dsp:cNvSpPr/>
      </dsp:nvSpPr>
      <dsp:spPr>
        <a:xfrm>
          <a:off x="2590057" y="0"/>
          <a:ext cx="2592285" cy="4114800"/>
        </a:xfrm>
        <a:prstGeom prst="roundRect">
          <a:avLst>
            <a:gd name="adj" fmla="val 10000"/>
          </a:avLst>
        </a:prstGeom>
        <a:solidFill>
          <a:schemeClr val="accent5">
            <a:hueOff val="3413802"/>
            <a:satOff val="-62"/>
            <a:lumOff val="-235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err="1" smtClean="0">
              <a:solidFill>
                <a:schemeClr val="bg2">
                  <a:lumMod val="50000"/>
                  <a:lumOff val="50000"/>
                </a:schemeClr>
              </a:solidFill>
            </a:rPr>
            <a:t>الفرص،التقسيم،الاستجابة</a:t>
          </a:r>
          <a:endParaRPr lang="ar-DZ" sz="2000" kern="1200" dirty="0" smtClean="0">
            <a:solidFill>
              <a:schemeClr val="bg2">
                <a:lumMod val="50000"/>
                <a:lumOff val="50000"/>
              </a:schemeClr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>
              <a:solidFill>
                <a:schemeClr val="bg2">
                  <a:lumMod val="50000"/>
                  <a:lumOff val="50000"/>
                </a:schemeClr>
              </a:solidFill>
            </a:rPr>
            <a:t>التطوير</a:t>
          </a:r>
          <a:endParaRPr lang="fr-FR" sz="1800" kern="1200" dirty="0">
            <a:solidFill>
              <a:schemeClr val="bg2">
                <a:lumMod val="50000"/>
                <a:lumOff val="50000"/>
              </a:schemeClr>
            </a:solidFill>
          </a:endParaRPr>
        </a:p>
      </dsp:txBody>
      <dsp:txXfrm>
        <a:off x="2590057" y="1645920"/>
        <a:ext cx="2592285" cy="1645920"/>
      </dsp:txXfrm>
    </dsp:sp>
    <dsp:sp modelId="{C2E7B080-7502-4EE1-8C8B-8AA78A7529EE}">
      <dsp:nvSpPr>
        <dsp:cNvPr id="0" name=""/>
        <dsp:cNvSpPr/>
      </dsp:nvSpPr>
      <dsp:spPr>
        <a:xfrm>
          <a:off x="3201085" y="246888"/>
          <a:ext cx="1370228" cy="1370228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B65781-57CB-414E-8D41-8D064B3B2437}">
      <dsp:nvSpPr>
        <dsp:cNvPr id="0" name=""/>
        <dsp:cNvSpPr/>
      </dsp:nvSpPr>
      <dsp:spPr>
        <a:xfrm>
          <a:off x="5257714" y="0"/>
          <a:ext cx="2512367" cy="4114800"/>
        </a:xfrm>
        <a:prstGeom prst="roundRect">
          <a:avLst>
            <a:gd name="adj" fmla="val 10000"/>
          </a:avLst>
        </a:prstGeom>
        <a:solidFill>
          <a:schemeClr val="accent5">
            <a:hueOff val="6827603"/>
            <a:satOff val="-123"/>
            <a:lumOff val="-47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700" kern="1200" dirty="0" smtClean="0"/>
            <a:t>توجيه التنمية</a:t>
          </a:r>
          <a:endParaRPr lang="fr-FR" sz="3700" kern="1200" dirty="0"/>
        </a:p>
      </dsp:txBody>
      <dsp:txXfrm>
        <a:off x="5257714" y="1645920"/>
        <a:ext cx="2512367" cy="1645920"/>
      </dsp:txXfrm>
    </dsp:sp>
    <dsp:sp modelId="{7BA9F734-A12A-4F1C-A000-DA62E95D7A9F}">
      <dsp:nvSpPr>
        <dsp:cNvPr id="0" name=""/>
        <dsp:cNvSpPr/>
      </dsp:nvSpPr>
      <dsp:spPr>
        <a:xfrm>
          <a:off x="5828783" y="246888"/>
          <a:ext cx="1370228" cy="137022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D34012-92AB-4F74-AA23-5FE8C4DA568D}">
      <dsp:nvSpPr>
        <dsp:cNvPr id="0" name=""/>
        <dsp:cNvSpPr/>
      </dsp:nvSpPr>
      <dsp:spPr>
        <a:xfrm>
          <a:off x="310895" y="3291840"/>
          <a:ext cx="7150608" cy="617220"/>
        </a:xfrm>
        <a:prstGeom prst="left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B2F419-E3FC-4F8F-B453-9881F3171DF3}">
      <dsp:nvSpPr>
        <dsp:cNvPr id="0" name=""/>
        <dsp:cNvSpPr/>
      </dsp:nvSpPr>
      <dsp:spPr>
        <a:xfrm>
          <a:off x="1697" y="628113"/>
          <a:ext cx="2972002" cy="34964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1353FC-807B-41B8-B9DB-8D59BDD9D33D}">
      <dsp:nvSpPr>
        <dsp:cNvPr id="0" name=""/>
        <dsp:cNvSpPr/>
      </dsp:nvSpPr>
      <dsp:spPr>
        <a:xfrm>
          <a:off x="1697" y="759427"/>
          <a:ext cx="218334" cy="2183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8AB772-11F8-4A9C-A376-3C2EAF3D129A}">
      <dsp:nvSpPr>
        <dsp:cNvPr id="0" name=""/>
        <dsp:cNvSpPr/>
      </dsp:nvSpPr>
      <dsp:spPr>
        <a:xfrm>
          <a:off x="1697" y="0"/>
          <a:ext cx="2972002" cy="628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700" kern="1200" dirty="0" smtClean="0"/>
            <a:t>العوامل الخارجية</a:t>
          </a:r>
          <a:endParaRPr lang="fr-FR" sz="3700" kern="1200" dirty="0"/>
        </a:p>
      </dsp:txBody>
      <dsp:txXfrm>
        <a:off x="1697" y="0"/>
        <a:ext cx="2972002" cy="628113"/>
      </dsp:txXfrm>
    </dsp:sp>
    <dsp:sp modelId="{6E920F4D-A09F-4968-AD71-BB3E270BE242}">
      <dsp:nvSpPr>
        <dsp:cNvPr id="0" name=""/>
        <dsp:cNvSpPr/>
      </dsp:nvSpPr>
      <dsp:spPr>
        <a:xfrm>
          <a:off x="1697" y="1268357"/>
          <a:ext cx="218328" cy="218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00AC12-B43D-418E-A5D4-7AC88B9D01AC}">
      <dsp:nvSpPr>
        <dsp:cNvPr id="0" name=""/>
        <dsp:cNvSpPr/>
      </dsp:nvSpPr>
      <dsp:spPr>
        <a:xfrm>
          <a:off x="209737" y="1123059"/>
          <a:ext cx="2763962" cy="508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تسويقية</a:t>
          </a:r>
          <a:endParaRPr lang="fr-FR" sz="2000" kern="1200" dirty="0"/>
        </a:p>
      </dsp:txBody>
      <dsp:txXfrm>
        <a:off x="209737" y="1123059"/>
        <a:ext cx="2763962" cy="508924"/>
      </dsp:txXfrm>
    </dsp:sp>
    <dsp:sp modelId="{EB1826B0-B13B-46F4-9F98-964B4AAD1B84}">
      <dsp:nvSpPr>
        <dsp:cNvPr id="0" name=""/>
        <dsp:cNvSpPr/>
      </dsp:nvSpPr>
      <dsp:spPr>
        <a:xfrm>
          <a:off x="1697" y="1777281"/>
          <a:ext cx="218328" cy="218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59506"/>
              <a:satOff val="1694"/>
              <a:lumOff val="45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691716-58A0-4251-ADCF-5E1BF1545EAF}">
      <dsp:nvSpPr>
        <dsp:cNvPr id="0" name=""/>
        <dsp:cNvSpPr/>
      </dsp:nvSpPr>
      <dsp:spPr>
        <a:xfrm>
          <a:off x="209737" y="1631983"/>
          <a:ext cx="2763962" cy="508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بيئية</a:t>
          </a:r>
          <a:endParaRPr lang="fr-FR" sz="2000" kern="1200" dirty="0"/>
        </a:p>
      </dsp:txBody>
      <dsp:txXfrm>
        <a:off x="209737" y="1631983"/>
        <a:ext cx="2763962" cy="508924"/>
      </dsp:txXfrm>
    </dsp:sp>
    <dsp:sp modelId="{9718A82F-040D-484A-977F-47F12228EC4D}">
      <dsp:nvSpPr>
        <dsp:cNvPr id="0" name=""/>
        <dsp:cNvSpPr/>
      </dsp:nvSpPr>
      <dsp:spPr>
        <a:xfrm>
          <a:off x="3122300" y="628113"/>
          <a:ext cx="2972002" cy="349647"/>
        </a:xfrm>
        <a:prstGeom prst="rect">
          <a:avLst/>
        </a:prstGeom>
        <a:solidFill>
          <a:schemeClr val="accent1">
            <a:shade val="80000"/>
            <a:hueOff val="297531"/>
            <a:satOff val="8472"/>
            <a:lumOff val="22710"/>
            <a:alphaOff val="0"/>
          </a:schemeClr>
        </a:solidFill>
        <a:ln w="25400" cap="flat" cmpd="sng" algn="ctr">
          <a:solidFill>
            <a:schemeClr val="accent1">
              <a:shade val="80000"/>
              <a:hueOff val="297531"/>
              <a:satOff val="8472"/>
              <a:lumOff val="22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9386F0-9DF1-4613-A5C6-63072D7E21C2}">
      <dsp:nvSpPr>
        <dsp:cNvPr id="0" name=""/>
        <dsp:cNvSpPr/>
      </dsp:nvSpPr>
      <dsp:spPr>
        <a:xfrm>
          <a:off x="3122300" y="759427"/>
          <a:ext cx="218334" cy="2183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297531"/>
              <a:satOff val="8472"/>
              <a:lumOff val="22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0500DE-18E6-4B1B-9336-BFF0FA90AD33}">
      <dsp:nvSpPr>
        <dsp:cNvPr id="0" name=""/>
        <dsp:cNvSpPr/>
      </dsp:nvSpPr>
      <dsp:spPr>
        <a:xfrm>
          <a:off x="3122300" y="0"/>
          <a:ext cx="2972002" cy="628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700" kern="1200" dirty="0" smtClean="0"/>
            <a:t>خصائص المستهلك</a:t>
          </a:r>
          <a:endParaRPr lang="fr-FR" sz="3700" kern="1200" dirty="0"/>
        </a:p>
      </dsp:txBody>
      <dsp:txXfrm>
        <a:off x="3122300" y="0"/>
        <a:ext cx="2972002" cy="628113"/>
      </dsp:txXfrm>
    </dsp:sp>
    <dsp:sp modelId="{E779357C-411F-4349-9BAA-D26FC9708EBE}">
      <dsp:nvSpPr>
        <dsp:cNvPr id="0" name=""/>
        <dsp:cNvSpPr/>
      </dsp:nvSpPr>
      <dsp:spPr>
        <a:xfrm>
          <a:off x="3122300" y="1268357"/>
          <a:ext cx="218328" cy="218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119012"/>
              <a:satOff val="3389"/>
              <a:lumOff val="90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C5F4BB-F51D-4A35-9F32-95B3E986A14C}">
      <dsp:nvSpPr>
        <dsp:cNvPr id="0" name=""/>
        <dsp:cNvSpPr/>
      </dsp:nvSpPr>
      <dsp:spPr>
        <a:xfrm>
          <a:off x="3330340" y="1123059"/>
          <a:ext cx="2763962" cy="508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ثقافية</a:t>
          </a:r>
          <a:endParaRPr lang="fr-FR" sz="2000" kern="1200" dirty="0"/>
        </a:p>
      </dsp:txBody>
      <dsp:txXfrm>
        <a:off x="3330340" y="1123059"/>
        <a:ext cx="2763962" cy="508924"/>
      </dsp:txXfrm>
    </dsp:sp>
    <dsp:sp modelId="{19B61120-3826-4033-8440-3DE220F0DAA9}">
      <dsp:nvSpPr>
        <dsp:cNvPr id="0" name=""/>
        <dsp:cNvSpPr/>
      </dsp:nvSpPr>
      <dsp:spPr>
        <a:xfrm>
          <a:off x="3122300" y="1777281"/>
          <a:ext cx="218328" cy="218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178519"/>
              <a:satOff val="5083"/>
              <a:lumOff val="136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6479E0-5E1E-44BB-8698-F614FB03576F}">
      <dsp:nvSpPr>
        <dsp:cNvPr id="0" name=""/>
        <dsp:cNvSpPr/>
      </dsp:nvSpPr>
      <dsp:spPr>
        <a:xfrm>
          <a:off x="3330340" y="1631983"/>
          <a:ext cx="2763962" cy="508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اجتماعية</a:t>
          </a:r>
          <a:endParaRPr lang="fr-FR" sz="2000" kern="1200" dirty="0"/>
        </a:p>
      </dsp:txBody>
      <dsp:txXfrm>
        <a:off x="3330340" y="1631983"/>
        <a:ext cx="2763962" cy="508924"/>
      </dsp:txXfrm>
    </dsp:sp>
    <dsp:sp modelId="{D4553C7F-EE1F-449D-896D-3906C460BD04}">
      <dsp:nvSpPr>
        <dsp:cNvPr id="0" name=""/>
        <dsp:cNvSpPr/>
      </dsp:nvSpPr>
      <dsp:spPr>
        <a:xfrm>
          <a:off x="3122300" y="2286206"/>
          <a:ext cx="218328" cy="218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238025"/>
              <a:satOff val="6778"/>
              <a:lumOff val="181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F59091-8F3A-4BC0-B49D-42FBAEC89BE4}">
      <dsp:nvSpPr>
        <dsp:cNvPr id="0" name=""/>
        <dsp:cNvSpPr/>
      </dsp:nvSpPr>
      <dsp:spPr>
        <a:xfrm>
          <a:off x="3330340" y="2140908"/>
          <a:ext cx="2763962" cy="508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شخصية</a:t>
          </a:r>
          <a:endParaRPr lang="fr-FR" sz="2000" kern="1200" dirty="0"/>
        </a:p>
      </dsp:txBody>
      <dsp:txXfrm>
        <a:off x="3330340" y="2140908"/>
        <a:ext cx="2763962" cy="508924"/>
      </dsp:txXfrm>
    </dsp:sp>
    <dsp:sp modelId="{4236595C-2113-4160-9D65-B756D6D07BF2}">
      <dsp:nvSpPr>
        <dsp:cNvPr id="0" name=""/>
        <dsp:cNvSpPr/>
      </dsp:nvSpPr>
      <dsp:spPr>
        <a:xfrm>
          <a:off x="3122300" y="2795131"/>
          <a:ext cx="218328" cy="2183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297531"/>
              <a:satOff val="8472"/>
              <a:lumOff val="22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970608-D101-4B3A-ACA0-039C5D175382}">
      <dsp:nvSpPr>
        <dsp:cNvPr id="0" name=""/>
        <dsp:cNvSpPr/>
      </dsp:nvSpPr>
      <dsp:spPr>
        <a:xfrm>
          <a:off x="3330340" y="2649833"/>
          <a:ext cx="2763962" cy="508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نفسية</a:t>
          </a:r>
          <a:endParaRPr lang="fr-FR" sz="1800" kern="1200" dirty="0"/>
        </a:p>
      </dsp:txBody>
      <dsp:txXfrm>
        <a:off x="3330340" y="2649833"/>
        <a:ext cx="2763962" cy="5089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41E4B-0722-46C2-A36B-DC3B342B94CD}">
      <dsp:nvSpPr>
        <dsp:cNvPr id="0" name=""/>
        <dsp:cNvSpPr/>
      </dsp:nvSpPr>
      <dsp:spPr>
        <a:xfrm rot="16200000">
          <a:off x="-2002063" y="3033348"/>
          <a:ext cx="4493299" cy="22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98762" bIns="0" numCol="1" spcCol="1270" anchor="t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-2002063" y="3033348"/>
        <a:ext cx="4493299" cy="225367"/>
      </dsp:txXfrm>
    </dsp:sp>
    <dsp:sp modelId="{98E0CDDF-D8D0-4E07-BAD7-24E96D12A7E9}">
      <dsp:nvSpPr>
        <dsp:cNvPr id="0" name=""/>
        <dsp:cNvSpPr/>
      </dsp:nvSpPr>
      <dsp:spPr>
        <a:xfrm>
          <a:off x="34755" y="1620017"/>
          <a:ext cx="1122570" cy="19893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98762" rIns="156464" bIns="15646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1700" kern="1200" dirty="0" smtClean="0"/>
            <a:t>المعقد</a:t>
          </a:r>
          <a:endParaRPr lang="fr-FR" sz="1700" kern="1200" dirty="0"/>
        </a:p>
      </dsp:txBody>
      <dsp:txXfrm>
        <a:off x="34755" y="1620017"/>
        <a:ext cx="1122570" cy="1989363"/>
      </dsp:txXfrm>
    </dsp:sp>
    <dsp:sp modelId="{694FF7FF-8F6F-486C-B918-334B29546967}">
      <dsp:nvSpPr>
        <dsp:cNvPr id="0" name=""/>
        <dsp:cNvSpPr/>
      </dsp:nvSpPr>
      <dsp:spPr>
        <a:xfrm>
          <a:off x="34757" y="402917"/>
          <a:ext cx="1133090" cy="9632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F2CD73-B96B-4E11-8256-1FD7CD133B04}">
      <dsp:nvSpPr>
        <dsp:cNvPr id="0" name=""/>
        <dsp:cNvSpPr/>
      </dsp:nvSpPr>
      <dsp:spPr>
        <a:xfrm rot="16200000">
          <a:off x="41547" y="3055650"/>
          <a:ext cx="4493299" cy="22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98762" bIns="0" numCol="1" spcCol="1270" anchor="t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/>
        </a:p>
      </dsp:txBody>
      <dsp:txXfrm>
        <a:off x="41547" y="3055650"/>
        <a:ext cx="4493299" cy="225367"/>
      </dsp:txXfrm>
    </dsp:sp>
    <dsp:sp modelId="{99FF4753-B8FB-459D-807A-92321E30B257}">
      <dsp:nvSpPr>
        <dsp:cNvPr id="0" name=""/>
        <dsp:cNvSpPr/>
      </dsp:nvSpPr>
      <dsp:spPr>
        <a:xfrm>
          <a:off x="1627092" y="1802843"/>
          <a:ext cx="1122570" cy="1849576"/>
        </a:xfrm>
        <a:prstGeom prst="rect">
          <a:avLst/>
        </a:prstGeom>
        <a:solidFill>
          <a:schemeClr val="accent2">
            <a:hueOff val="600009"/>
            <a:satOff val="-17548"/>
            <a:lumOff val="10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98762" rIns="156464" bIns="15646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1700" kern="1200" dirty="0" smtClean="0"/>
            <a:t>المقلل للتنافر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700" kern="1200" dirty="0"/>
        </a:p>
      </dsp:txBody>
      <dsp:txXfrm>
        <a:off x="1627092" y="1802843"/>
        <a:ext cx="1122570" cy="1849576"/>
      </dsp:txXfrm>
    </dsp:sp>
    <dsp:sp modelId="{1D9FF24E-9BC6-4433-ACDC-C20202335A65}">
      <dsp:nvSpPr>
        <dsp:cNvPr id="0" name=""/>
        <dsp:cNvSpPr/>
      </dsp:nvSpPr>
      <dsp:spPr>
        <a:xfrm>
          <a:off x="1549905" y="472655"/>
          <a:ext cx="1279475" cy="1007821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F4BEAC-ACD8-4162-85FD-CCC85A4993C0}">
      <dsp:nvSpPr>
        <dsp:cNvPr id="0" name=""/>
        <dsp:cNvSpPr/>
      </dsp:nvSpPr>
      <dsp:spPr>
        <a:xfrm rot="16200000">
          <a:off x="2552602" y="2114910"/>
          <a:ext cx="4493299" cy="19889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98762" bIns="0" numCol="1" spcCol="1270" anchor="t" anchorCtr="0">
          <a:noAutofit/>
        </a:bodyPr>
        <a:lstStyle/>
        <a:p>
          <a:pPr lvl="0" algn="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6400" kern="1200" smtClean="0"/>
            <a:t>ا</a:t>
          </a:r>
          <a:endParaRPr lang="fr-FR" sz="6400" kern="1200" dirty="0"/>
        </a:p>
      </dsp:txBody>
      <dsp:txXfrm>
        <a:off x="2552602" y="2114910"/>
        <a:ext cx="4493299" cy="1988998"/>
      </dsp:txXfrm>
    </dsp:sp>
    <dsp:sp modelId="{9F9C025D-07EF-49C0-982C-2018AB16C3A6}">
      <dsp:nvSpPr>
        <dsp:cNvPr id="0" name=""/>
        <dsp:cNvSpPr/>
      </dsp:nvSpPr>
      <dsp:spPr>
        <a:xfrm>
          <a:off x="3329516" y="1820978"/>
          <a:ext cx="1122570" cy="1793769"/>
        </a:xfrm>
        <a:prstGeom prst="rect">
          <a:avLst/>
        </a:prstGeom>
        <a:solidFill>
          <a:schemeClr val="accent2">
            <a:hueOff val="1200018"/>
            <a:satOff val="-35096"/>
            <a:lumOff val="203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98762" rIns="156464" bIns="15646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1700" kern="1200" dirty="0" smtClean="0"/>
            <a:t>للتنويع</a:t>
          </a:r>
          <a:endParaRPr lang="fr-FR" sz="1700" kern="1200" dirty="0"/>
        </a:p>
      </dsp:txBody>
      <dsp:txXfrm>
        <a:off x="3329516" y="1820978"/>
        <a:ext cx="1122570" cy="1793769"/>
      </dsp:txXfrm>
    </dsp:sp>
    <dsp:sp modelId="{D350EAB8-0F18-4C83-9B13-C50A57385BC4}">
      <dsp:nvSpPr>
        <dsp:cNvPr id="0" name=""/>
        <dsp:cNvSpPr/>
      </dsp:nvSpPr>
      <dsp:spPr>
        <a:xfrm>
          <a:off x="3159515" y="502620"/>
          <a:ext cx="1305108" cy="889972"/>
        </a:xfrm>
        <a:prstGeom prst="rect">
          <a:avLst/>
        </a:prstGeom>
        <a:blipFill>
          <a:blip xmlns:r="http://schemas.openxmlformats.org/officeDocument/2006/relationships" r:embed="rId3"/>
          <a:srcRect/>
          <a:stretch>
            <a:fillRect l="-42000" r="-4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D617C5-5F76-4555-8389-84F0BBEC4E0E}">
      <dsp:nvSpPr>
        <dsp:cNvPr id="0" name=""/>
        <dsp:cNvSpPr/>
      </dsp:nvSpPr>
      <dsp:spPr>
        <a:xfrm rot="16200000">
          <a:off x="4576243" y="2981738"/>
          <a:ext cx="4493299" cy="225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98762" bIns="0" numCol="1" spcCol="1270" anchor="t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700" kern="1200" dirty="0"/>
        </a:p>
      </dsp:txBody>
      <dsp:txXfrm>
        <a:off x="4576243" y="2981738"/>
        <a:ext cx="4493299" cy="225367"/>
      </dsp:txXfrm>
    </dsp:sp>
    <dsp:sp modelId="{4BCF7977-D4CE-43D9-A382-74775752ECD0}">
      <dsp:nvSpPr>
        <dsp:cNvPr id="0" name=""/>
        <dsp:cNvSpPr/>
      </dsp:nvSpPr>
      <dsp:spPr>
        <a:xfrm>
          <a:off x="5069427" y="1834681"/>
          <a:ext cx="1122570" cy="1869212"/>
        </a:xfrm>
        <a:prstGeom prst="rect">
          <a:avLst/>
        </a:prstGeom>
        <a:solidFill>
          <a:schemeClr val="accent2">
            <a:hueOff val="1800027"/>
            <a:satOff val="-52644"/>
            <a:lumOff val="305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98762" rIns="156464" bIns="15646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1700" kern="1200" dirty="0" smtClean="0"/>
            <a:t>الروتيني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700" kern="1200" dirty="0"/>
        </a:p>
      </dsp:txBody>
      <dsp:txXfrm>
        <a:off x="5069427" y="1834681"/>
        <a:ext cx="1122570" cy="1869212"/>
      </dsp:txXfrm>
    </dsp:sp>
    <dsp:sp modelId="{9AE799A7-0C20-430F-92FE-46D524B7C3A6}">
      <dsp:nvSpPr>
        <dsp:cNvPr id="0" name=""/>
        <dsp:cNvSpPr/>
      </dsp:nvSpPr>
      <dsp:spPr>
        <a:xfrm>
          <a:off x="5001491" y="540594"/>
          <a:ext cx="1239535" cy="859998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2000" r="-4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C5F23D-1000-4BD4-B31C-4E75E54D3340}">
      <dsp:nvSpPr>
        <dsp:cNvPr id="0" name=""/>
        <dsp:cNvSpPr/>
      </dsp:nvSpPr>
      <dsp:spPr>
        <a:xfrm rot="5400000">
          <a:off x="263010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>
              <a:solidFill>
                <a:schemeClr val="bg2">
                  <a:lumMod val="50000"/>
                  <a:lumOff val="50000"/>
                </a:schemeClr>
              </a:solidFill>
            </a:rPr>
            <a:t>المبادر</a:t>
          </a:r>
          <a:endParaRPr lang="fr-FR" sz="2000" kern="1200" dirty="0">
            <a:solidFill>
              <a:schemeClr val="bg2">
                <a:lumMod val="50000"/>
                <a:lumOff val="50000"/>
              </a:schemeClr>
            </a:solidFill>
          </a:endParaRPr>
        </a:p>
      </dsp:txBody>
      <dsp:txXfrm rot="-5400000">
        <a:off x="2932264" y="234830"/>
        <a:ext cx="902150" cy="1036955"/>
      </dsp:txXfrm>
    </dsp:sp>
    <dsp:sp modelId="{C97AA03D-5890-4FFE-B437-9F49463A94B5}">
      <dsp:nvSpPr>
        <dsp:cNvPr id="0" name=""/>
        <dsp:cNvSpPr/>
      </dsp:nvSpPr>
      <dsp:spPr>
        <a:xfrm>
          <a:off x="4078426" y="301365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0B3923-900F-4E12-8D34-5E07D5E6D839}">
      <dsp:nvSpPr>
        <dsp:cNvPr id="0" name=""/>
        <dsp:cNvSpPr/>
      </dsp:nvSpPr>
      <dsp:spPr>
        <a:xfrm rot="5400000">
          <a:off x="121462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1365521"/>
                <a:satOff val="-25"/>
                <a:lumOff val="-9412"/>
                <a:alphaOff val="0"/>
                <a:shade val="51000"/>
                <a:satMod val="130000"/>
              </a:schemeClr>
            </a:gs>
            <a:gs pos="80000">
              <a:schemeClr val="accent5">
                <a:hueOff val="1365521"/>
                <a:satOff val="-25"/>
                <a:lumOff val="-9412"/>
                <a:alphaOff val="0"/>
                <a:shade val="93000"/>
                <a:satMod val="130000"/>
              </a:schemeClr>
            </a:gs>
            <a:gs pos="100000">
              <a:schemeClr val="accent5">
                <a:hueOff val="1365521"/>
                <a:satOff val="-25"/>
                <a:lumOff val="-94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kern="1200" dirty="0" smtClean="0"/>
            <a:t>المؤثر</a:t>
          </a:r>
          <a:endParaRPr lang="fr-FR" sz="3600" kern="1200" dirty="0"/>
        </a:p>
      </dsp:txBody>
      <dsp:txXfrm rot="-5400000">
        <a:off x="1516784" y="234830"/>
        <a:ext cx="902150" cy="1036955"/>
      </dsp:txXfrm>
    </dsp:sp>
    <dsp:sp modelId="{ECC584B3-CEC2-4643-8893-250E3703B0C1}">
      <dsp:nvSpPr>
        <dsp:cNvPr id="0" name=""/>
        <dsp:cNvSpPr/>
      </dsp:nvSpPr>
      <dsp:spPr>
        <a:xfrm rot="5400000">
          <a:off x="1919652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2731041"/>
                <a:satOff val="-49"/>
                <a:lumOff val="-18824"/>
                <a:alphaOff val="0"/>
                <a:shade val="51000"/>
                <a:satMod val="130000"/>
              </a:schemeClr>
            </a:gs>
            <a:gs pos="80000">
              <a:schemeClr val="accent5">
                <a:hueOff val="2731041"/>
                <a:satOff val="-49"/>
                <a:lumOff val="-18824"/>
                <a:alphaOff val="0"/>
                <a:shade val="93000"/>
                <a:satMod val="130000"/>
              </a:schemeClr>
            </a:gs>
            <a:gs pos="100000">
              <a:schemeClr val="accent5">
                <a:hueOff val="2731041"/>
                <a:satOff val="-49"/>
                <a:lumOff val="-188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المشتري</a:t>
          </a:r>
          <a:endParaRPr lang="fr-FR" sz="2000" kern="1200" dirty="0"/>
        </a:p>
      </dsp:txBody>
      <dsp:txXfrm rot="-5400000">
        <a:off x="2221812" y="1513522"/>
        <a:ext cx="902150" cy="1036955"/>
      </dsp:txXfrm>
    </dsp:sp>
    <dsp:sp modelId="{530BB23A-6777-4212-BFA2-591F3D5FB23F}">
      <dsp:nvSpPr>
        <dsp:cNvPr id="0" name=""/>
        <dsp:cNvSpPr/>
      </dsp:nvSpPr>
      <dsp:spPr>
        <a:xfrm>
          <a:off x="336351" y="1580058"/>
          <a:ext cx="1626989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DC0F59-29F5-4FD8-90A5-DE16415B0BD4}">
      <dsp:nvSpPr>
        <dsp:cNvPr id="0" name=""/>
        <dsp:cNvSpPr/>
      </dsp:nvSpPr>
      <dsp:spPr>
        <a:xfrm rot="5400000">
          <a:off x="3335133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4096562"/>
                <a:satOff val="-74"/>
                <a:lumOff val="-28235"/>
                <a:alphaOff val="0"/>
                <a:shade val="51000"/>
                <a:satMod val="130000"/>
              </a:schemeClr>
            </a:gs>
            <a:gs pos="80000">
              <a:schemeClr val="accent5">
                <a:hueOff val="4096562"/>
                <a:satOff val="-74"/>
                <a:lumOff val="-28235"/>
                <a:alphaOff val="0"/>
                <a:shade val="93000"/>
                <a:satMod val="130000"/>
              </a:schemeClr>
            </a:gs>
            <a:gs pos="100000">
              <a:schemeClr val="accent5">
                <a:hueOff val="4096562"/>
                <a:satOff val="-74"/>
                <a:lumOff val="-2823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kern="1200" dirty="0" smtClean="0"/>
            <a:t>المقرر</a:t>
          </a:r>
          <a:endParaRPr lang="fr-FR" sz="3400" kern="1200" dirty="0"/>
        </a:p>
      </dsp:txBody>
      <dsp:txXfrm rot="-5400000">
        <a:off x="3637293" y="1513522"/>
        <a:ext cx="902150" cy="1036955"/>
      </dsp:txXfrm>
    </dsp:sp>
    <dsp:sp modelId="{273FF031-D00D-4481-9128-0C792B679F71}">
      <dsp:nvSpPr>
        <dsp:cNvPr id="0" name=""/>
        <dsp:cNvSpPr/>
      </dsp:nvSpPr>
      <dsp:spPr>
        <a:xfrm rot="5400000">
          <a:off x="2630104" y="2655377"/>
          <a:ext cx="1506471" cy="1310630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5462083"/>
                <a:satOff val="-98"/>
                <a:lumOff val="-37647"/>
                <a:alphaOff val="0"/>
                <a:shade val="51000"/>
                <a:satMod val="130000"/>
              </a:schemeClr>
            </a:gs>
            <a:gs pos="80000">
              <a:schemeClr val="accent5">
                <a:hueOff val="5462083"/>
                <a:satOff val="-98"/>
                <a:lumOff val="-37647"/>
                <a:alphaOff val="0"/>
                <a:shade val="93000"/>
                <a:satMod val="130000"/>
              </a:schemeClr>
            </a:gs>
            <a:gs pos="100000">
              <a:schemeClr val="accent5">
                <a:hueOff val="5462083"/>
                <a:satOff val="-98"/>
                <a:lumOff val="-37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kern="1200" dirty="0" smtClean="0"/>
            <a:t>المستخدم</a:t>
          </a:r>
          <a:endParaRPr lang="fr-FR" sz="2000" kern="1200" dirty="0"/>
        </a:p>
      </dsp:txBody>
      <dsp:txXfrm rot="-5400000">
        <a:off x="2932264" y="2792215"/>
        <a:ext cx="902150" cy="1036955"/>
      </dsp:txXfrm>
    </dsp:sp>
    <dsp:sp modelId="{3F7865FD-02DB-4924-AB9F-9D617799BE81}">
      <dsp:nvSpPr>
        <dsp:cNvPr id="0" name=""/>
        <dsp:cNvSpPr/>
      </dsp:nvSpPr>
      <dsp:spPr>
        <a:xfrm>
          <a:off x="4078426" y="2858751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529349-7E1E-4DA8-8ED9-327A3B8C5BDC}">
      <dsp:nvSpPr>
        <dsp:cNvPr id="0" name=""/>
        <dsp:cNvSpPr/>
      </dsp:nvSpPr>
      <dsp:spPr>
        <a:xfrm rot="16200000" flipH="1">
          <a:off x="49125" y="3969152"/>
          <a:ext cx="45721" cy="14397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6827603"/>
                <a:satOff val="-123"/>
                <a:lumOff val="-47059"/>
                <a:alphaOff val="0"/>
                <a:shade val="51000"/>
                <a:satMod val="130000"/>
              </a:schemeClr>
            </a:gs>
            <a:gs pos="80000">
              <a:schemeClr val="accent5">
                <a:hueOff val="6827603"/>
                <a:satOff val="-123"/>
                <a:lumOff val="-47059"/>
                <a:alphaOff val="0"/>
                <a:shade val="93000"/>
                <a:satMod val="130000"/>
              </a:schemeClr>
            </a:gs>
            <a:gs pos="100000">
              <a:schemeClr val="accent5">
                <a:hueOff val="6827603"/>
                <a:satOff val="-123"/>
                <a:lumOff val="-47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 rot="-5400000">
        <a:off x="23995" y="4025897"/>
        <a:ext cx="95982" cy="304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FC7FE-8DD3-49D6-A093-4D46E31FDCA6}">
      <dsp:nvSpPr>
        <dsp:cNvPr id="0" name=""/>
        <dsp:cNvSpPr/>
      </dsp:nvSpPr>
      <dsp:spPr>
        <a:xfrm>
          <a:off x="3024338" y="499"/>
          <a:ext cx="1152122" cy="653535"/>
        </a:xfrm>
        <a:prstGeom prst="donut">
          <a:avLst>
            <a:gd name="adj" fmla="val 110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7EDE3F-A801-448C-B698-E91D33CF1F52}">
      <dsp:nvSpPr>
        <dsp:cNvPr id="0" name=""/>
        <dsp:cNvSpPr/>
      </dsp:nvSpPr>
      <dsp:spPr>
        <a:xfrm>
          <a:off x="2088230" y="3"/>
          <a:ext cx="803726" cy="6077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B64AD0-B7A7-4A34-B7B1-3A21978A1252}">
      <dsp:nvSpPr>
        <dsp:cNvPr id="0" name=""/>
        <dsp:cNvSpPr/>
      </dsp:nvSpPr>
      <dsp:spPr>
        <a:xfrm>
          <a:off x="3096343" y="72010"/>
          <a:ext cx="1033956" cy="509719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الحاجة</a:t>
          </a:r>
          <a:endParaRPr lang="fr-FR" sz="1600" kern="1200" dirty="0"/>
        </a:p>
      </dsp:txBody>
      <dsp:txXfrm>
        <a:off x="3247762" y="146657"/>
        <a:ext cx="731118" cy="360425"/>
      </dsp:txXfrm>
    </dsp:sp>
    <dsp:sp modelId="{2F9C1D18-0905-42EE-8C98-62D8B02D75B3}">
      <dsp:nvSpPr>
        <dsp:cNvPr id="0" name=""/>
        <dsp:cNvSpPr/>
      </dsp:nvSpPr>
      <dsp:spPr>
        <a:xfrm>
          <a:off x="3535430" y="751488"/>
          <a:ext cx="129938" cy="129938"/>
        </a:xfrm>
        <a:prstGeom prst="flowChartConnector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1FA10-36DE-40A2-8AF4-21F77A32552E}">
      <dsp:nvSpPr>
        <dsp:cNvPr id="0" name=""/>
        <dsp:cNvSpPr/>
      </dsp:nvSpPr>
      <dsp:spPr>
        <a:xfrm>
          <a:off x="2922141" y="978879"/>
          <a:ext cx="1152129" cy="653535"/>
        </a:xfrm>
        <a:prstGeom prst="donut">
          <a:avLst>
            <a:gd name="adj" fmla="val 110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DB681F-2253-4645-8D08-707287A0CE4A}">
      <dsp:nvSpPr>
        <dsp:cNvPr id="0" name=""/>
        <dsp:cNvSpPr/>
      </dsp:nvSpPr>
      <dsp:spPr>
        <a:xfrm>
          <a:off x="4032449" y="1008110"/>
          <a:ext cx="1212501" cy="607778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60E262-BD6E-4A2D-A5D1-DED7348F218D}">
      <dsp:nvSpPr>
        <dsp:cNvPr id="0" name=""/>
        <dsp:cNvSpPr/>
      </dsp:nvSpPr>
      <dsp:spPr>
        <a:xfrm>
          <a:off x="3024338" y="1080122"/>
          <a:ext cx="930435" cy="509719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kern="1200" dirty="0" smtClean="0"/>
            <a:t>المعلومات</a:t>
          </a:r>
          <a:endParaRPr lang="fr-FR" kern="1200" dirty="0"/>
        </a:p>
      </dsp:txBody>
      <dsp:txXfrm>
        <a:off x="3160597" y="1154769"/>
        <a:ext cx="657917" cy="360425"/>
      </dsp:txXfrm>
    </dsp:sp>
    <dsp:sp modelId="{3469F489-6670-4600-A550-C0CD30DCAFD1}">
      <dsp:nvSpPr>
        <dsp:cNvPr id="0" name=""/>
        <dsp:cNvSpPr/>
      </dsp:nvSpPr>
      <dsp:spPr>
        <a:xfrm>
          <a:off x="3535430" y="1729868"/>
          <a:ext cx="129938" cy="129938"/>
        </a:xfrm>
        <a:prstGeom prst="flowChartConnector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C7FA7-7FBD-4851-9CB9-4AE75216C663}">
      <dsp:nvSpPr>
        <dsp:cNvPr id="0" name=""/>
        <dsp:cNvSpPr/>
      </dsp:nvSpPr>
      <dsp:spPr>
        <a:xfrm>
          <a:off x="3133672" y="1957260"/>
          <a:ext cx="1008114" cy="653535"/>
        </a:xfrm>
        <a:prstGeom prst="donut">
          <a:avLst>
            <a:gd name="adj" fmla="val 110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11AB46-1FCB-45FB-A2BB-49648158520A}">
      <dsp:nvSpPr>
        <dsp:cNvPr id="0" name=""/>
        <dsp:cNvSpPr/>
      </dsp:nvSpPr>
      <dsp:spPr>
        <a:xfrm>
          <a:off x="2016228" y="1944214"/>
          <a:ext cx="953042" cy="6077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7000" b="-3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C1B1C9-A4E8-4D3E-B55D-95F8D6FD1F07}">
      <dsp:nvSpPr>
        <dsp:cNvPr id="0" name=""/>
        <dsp:cNvSpPr/>
      </dsp:nvSpPr>
      <dsp:spPr>
        <a:xfrm>
          <a:off x="3240361" y="2016226"/>
          <a:ext cx="797763" cy="509719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البدائل</a:t>
          </a:r>
          <a:endParaRPr lang="fr-FR" sz="1800" kern="1200" dirty="0"/>
        </a:p>
      </dsp:txBody>
      <dsp:txXfrm>
        <a:off x="3357191" y="2090873"/>
        <a:ext cx="564103" cy="360425"/>
      </dsp:txXfrm>
    </dsp:sp>
    <dsp:sp modelId="{BA2134B7-AE3A-463B-A51F-3AE3C59D3694}">
      <dsp:nvSpPr>
        <dsp:cNvPr id="0" name=""/>
        <dsp:cNvSpPr/>
      </dsp:nvSpPr>
      <dsp:spPr>
        <a:xfrm>
          <a:off x="3535430" y="2708249"/>
          <a:ext cx="129938" cy="129938"/>
        </a:xfrm>
        <a:prstGeom prst="flowChartConnector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E1399E-B5F1-46FB-8FBF-F291EEFB2598}">
      <dsp:nvSpPr>
        <dsp:cNvPr id="0" name=""/>
        <dsp:cNvSpPr/>
      </dsp:nvSpPr>
      <dsp:spPr>
        <a:xfrm>
          <a:off x="3135432" y="2935640"/>
          <a:ext cx="653545" cy="653535"/>
        </a:xfrm>
        <a:prstGeom prst="donut">
          <a:avLst>
            <a:gd name="adj" fmla="val 110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CE22A2-6BA3-4FD7-9D2D-E4DA0D379156}">
      <dsp:nvSpPr>
        <dsp:cNvPr id="0" name=""/>
        <dsp:cNvSpPr/>
      </dsp:nvSpPr>
      <dsp:spPr>
        <a:xfrm>
          <a:off x="3888432" y="2952326"/>
          <a:ext cx="1356505" cy="607778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A8F5D4-0F9E-46C8-83A8-18BC6CE794C5}">
      <dsp:nvSpPr>
        <dsp:cNvPr id="0" name=""/>
        <dsp:cNvSpPr/>
      </dsp:nvSpPr>
      <dsp:spPr>
        <a:xfrm>
          <a:off x="3207341" y="3007548"/>
          <a:ext cx="509727" cy="509719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قرار</a:t>
          </a:r>
          <a:endParaRPr lang="fr-FR" sz="1800" kern="1200" dirty="0"/>
        </a:p>
      </dsp:txBody>
      <dsp:txXfrm>
        <a:off x="3281989" y="3082195"/>
        <a:ext cx="360431" cy="360425"/>
      </dsp:txXfrm>
    </dsp:sp>
    <dsp:sp modelId="{F6884966-FB80-49F1-8AA6-3A5C091B861C}">
      <dsp:nvSpPr>
        <dsp:cNvPr id="0" name=""/>
        <dsp:cNvSpPr/>
      </dsp:nvSpPr>
      <dsp:spPr>
        <a:xfrm>
          <a:off x="3535430" y="3686629"/>
          <a:ext cx="129938" cy="129938"/>
        </a:xfrm>
        <a:prstGeom prst="flowChartConnector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E2987C-56F7-48E5-9CCE-F38127C357BA}">
      <dsp:nvSpPr>
        <dsp:cNvPr id="0" name=""/>
        <dsp:cNvSpPr/>
      </dsp:nvSpPr>
      <dsp:spPr>
        <a:xfrm>
          <a:off x="3339813" y="3914021"/>
          <a:ext cx="653545" cy="653535"/>
        </a:xfrm>
        <a:prstGeom prst="donut">
          <a:avLst>
            <a:gd name="adj" fmla="val 110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CCA2B-AAD8-472A-B1A8-7EEC3AD01D28}">
      <dsp:nvSpPr>
        <dsp:cNvPr id="0" name=""/>
        <dsp:cNvSpPr/>
      </dsp:nvSpPr>
      <dsp:spPr>
        <a:xfrm>
          <a:off x="2016224" y="3960277"/>
          <a:ext cx="1068473" cy="60777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9000" b="-19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B98891-FCF9-4995-887F-FC36C0B672C2}">
      <dsp:nvSpPr>
        <dsp:cNvPr id="0" name=""/>
        <dsp:cNvSpPr/>
      </dsp:nvSpPr>
      <dsp:spPr>
        <a:xfrm>
          <a:off x="3411723" y="3985929"/>
          <a:ext cx="509727" cy="509719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kern="1200" dirty="0" smtClean="0"/>
            <a:t>تقييم</a:t>
          </a:r>
          <a:endParaRPr lang="fr-FR" sz="1800" kern="1200" dirty="0"/>
        </a:p>
      </dsp:txBody>
      <dsp:txXfrm>
        <a:off x="3486371" y="4060576"/>
        <a:ext cx="360431" cy="3604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PictureCircles">
  <dgm:title val=""/>
  <dgm:desc val=""/>
  <dgm:catLst>
    <dgm:cat type="picture" pri="17000"/>
    <dgm:cat type="pictureconvert" pri="1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3" destOrd="0"/>
      </dgm:cxnLst>
      <dgm:bg/>
      <dgm:whole/>
    </dgm:dataModel>
  </dgm:clrData>
  <dgm:layoutNode name="Name0">
    <dgm:varLst>
      <dgm:chMax/>
      <dgm:chPref/>
      <dgm:dir/>
    </dgm:varLst>
    <dgm:alg type="lin">
      <dgm:param type="linDir" val="fromT"/>
      <dgm:param type="fallback" val="2D"/>
      <dgm:param type="horzAlign" val="ctr"/>
      <dgm:param type="nodeVertAlign" val="t"/>
    </dgm:alg>
    <dgm:shape xmlns:r="http://schemas.openxmlformats.org/officeDocument/2006/relationships" r:blip="">
      <dgm:adjLst/>
    </dgm:shape>
    <dgm:choose name="Name1">
      <dgm:if name="Name2" axis="ch" ptType="node" func="cnt" op="gte" val="2">
        <dgm:constrLst>
          <dgm:constr type="primFontSz" for="des" ptType="node" op="equ" val="65"/>
          <dgm:constr type="w" for="ch" forName="composite" refType="h" refFor="ch" refForName="composite" fact="2.9499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if>
      <dgm:else name="Name3">
        <dgm:constrLst>
          <dgm:constr type="primFontSz" for="des" ptType="node" op="equ" val="65"/>
          <dgm:constr type="w" for="ch" forName="composite" refType="h" refFor="ch" refForName="composite" fact="1.9752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else>
    </dgm:choose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4">
          <dgm:if name="Name5" axis="precedSib" ptType="sibTrans" func="cnt" op="lte" val="0">
            <dgm:choose name="Name6">
              <dgm:if name="Name7" axis="followSib" ptType="sibTrans" func="cnt" op="lte" val="0">
                <dgm:choose name="Name8">
                  <dgm:if name="Name9" func="var" arg="dir" op="equ" val="norm">
                    <dgm:constrLst>
                      <dgm:constr type="l" for="ch" forName="Accent" refType="w" fact="0.4937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5494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if>
                  <dgm:else name="Name10">
                    <dgm:constrLst>
                      <dgm:constr type="l" for="ch" forName="Accent" refType="w" fact="0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0557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.3773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else>
                </dgm:choose>
              </dgm:if>
              <dgm:else name="Name11">
                <dgm:choose name="Name12">
                  <dgm:if name="Name13" func="var" arg="dir" op="equ" val="norm">
                    <dgm:choose name="Name14">
                      <dgm:if name="Name15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16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if>
                  <dgm:else name="Name17">
                    <dgm:choose name="Name18">
                      <dgm:if name="Name19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20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else>
                </dgm:choose>
              </dgm:else>
            </dgm:choose>
          </dgm:if>
          <dgm:else name="Name21">
            <dgm:choose name="Name22">
              <dgm:if name="Name23" func="var" arg="dir" op="equ" val="norm">
                <dgm:choose name="Name24">
                  <dgm:if name="Name25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26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if>
              <dgm:else name="Name27">
                <dgm:choose name="Name28">
                  <dgm:if name="Name29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30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else>
            </dgm:choose>
          </dgm:else>
        </dgm:choose>
        <dgm:layoutNode name="Accent" styleLbl="alignNode1">
          <dgm:varLst>
            <dgm:chMax val="0"/>
            <dgm:chPref val="0"/>
          </dgm:varLst>
          <dgm:alg type="sp"/>
          <dgm:shape xmlns:r="http://schemas.openxmlformats.org/officeDocument/2006/relationships" type="donut" r:blip="">
            <dgm:adjLst>
              <dgm:adj idx="1" val="0.1101"/>
            </dgm:adjLst>
          </dgm:shape>
          <dgm:presOf/>
        </dgm:layoutNode>
        <dgm:layoutNode name="Image" styleLbl="bgImgPlace1">
          <dgm:varLst>
            <dgm:chMax val="0"/>
            <dgm:chPref val="0"/>
            <dgm:bulletEnabled val="1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fgAccFollowNode1">
          <dgm:varLst>
            <dgm:chMax val="0"/>
            <dgm:chPref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Space">
          <dgm:varLst>
            <dgm:chMax val="0"/>
            <dgm:chPref val="0"/>
          </dgm:varLst>
          <dgm:alg type="sp"/>
          <dgm:shape xmlns:r="http://schemas.openxmlformats.org/officeDocument/2006/relationships" r:blip="">
            <dgm:adjLst/>
          </dgm:shape>
          <dgm:presOf/>
        </dgm:layoutNode>
      </dgm:layoutNode>
      <dgm:forEach name="Name31" axis="followSib" ptType="sibTrans" cnt="1">
        <dgm:layoutNode name="ConnectorComposite">
          <dgm:alg type="composite">
            <dgm:param type="ar" val=".4"/>
          </dgm:alg>
          <dgm:shape xmlns:r="http://schemas.openxmlformats.org/officeDocument/2006/relationships" r:blip="">
            <dgm:adjLst/>
          </dgm:shape>
          <dgm:constrLst>
            <dgm:constr type="l" for="ch" forName="TopSpacing" refType="w" fact="0"/>
            <dgm:constr type="t" for="ch" forName="TopSpacing" refType="h" fact="0"/>
            <dgm:constr type="h" for="ch" forName="TopSpacing" refType="h" fact="0.3"/>
            <dgm:constr type="w" for="ch" forName="TopSpacing" refType="w"/>
            <dgm:constr type="l" for="ch" forName="Connector" refType="w" fact="0"/>
            <dgm:constr type="t" for="ch" forName="Connector" refType="h" fact="0.3"/>
            <dgm:constr type="h" for="ch" forName="Connector" refType="h" fact="0.4"/>
            <dgm:constr type="w" for="ch" forName="Connector" refType="h" refFor="ch" refForName="Connector"/>
            <dgm:constr type="l" for="ch" forName="BottomSpacing" refType="w" fact="0"/>
            <dgm:constr type="t" for="ch" forName="BottomSpacing" refType="h" fact="0.7"/>
            <dgm:constr type="h" for="ch" forName="BottomSpacing" refType="h" fact="0.3"/>
            <dgm:constr type="w" for="ch" forName="BottomSpacing" refType="w"/>
          </dgm:constrLst>
          <dgm:layoutNode name="TopSpacing">
            <dgm:alg type="sp"/>
            <dgm:shape xmlns:r="http://schemas.openxmlformats.org/officeDocument/2006/relationships" r:blip="">
              <dgm:adjLst/>
            </dgm:shape>
          </dgm:layoutNode>
          <dgm:layoutNode name="Connector" styleLbl="alignNode1">
            <dgm:alg type="sp"/>
            <dgm:shape xmlns:r="http://schemas.openxmlformats.org/officeDocument/2006/relationships" type="flowChartConnector" r:blip="">
              <dgm:adjLst/>
            </dgm:shape>
            <dgm:presOf/>
          </dgm:layoutNode>
          <dgm:layoutNode name="BottomSpacing">
            <dgm:alg type="sp"/>
            <dgm:shape xmlns:r="http://schemas.openxmlformats.org/officeDocument/2006/relationships" r:blip="">
              <dgm:adjLst/>
            </dgm:shape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hidden">
          <a:xfrm>
            <a:off x="2590800" y="-7938"/>
            <a:ext cx="2757488" cy="687863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hidden">
          <a:xfrm>
            <a:off x="0" y="-11113"/>
            <a:ext cx="2757488" cy="687228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hidden">
          <a:xfrm>
            <a:off x="5943600" y="-6350"/>
            <a:ext cx="2760663" cy="687387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hidden">
          <a:xfrm>
            <a:off x="3048000" y="-14288"/>
            <a:ext cx="3302000" cy="6864351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185738" y="1539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hidden">
          <a:xfrm rot="2702961" flipH="1">
            <a:off x="1285875" y="1216025"/>
            <a:ext cx="4038600" cy="16002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hidden">
          <a:xfrm>
            <a:off x="131763" y="777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hidden">
          <a:xfrm rot="18704158">
            <a:off x="-1562100" y="16525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hidden">
          <a:xfrm rot="19294859">
            <a:off x="2112963" y="1449388"/>
            <a:ext cx="5705475" cy="27543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3" name="Freeform 11"/>
          <p:cNvSpPr>
            <a:spLocks/>
          </p:cNvSpPr>
          <p:nvPr/>
        </p:nvSpPr>
        <p:spPr bwMode="hidden">
          <a:xfrm rot="2084418" flipH="1">
            <a:off x="2951163" y="13731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4" name="Freeform 12"/>
          <p:cNvSpPr>
            <a:spLocks/>
          </p:cNvSpPr>
          <p:nvPr/>
        </p:nvSpPr>
        <p:spPr bwMode="hidden">
          <a:xfrm>
            <a:off x="6746875" y="-11113"/>
            <a:ext cx="1728788" cy="3627438"/>
          </a:xfrm>
          <a:custGeom>
            <a:avLst/>
            <a:gdLst/>
            <a:ahLst/>
            <a:cxnLst>
              <a:cxn ang="0">
                <a:pos x="0" y="2265"/>
              </a:cxn>
              <a:cxn ang="0">
                <a:pos x="1030" y="0"/>
              </a:cxn>
              <a:cxn ang="0">
                <a:pos x="1089" y="0"/>
              </a:cxn>
              <a:cxn ang="0">
                <a:pos x="37" y="2285"/>
              </a:cxn>
              <a:cxn ang="0">
                <a:pos x="0" y="2265"/>
              </a:cxn>
            </a:cxnLst>
            <a:rect l="0" t="0" r="r" b="b"/>
            <a:pathLst>
              <a:path w="1089" h="2285">
                <a:moveTo>
                  <a:pt x="0" y="2265"/>
                </a:moveTo>
                <a:cubicBezTo>
                  <a:pt x="438" y="996"/>
                  <a:pt x="865" y="377"/>
                  <a:pt x="1030" y="0"/>
                </a:cubicBezTo>
                <a:cubicBezTo>
                  <a:pt x="1030" y="0"/>
                  <a:pt x="1059" y="0"/>
                  <a:pt x="1089" y="0"/>
                </a:cubicBezTo>
                <a:cubicBezTo>
                  <a:pt x="565" y="834"/>
                  <a:pt x="181" y="1853"/>
                  <a:pt x="37" y="2285"/>
                </a:cubicBezTo>
                <a:cubicBezTo>
                  <a:pt x="37" y="2285"/>
                  <a:pt x="0" y="2265"/>
                  <a:pt x="0" y="2265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invGray">
          <a:xfrm>
            <a:off x="0" y="3875088"/>
            <a:ext cx="9144000" cy="685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6" name="Freeform 14"/>
          <p:cNvSpPr>
            <a:spLocks/>
          </p:cNvSpPr>
          <p:nvPr/>
        </p:nvSpPr>
        <p:spPr bwMode="invGray">
          <a:xfrm>
            <a:off x="2590800" y="3948113"/>
            <a:ext cx="2757488" cy="606425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7" name="Freeform 15"/>
          <p:cNvSpPr>
            <a:spLocks/>
          </p:cNvSpPr>
          <p:nvPr/>
        </p:nvSpPr>
        <p:spPr bwMode="invGray">
          <a:xfrm>
            <a:off x="0" y="3948113"/>
            <a:ext cx="2757488" cy="604837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8" name="Freeform 16"/>
          <p:cNvSpPr>
            <a:spLocks/>
          </p:cNvSpPr>
          <p:nvPr/>
        </p:nvSpPr>
        <p:spPr bwMode="invGray">
          <a:xfrm>
            <a:off x="5943600" y="3948113"/>
            <a:ext cx="2760663" cy="60642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9" name="Freeform 17"/>
          <p:cNvSpPr>
            <a:spLocks/>
          </p:cNvSpPr>
          <p:nvPr/>
        </p:nvSpPr>
        <p:spPr bwMode="invGray">
          <a:xfrm>
            <a:off x="3048000" y="3948113"/>
            <a:ext cx="3302000" cy="604837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invGray">
          <a:xfrm>
            <a:off x="11113" y="3898900"/>
            <a:ext cx="9144000" cy="685800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1" name="Freeform 19"/>
          <p:cNvSpPr>
            <a:spLocks/>
          </p:cNvSpPr>
          <p:nvPr/>
        </p:nvSpPr>
        <p:spPr bwMode="invGray">
          <a:xfrm>
            <a:off x="4100513" y="3887788"/>
            <a:ext cx="1644650" cy="666750"/>
          </a:xfrm>
          <a:custGeom>
            <a:avLst/>
            <a:gdLst/>
            <a:ahLst/>
            <a:cxnLst>
              <a:cxn ang="0">
                <a:pos x="1027" y="0"/>
              </a:cxn>
              <a:cxn ang="0">
                <a:pos x="0" y="417"/>
              </a:cxn>
              <a:cxn ang="0">
                <a:pos x="24" y="420"/>
              </a:cxn>
              <a:cxn ang="0">
                <a:pos x="1036" y="16"/>
              </a:cxn>
              <a:cxn ang="0">
                <a:pos x="1027" y="0"/>
              </a:cxn>
            </a:cxnLst>
            <a:rect l="0" t="0" r="r" b="b"/>
            <a:pathLst>
              <a:path w="1036" h="420">
                <a:moveTo>
                  <a:pt x="1027" y="0"/>
                </a:moveTo>
                <a:cubicBezTo>
                  <a:pt x="508" y="159"/>
                  <a:pt x="167" y="347"/>
                  <a:pt x="0" y="417"/>
                </a:cubicBezTo>
                <a:cubicBezTo>
                  <a:pt x="0" y="417"/>
                  <a:pt x="12" y="418"/>
                  <a:pt x="24" y="420"/>
                </a:cubicBezTo>
                <a:cubicBezTo>
                  <a:pt x="237" y="321"/>
                  <a:pt x="708" y="105"/>
                  <a:pt x="1036" y="16"/>
                </a:cubicBezTo>
                <a:cubicBezTo>
                  <a:pt x="1036" y="16"/>
                  <a:pt x="1027" y="0"/>
                  <a:pt x="1027" y="0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2" name="Freeform 20"/>
          <p:cNvSpPr>
            <a:spLocks/>
          </p:cNvSpPr>
          <p:nvPr/>
        </p:nvSpPr>
        <p:spPr bwMode="invGray">
          <a:xfrm rot="18897039" flipH="1">
            <a:off x="2359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3" name="Freeform 21"/>
          <p:cNvSpPr>
            <a:spLocks/>
          </p:cNvSpPr>
          <p:nvPr/>
        </p:nvSpPr>
        <p:spPr bwMode="invGray">
          <a:xfrm rot="18897039" flipH="1">
            <a:off x="1216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4" name="Freeform 22"/>
          <p:cNvSpPr>
            <a:spLocks/>
          </p:cNvSpPr>
          <p:nvPr/>
        </p:nvSpPr>
        <p:spPr bwMode="invGray">
          <a:xfrm rot="18897039" flipH="1">
            <a:off x="48419" y="3786981"/>
            <a:ext cx="1641475" cy="773113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5" name="Freeform 23"/>
          <p:cNvSpPr>
            <a:spLocks/>
          </p:cNvSpPr>
          <p:nvPr/>
        </p:nvSpPr>
        <p:spPr bwMode="invGray">
          <a:xfrm flipH="1" flipV="1">
            <a:off x="914400" y="3875088"/>
            <a:ext cx="56388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6" name="Freeform 24"/>
          <p:cNvSpPr>
            <a:spLocks/>
          </p:cNvSpPr>
          <p:nvPr/>
        </p:nvSpPr>
        <p:spPr bwMode="invGray">
          <a:xfrm flipH="1" flipV="1">
            <a:off x="3810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7" name="Freeform 25"/>
          <p:cNvSpPr>
            <a:spLocks/>
          </p:cNvSpPr>
          <p:nvPr/>
        </p:nvSpPr>
        <p:spPr bwMode="invGray">
          <a:xfrm flipH="1" flipV="1">
            <a:off x="4819650" y="3951288"/>
            <a:ext cx="2114550" cy="6080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8" name="Freeform 26"/>
          <p:cNvSpPr>
            <a:spLocks/>
          </p:cNvSpPr>
          <p:nvPr/>
        </p:nvSpPr>
        <p:spPr bwMode="invGray">
          <a:xfrm flipH="1" flipV="1">
            <a:off x="63246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9" name="Freeform 27"/>
          <p:cNvSpPr>
            <a:spLocks/>
          </p:cNvSpPr>
          <p:nvPr/>
        </p:nvSpPr>
        <p:spPr bwMode="invGray">
          <a:xfrm flipH="1" flipV="1">
            <a:off x="5486400" y="3875088"/>
            <a:ext cx="36576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invGray">
          <a:xfrm>
            <a:off x="0" y="3908425"/>
            <a:ext cx="9144000" cy="222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accent1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hidden">
          <a:xfrm>
            <a:off x="0" y="4572000"/>
            <a:ext cx="9144000" cy="9144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hidden">
          <a:xfrm>
            <a:off x="0" y="5410200"/>
            <a:ext cx="9144000" cy="144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175" name="Rectangle 31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Cliquez et modifiez le titre</a:t>
            </a:r>
          </a:p>
        </p:txBody>
      </p:sp>
      <p:sp>
        <p:nvSpPr>
          <p:cNvPr id="6176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 typeface="Times" charset="0"/>
              <a:buNone/>
              <a:defRPr/>
            </a:lvl1pPr>
          </a:lstStyle>
          <a:p>
            <a:r>
              <a:rPr lang="en-US"/>
              <a:t>Cliquez pour modifier le style des sous-titres du masque</a:t>
            </a:r>
          </a:p>
        </p:txBody>
      </p:sp>
      <p:sp>
        <p:nvSpPr>
          <p:cNvPr id="33" name="Rectangle 3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C279A-FDD1-4697-9B5C-060C2C998C71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07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1D36B-FED8-420E-BCC6-7B79089BF43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5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812800"/>
            <a:ext cx="1943100" cy="5283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812800"/>
            <a:ext cx="5676900" cy="5283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2F15A-70EE-47E3-87F8-823687362B4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300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A20B8-11B3-4025-8D1B-0244BCB7716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515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812800"/>
            <a:ext cx="7772400" cy="5283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2BDB3-80F8-4C0B-AFD0-8DA820322876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845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F4CF1-DB9E-462A-8026-59460AD5888D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78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hidden">
          <a:xfrm>
            <a:off x="2590800" y="-7938"/>
            <a:ext cx="2757488" cy="687863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hidden">
          <a:xfrm>
            <a:off x="0" y="-11113"/>
            <a:ext cx="2757488" cy="6872288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hidden">
          <a:xfrm>
            <a:off x="5943600" y="-6350"/>
            <a:ext cx="2760663" cy="687387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hidden">
          <a:xfrm>
            <a:off x="3048000" y="-14288"/>
            <a:ext cx="3302000" cy="6864351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185738" y="1539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hidden">
          <a:xfrm rot="2702961" flipH="1">
            <a:off x="1285875" y="1216025"/>
            <a:ext cx="4038600" cy="16002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hidden">
          <a:xfrm>
            <a:off x="131763" y="777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hidden">
          <a:xfrm rot="18704158">
            <a:off x="-1562100" y="16525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hidden">
          <a:xfrm rot="19294859">
            <a:off x="2112963" y="1449388"/>
            <a:ext cx="5705475" cy="27543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3" name="Freeform 11"/>
          <p:cNvSpPr>
            <a:spLocks/>
          </p:cNvSpPr>
          <p:nvPr/>
        </p:nvSpPr>
        <p:spPr bwMode="hidden">
          <a:xfrm rot="2084418" flipH="1">
            <a:off x="2951163" y="1373188"/>
            <a:ext cx="5562600" cy="24384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4" name="Freeform 12"/>
          <p:cNvSpPr>
            <a:spLocks/>
          </p:cNvSpPr>
          <p:nvPr/>
        </p:nvSpPr>
        <p:spPr bwMode="hidden">
          <a:xfrm>
            <a:off x="6746875" y="-11113"/>
            <a:ext cx="1728788" cy="3627438"/>
          </a:xfrm>
          <a:custGeom>
            <a:avLst/>
            <a:gdLst/>
            <a:ahLst/>
            <a:cxnLst>
              <a:cxn ang="0">
                <a:pos x="0" y="2265"/>
              </a:cxn>
              <a:cxn ang="0">
                <a:pos x="1030" y="0"/>
              </a:cxn>
              <a:cxn ang="0">
                <a:pos x="1089" y="0"/>
              </a:cxn>
              <a:cxn ang="0">
                <a:pos x="37" y="2285"/>
              </a:cxn>
              <a:cxn ang="0">
                <a:pos x="0" y="2265"/>
              </a:cxn>
            </a:cxnLst>
            <a:rect l="0" t="0" r="r" b="b"/>
            <a:pathLst>
              <a:path w="1089" h="2285">
                <a:moveTo>
                  <a:pt x="0" y="2265"/>
                </a:moveTo>
                <a:cubicBezTo>
                  <a:pt x="438" y="996"/>
                  <a:pt x="865" y="377"/>
                  <a:pt x="1030" y="0"/>
                </a:cubicBezTo>
                <a:cubicBezTo>
                  <a:pt x="1030" y="0"/>
                  <a:pt x="1059" y="0"/>
                  <a:pt x="1089" y="0"/>
                </a:cubicBezTo>
                <a:cubicBezTo>
                  <a:pt x="565" y="834"/>
                  <a:pt x="181" y="1853"/>
                  <a:pt x="37" y="2285"/>
                </a:cubicBezTo>
                <a:cubicBezTo>
                  <a:pt x="37" y="2285"/>
                  <a:pt x="0" y="2265"/>
                  <a:pt x="0" y="2265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invGray">
          <a:xfrm>
            <a:off x="0" y="3875088"/>
            <a:ext cx="9144000" cy="685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6" name="Freeform 14"/>
          <p:cNvSpPr>
            <a:spLocks/>
          </p:cNvSpPr>
          <p:nvPr/>
        </p:nvSpPr>
        <p:spPr bwMode="invGray">
          <a:xfrm>
            <a:off x="2590800" y="3948113"/>
            <a:ext cx="2757488" cy="606425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7" name="Freeform 15"/>
          <p:cNvSpPr>
            <a:spLocks/>
          </p:cNvSpPr>
          <p:nvPr/>
        </p:nvSpPr>
        <p:spPr bwMode="invGray">
          <a:xfrm>
            <a:off x="0" y="3948113"/>
            <a:ext cx="2757488" cy="604837"/>
          </a:xfrm>
          <a:custGeom>
            <a:avLst/>
            <a:gdLst>
              <a:gd name="T0" fmla="*/ 2147483647 w 1737"/>
              <a:gd name="T1" fmla="*/ 2147483647 h 4320"/>
              <a:gd name="T2" fmla="*/ 2147483647 w 1737"/>
              <a:gd name="T3" fmla="*/ 2147483647 h 4320"/>
              <a:gd name="T4" fmla="*/ 2147483647 w 1737"/>
              <a:gd name="T5" fmla="*/ 0 h 4320"/>
              <a:gd name="T6" fmla="*/ 0 w 1737"/>
              <a:gd name="T7" fmla="*/ 2147483647 h 4320"/>
              <a:gd name="T8" fmla="*/ 2147483647 w 1737"/>
              <a:gd name="T9" fmla="*/ 2147483647 h 43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7" h="4320">
                <a:moveTo>
                  <a:pt x="494" y="4309"/>
                </a:moveTo>
                <a:lnTo>
                  <a:pt x="1737" y="4320"/>
                </a:lnTo>
                <a:lnTo>
                  <a:pt x="524" y="0"/>
                </a:lnTo>
                <a:lnTo>
                  <a:pt x="0" y="7"/>
                </a:lnTo>
                <a:lnTo>
                  <a:pt x="494" y="4309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8" name="Freeform 16"/>
          <p:cNvSpPr>
            <a:spLocks/>
          </p:cNvSpPr>
          <p:nvPr/>
        </p:nvSpPr>
        <p:spPr bwMode="invGray">
          <a:xfrm>
            <a:off x="5943600" y="3948113"/>
            <a:ext cx="2760663" cy="606425"/>
          </a:xfrm>
          <a:custGeom>
            <a:avLst/>
            <a:gdLst>
              <a:gd name="T0" fmla="*/ 2147483647 w 1739"/>
              <a:gd name="T1" fmla="*/ 2147483647 h 4420"/>
              <a:gd name="T2" fmla="*/ 2147483647 w 1739"/>
              <a:gd name="T3" fmla="*/ 2147483647 h 4420"/>
              <a:gd name="T4" fmla="*/ 2147483647 w 1739"/>
              <a:gd name="T5" fmla="*/ 0 h 4420"/>
              <a:gd name="T6" fmla="*/ 0 w 1739"/>
              <a:gd name="T7" fmla="*/ 2147483647 h 4420"/>
              <a:gd name="T8" fmla="*/ 2147483647 w 1739"/>
              <a:gd name="T9" fmla="*/ 2147483647 h 44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39" h="4420">
                <a:moveTo>
                  <a:pt x="494" y="4415"/>
                </a:moveTo>
                <a:lnTo>
                  <a:pt x="1739" y="4420"/>
                </a:lnTo>
                <a:lnTo>
                  <a:pt x="524" y="0"/>
                </a:lnTo>
                <a:lnTo>
                  <a:pt x="0" y="7"/>
                </a:lnTo>
                <a:lnTo>
                  <a:pt x="494" y="4415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19" name="Freeform 17"/>
          <p:cNvSpPr>
            <a:spLocks/>
          </p:cNvSpPr>
          <p:nvPr/>
        </p:nvSpPr>
        <p:spPr bwMode="invGray">
          <a:xfrm>
            <a:off x="3048000" y="3948113"/>
            <a:ext cx="3302000" cy="604837"/>
          </a:xfrm>
          <a:custGeom>
            <a:avLst/>
            <a:gdLst>
              <a:gd name="T0" fmla="*/ 0 w 2080"/>
              <a:gd name="T1" fmla="*/ 2147483647 h 4338"/>
              <a:gd name="T2" fmla="*/ 2147483647 w 2080"/>
              <a:gd name="T3" fmla="*/ 2147483647 h 4338"/>
              <a:gd name="T4" fmla="*/ 2147483647 w 2080"/>
              <a:gd name="T5" fmla="*/ 2147483647 h 4338"/>
              <a:gd name="T6" fmla="*/ 2147483647 w 2080"/>
              <a:gd name="T7" fmla="*/ 0 h 4338"/>
              <a:gd name="T8" fmla="*/ 0 w 2080"/>
              <a:gd name="T9" fmla="*/ 2147483647 h 43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80" h="4338">
                <a:moveTo>
                  <a:pt x="0" y="7"/>
                </a:moveTo>
                <a:lnTo>
                  <a:pt x="1870" y="4338"/>
                </a:lnTo>
                <a:lnTo>
                  <a:pt x="2080" y="4338"/>
                </a:lnTo>
                <a:lnTo>
                  <a:pt x="1033" y="0"/>
                </a:lnTo>
                <a:lnTo>
                  <a:pt x="0" y="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invGray">
          <a:xfrm>
            <a:off x="11113" y="3898900"/>
            <a:ext cx="9144000" cy="685800"/>
          </a:xfrm>
          <a:prstGeom prst="rect">
            <a:avLst/>
          </a:prstGeom>
          <a:solidFill>
            <a:schemeClr val="bg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1" name="Freeform 19"/>
          <p:cNvSpPr>
            <a:spLocks/>
          </p:cNvSpPr>
          <p:nvPr/>
        </p:nvSpPr>
        <p:spPr bwMode="invGray">
          <a:xfrm>
            <a:off x="4100513" y="3887788"/>
            <a:ext cx="1644650" cy="666750"/>
          </a:xfrm>
          <a:custGeom>
            <a:avLst/>
            <a:gdLst/>
            <a:ahLst/>
            <a:cxnLst>
              <a:cxn ang="0">
                <a:pos x="1027" y="0"/>
              </a:cxn>
              <a:cxn ang="0">
                <a:pos x="0" y="417"/>
              </a:cxn>
              <a:cxn ang="0">
                <a:pos x="24" y="420"/>
              </a:cxn>
              <a:cxn ang="0">
                <a:pos x="1036" y="16"/>
              </a:cxn>
              <a:cxn ang="0">
                <a:pos x="1027" y="0"/>
              </a:cxn>
            </a:cxnLst>
            <a:rect l="0" t="0" r="r" b="b"/>
            <a:pathLst>
              <a:path w="1036" h="420">
                <a:moveTo>
                  <a:pt x="1027" y="0"/>
                </a:moveTo>
                <a:cubicBezTo>
                  <a:pt x="508" y="159"/>
                  <a:pt x="167" y="347"/>
                  <a:pt x="0" y="417"/>
                </a:cubicBezTo>
                <a:cubicBezTo>
                  <a:pt x="0" y="417"/>
                  <a:pt x="12" y="418"/>
                  <a:pt x="24" y="420"/>
                </a:cubicBezTo>
                <a:cubicBezTo>
                  <a:pt x="237" y="321"/>
                  <a:pt x="708" y="105"/>
                  <a:pt x="1036" y="16"/>
                </a:cubicBezTo>
                <a:cubicBezTo>
                  <a:pt x="1036" y="16"/>
                  <a:pt x="1027" y="0"/>
                  <a:pt x="1027" y="0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2" name="Freeform 20"/>
          <p:cNvSpPr>
            <a:spLocks/>
          </p:cNvSpPr>
          <p:nvPr/>
        </p:nvSpPr>
        <p:spPr bwMode="invGray">
          <a:xfrm rot="18897039" flipH="1">
            <a:off x="2359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3" name="Freeform 21"/>
          <p:cNvSpPr>
            <a:spLocks/>
          </p:cNvSpPr>
          <p:nvPr/>
        </p:nvSpPr>
        <p:spPr bwMode="invGray">
          <a:xfrm rot="18897039" flipH="1">
            <a:off x="1216025" y="3836988"/>
            <a:ext cx="1682750" cy="7620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4" name="Freeform 22"/>
          <p:cNvSpPr>
            <a:spLocks/>
          </p:cNvSpPr>
          <p:nvPr/>
        </p:nvSpPr>
        <p:spPr bwMode="invGray">
          <a:xfrm rot="18897039" flipH="1">
            <a:off x="48419" y="3786981"/>
            <a:ext cx="1641475" cy="773113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5" name="Freeform 23"/>
          <p:cNvSpPr>
            <a:spLocks/>
          </p:cNvSpPr>
          <p:nvPr/>
        </p:nvSpPr>
        <p:spPr bwMode="invGray">
          <a:xfrm flipH="1" flipV="1">
            <a:off x="914400" y="3875088"/>
            <a:ext cx="56388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6" name="Freeform 24"/>
          <p:cNvSpPr>
            <a:spLocks/>
          </p:cNvSpPr>
          <p:nvPr/>
        </p:nvSpPr>
        <p:spPr bwMode="invGray">
          <a:xfrm flipH="1" flipV="1">
            <a:off x="3810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7" name="Freeform 25"/>
          <p:cNvSpPr>
            <a:spLocks/>
          </p:cNvSpPr>
          <p:nvPr/>
        </p:nvSpPr>
        <p:spPr bwMode="invGray">
          <a:xfrm flipH="1" flipV="1">
            <a:off x="4819650" y="3951288"/>
            <a:ext cx="2114550" cy="608012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8" name="Freeform 26"/>
          <p:cNvSpPr>
            <a:spLocks/>
          </p:cNvSpPr>
          <p:nvPr/>
        </p:nvSpPr>
        <p:spPr bwMode="invGray">
          <a:xfrm flipH="1" flipV="1">
            <a:off x="6324600" y="3875088"/>
            <a:ext cx="24384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29" name="Freeform 27"/>
          <p:cNvSpPr>
            <a:spLocks/>
          </p:cNvSpPr>
          <p:nvPr/>
        </p:nvSpPr>
        <p:spPr bwMode="invGray">
          <a:xfrm flipH="1" flipV="1">
            <a:off x="5486400" y="3875088"/>
            <a:ext cx="3657600" cy="685800"/>
          </a:xfrm>
          <a:custGeom>
            <a:avLst/>
            <a:gdLst/>
            <a:ahLst/>
            <a:cxnLst>
              <a:cxn ang="0">
                <a:pos x="0" y="1778"/>
              </a:cxn>
              <a:cxn ang="0">
                <a:pos x="4742" y="0"/>
              </a:cxn>
              <a:cxn ang="0">
                <a:pos x="4763" y="42"/>
              </a:cxn>
              <a:cxn ang="0">
                <a:pos x="20" y="1845"/>
              </a:cxn>
              <a:cxn ang="0">
                <a:pos x="0" y="1778"/>
              </a:cxn>
            </a:cxnLst>
            <a:rect l="0" t="0" r="r" b="b"/>
            <a:pathLst>
              <a:path w="4763" h="1845">
                <a:moveTo>
                  <a:pt x="0" y="1778"/>
                </a:moveTo>
                <a:cubicBezTo>
                  <a:pt x="2065" y="797"/>
                  <a:pt x="3942" y="281"/>
                  <a:pt x="4742" y="0"/>
                </a:cubicBezTo>
                <a:lnTo>
                  <a:pt x="4763" y="42"/>
                </a:lnTo>
                <a:cubicBezTo>
                  <a:pt x="3976" y="350"/>
                  <a:pt x="1830" y="918"/>
                  <a:pt x="20" y="1845"/>
                </a:cubicBezTo>
                <a:cubicBezTo>
                  <a:pt x="20" y="1845"/>
                  <a:pt x="0" y="1778"/>
                  <a:pt x="0" y="1778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invGray">
          <a:xfrm>
            <a:off x="0" y="3908425"/>
            <a:ext cx="9144000" cy="2222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accent1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hidden">
          <a:xfrm>
            <a:off x="0" y="4572000"/>
            <a:ext cx="9144000" cy="9144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hidden">
          <a:xfrm>
            <a:off x="0" y="5410200"/>
            <a:ext cx="9144000" cy="144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6175" name="Rectangle 31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Cliquez et modifiez le titre</a:t>
            </a:r>
          </a:p>
        </p:txBody>
      </p:sp>
      <p:sp>
        <p:nvSpPr>
          <p:cNvPr id="6176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 typeface="Times" charset="0"/>
              <a:buNone/>
              <a:defRPr/>
            </a:lvl1pPr>
          </a:lstStyle>
          <a:p>
            <a:r>
              <a:rPr lang="en-US"/>
              <a:t>Cliquez pour modifier le style des sous-titres du masque</a:t>
            </a:r>
          </a:p>
        </p:txBody>
      </p:sp>
      <p:sp>
        <p:nvSpPr>
          <p:cNvPr id="33" name="Rectangle 3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" name="Rectangle 3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E5B84-8AA4-45B5-8593-FA86AB286BF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539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29A9E-A307-425B-B93D-D12217962EF6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49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CAAD9-7FEB-48AA-A739-5F629D003DE7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0040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CDFF9-4271-46E8-9E72-DCDBD2CB49C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61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F870-CD39-4B1E-9DE9-630554C148B9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46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AF4EC-6506-49DF-B0EE-618E135B39D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8544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349F4-C594-4B6D-8ACB-1B89F40B64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25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C1A1E-94FA-422C-A161-9F6B41CCDFC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0403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237A3-62F9-4CCD-A93D-2988AE05B09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6250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49D85-B908-4B8B-98E3-AA49FCDF9A2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4975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7C2BE-9849-4052-99D4-9E2CC138891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7019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812800"/>
            <a:ext cx="1943100" cy="5283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812800"/>
            <a:ext cx="5676900" cy="5283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46ABB-72A1-4EDD-B44C-6A7DB8477AF4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1590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83C86-F3A4-4387-894F-7EDFE3DC92E2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438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812800"/>
            <a:ext cx="7772400" cy="5283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DCFCD-A65F-4A63-B555-FDD9577E2D9D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1115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685800" y="812800"/>
            <a:ext cx="7772400" cy="736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73EC9-C434-4C1A-9D7A-7C1186E8F88E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572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C3C50-D725-49EA-B9CF-591A4AA7C708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30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6AC54-A974-4188-8202-B35787F8AEC7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304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DF2A-AA44-46C2-A1B1-71EC8EE20C52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33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FCE60-6196-4AC2-A451-BD6EE335B26F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83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A5AA8-FCB2-4ADA-B026-F17939AC629B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97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4E046-486F-47D7-A615-88A7BEEAE09A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87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5F4E4-82B6-499C-8227-914929EBC1B8}" type="slidenum">
              <a:rPr lang="en-US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96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1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533 h 4320"/>
                <a:gd name="T2" fmla="*/ 1737 w 1737"/>
                <a:gd name="T3" fmla="*/ 4545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533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2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462 h 4320"/>
                <a:gd name="T2" fmla="*/ 1737 w 1737"/>
                <a:gd name="T3" fmla="*/ 447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46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3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3112 h 4420"/>
                <a:gd name="T2" fmla="*/ 1739 w 1739"/>
                <a:gd name="T3" fmla="*/ 3116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311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4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105 h 4338"/>
                <a:gd name="T4" fmla="*/ 2080 w 2080"/>
                <a:gd name="T5" fmla="*/ 4105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2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3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4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5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0 h 4420"/>
                <a:gd name="T2" fmla="*/ 1739 w 1739"/>
                <a:gd name="T3" fmla="*/ 0 h 4420"/>
                <a:gd name="T4" fmla="*/ 524 w 1739"/>
                <a:gd name="T5" fmla="*/ 0 h 4420"/>
                <a:gd name="T6" fmla="*/ 0 w 1739"/>
                <a:gd name="T7" fmla="*/ 0 h 4420"/>
                <a:gd name="T8" fmla="*/ 494 w 1739"/>
                <a:gd name="T9" fmla="*/ 0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6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0 h 4338"/>
                <a:gd name="T2" fmla="*/ 1870 w 2080"/>
                <a:gd name="T3" fmla="*/ 0 h 4338"/>
                <a:gd name="T4" fmla="*/ 2080 w 2080"/>
                <a:gd name="T5" fmla="*/ 0 h 4338"/>
                <a:gd name="T6" fmla="*/ 1033 w 2080"/>
                <a:gd name="T7" fmla="*/ 0 h 4338"/>
                <a:gd name="T8" fmla="*/ 0 w 2080"/>
                <a:gd name="T9" fmla="*/ 0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7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9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12800"/>
            <a:ext cx="77724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Cliquez et modifiez le titre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28148A-1306-4528-8A38-343DA36AA9DF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054" name="Text Box 35"/>
          <p:cNvSpPr txBox="1">
            <a:spLocks noChangeArrowheads="1"/>
          </p:cNvSpPr>
          <p:nvPr userDrawn="1"/>
        </p:nvSpPr>
        <p:spPr bwMode="auto">
          <a:xfrm>
            <a:off x="228600" y="624840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400" smtClean="0">
                <a:solidFill>
                  <a:srgbClr val="FFFFFF"/>
                </a:solidFill>
              </a:rPr>
              <a:t>S. Mayol	cours de marketing fondamental</a:t>
            </a:r>
          </a:p>
        </p:txBody>
      </p:sp>
    </p:spTree>
    <p:extLst>
      <p:ext uri="{BB962C8B-B14F-4D97-AF65-F5344CB8AC3E}">
        <p14:creationId xmlns:p14="http://schemas.microsoft.com/office/powerpoint/2010/main" val="269506946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40000"/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1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519 h 4320"/>
                <a:gd name="T2" fmla="*/ 1737 w 1737"/>
                <a:gd name="T3" fmla="*/ 4531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519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2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453 h 4320"/>
                <a:gd name="T2" fmla="*/ 1737 w 1737"/>
                <a:gd name="T3" fmla="*/ 4464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453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3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3177 h 4420"/>
                <a:gd name="T2" fmla="*/ 1739 w 1739"/>
                <a:gd name="T3" fmla="*/ 3181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3177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34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118 h 4338"/>
                <a:gd name="T4" fmla="*/ 2080 w 2080"/>
                <a:gd name="T5" fmla="*/ 4118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2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3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4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0 h 4320"/>
                <a:gd name="T2" fmla="*/ 1737 w 1737"/>
                <a:gd name="T3" fmla="*/ 0 h 4320"/>
                <a:gd name="T4" fmla="*/ 524 w 1737"/>
                <a:gd name="T5" fmla="*/ 0 h 4320"/>
                <a:gd name="T6" fmla="*/ 0 w 1737"/>
                <a:gd name="T7" fmla="*/ 0 h 4320"/>
                <a:gd name="T8" fmla="*/ 494 w 1737"/>
                <a:gd name="T9" fmla="*/ 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5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0 h 4420"/>
                <a:gd name="T2" fmla="*/ 1739 w 1739"/>
                <a:gd name="T3" fmla="*/ 0 h 4420"/>
                <a:gd name="T4" fmla="*/ 524 w 1739"/>
                <a:gd name="T5" fmla="*/ 0 h 4420"/>
                <a:gd name="T6" fmla="*/ 0 w 1739"/>
                <a:gd name="T7" fmla="*/ 0 h 4420"/>
                <a:gd name="T8" fmla="*/ 494 w 1739"/>
                <a:gd name="T9" fmla="*/ 0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6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0 h 4338"/>
                <a:gd name="T2" fmla="*/ 1870 w 2080"/>
                <a:gd name="T3" fmla="*/ 0 h 4338"/>
                <a:gd name="T4" fmla="*/ 2080 w 2080"/>
                <a:gd name="T5" fmla="*/ 0 h 4338"/>
                <a:gd name="T6" fmla="*/ 1033 w 2080"/>
                <a:gd name="T7" fmla="*/ 0 h 4338"/>
                <a:gd name="T8" fmla="*/ 0 w 2080"/>
                <a:gd name="T9" fmla="*/ 0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1047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  <p:sp>
          <p:nvSpPr>
            <p:cNvPr id="5149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fr-FR">
                <a:solidFill>
                  <a:srgbClr val="FFFFFF"/>
                </a:solidFill>
                <a:latin typeface="Times" charset="0"/>
              </a:endParaRPr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12800"/>
            <a:ext cx="77724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Cliquez et modifiez le titre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EBF15D-3682-4830-BC7F-3F6813CA1780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054" name="Text Box 35"/>
          <p:cNvSpPr txBox="1">
            <a:spLocks noChangeArrowheads="1"/>
          </p:cNvSpPr>
          <p:nvPr userDrawn="1"/>
        </p:nvSpPr>
        <p:spPr bwMode="auto">
          <a:xfrm>
            <a:off x="228600" y="624840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400" smtClean="0">
                <a:solidFill>
                  <a:srgbClr val="FFFFFF"/>
                </a:solidFill>
              </a:rPr>
              <a:t>S. Mayol	cours de marketing fondamental</a:t>
            </a:r>
          </a:p>
        </p:txBody>
      </p:sp>
    </p:spTree>
    <p:extLst>
      <p:ext uri="{BB962C8B-B14F-4D97-AF65-F5344CB8AC3E}">
        <p14:creationId xmlns:p14="http://schemas.microsoft.com/office/powerpoint/2010/main" val="74110398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40000"/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tilamia650@yahoo.fr" TargetMode="Externa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E28627-EC2A-4173-B00E-D1D44BEF1A3F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2025" y="2340650"/>
            <a:ext cx="7210425" cy="1600438"/>
          </a:xfrm>
        </p:spPr>
        <p:txBody>
          <a:bodyPr/>
          <a:lstStyle/>
          <a:p>
            <a:pPr algn="ctr" rtl="1" eaLnBrk="1" hangingPunct="1"/>
            <a:r>
              <a:rPr lang="ar-DZ" sz="6600" dirty="0" smtClean="0"/>
              <a:t> </a:t>
            </a:r>
            <a:r>
              <a:rPr lang="ar-DZ" sz="3200" dirty="0"/>
              <a:t>المحاضرة </a:t>
            </a:r>
            <a:r>
              <a:rPr lang="ar-DZ" sz="3200" dirty="0" smtClean="0"/>
              <a:t>رقم </a:t>
            </a:r>
            <a:r>
              <a:rPr lang="fr-FR" sz="3200" dirty="0" smtClean="0"/>
              <a:t>03</a:t>
            </a:r>
            <a:r>
              <a:rPr lang="ar-DZ" sz="3200" dirty="0" smtClean="0"/>
              <a:t>:</a:t>
            </a:r>
            <a:r>
              <a:rPr lang="fr-FR" sz="3200" dirty="0"/>
              <a:t> </a:t>
            </a:r>
            <a:r>
              <a:rPr lang="ar-DZ" sz="3200" dirty="0" smtClean="0"/>
              <a:t>سلوك </a:t>
            </a:r>
            <a:r>
              <a:rPr lang="ar-DZ" sz="3200" dirty="0"/>
              <a:t>المستهلك</a:t>
            </a:r>
            <a:r>
              <a:rPr lang="ar-DZ" sz="3200" dirty="0" smtClean="0"/>
              <a:t/>
            </a:r>
            <a:br>
              <a:rPr lang="ar-DZ" sz="3200" dirty="0" smtClean="0"/>
            </a:br>
            <a:endParaRPr lang="fr-FR" sz="3200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4797425"/>
            <a:ext cx="4105275" cy="935831"/>
          </a:xfrm>
        </p:spPr>
        <p:txBody>
          <a:bodyPr/>
          <a:lstStyle/>
          <a:p>
            <a:pPr eaLnBrk="1" hangingPunct="1"/>
            <a:r>
              <a:rPr lang="ar-DZ" sz="2400" dirty="0" smtClean="0">
                <a:solidFill>
                  <a:srgbClr val="92D050"/>
                </a:solidFill>
              </a:rPr>
              <a:t>د/</a:t>
            </a:r>
            <a:r>
              <a:rPr lang="ar-DZ" sz="2400" dirty="0">
                <a:solidFill>
                  <a:srgbClr val="92D050"/>
                </a:solidFill>
              </a:rPr>
              <a:t> عاتي </a:t>
            </a:r>
            <a:r>
              <a:rPr lang="ar-DZ" sz="2400" dirty="0" smtClean="0">
                <a:solidFill>
                  <a:srgbClr val="92D050"/>
                </a:solidFill>
              </a:rPr>
              <a:t>لامية </a:t>
            </a:r>
            <a:endParaRPr lang="fr-FR" sz="2400" dirty="0" smtClean="0">
              <a:solidFill>
                <a:srgbClr val="92D050"/>
              </a:solidFill>
            </a:endParaRPr>
          </a:p>
          <a:p>
            <a:pPr eaLnBrk="1" hangingPunct="1"/>
            <a:r>
              <a:rPr lang="fr-FR" sz="1800" dirty="0" smtClean="0">
                <a:solidFill>
                  <a:srgbClr val="92D050"/>
                </a:solidFill>
                <a:hlinkClick r:id="rId2"/>
              </a:rPr>
              <a:t>atilamia650@yahoo.fr</a:t>
            </a:r>
            <a:endParaRPr lang="fr-FR" sz="1800" dirty="0" smtClean="0">
              <a:solidFill>
                <a:srgbClr val="92D050"/>
              </a:solidFill>
            </a:endParaRPr>
          </a:p>
          <a:p>
            <a:pPr eaLnBrk="1" hangingPunct="1"/>
            <a:endParaRPr lang="fr-FR" sz="1800" dirty="0" smtClean="0">
              <a:solidFill>
                <a:srgbClr val="92D050"/>
              </a:solidFill>
            </a:endParaRP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533400" y="457200"/>
            <a:ext cx="17796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400" dirty="0">
                <a:solidFill>
                  <a:srgbClr val="FFFFFF"/>
                </a:solidFill>
              </a:rPr>
              <a:t>جامعة أم البواقي</a:t>
            </a:r>
            <a:endParaRPr lang="fr-FR" sz="2400" dirty="0">
              <a:solidFill>
                <a:srgbClr val="FFFFFF"/>
              </a:solidFill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483768" y="6019799"/>
            <a:ext cx="40110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>
                <a:solidFill>
                  <a:srgbClr val="FFFFFF"/>
                </a:solidFill>
              </a:rPr>
              <a:t>Année universitaire 2021-2022</a:t>
            </a:r>
          </a:p>
        </p:txBody>
      </p:sp>
      <p:sp>
        <p:nvSpPr>
          <p:cNvPr id="3079" name="ZoneTexte 1"/>
          <p:cNvSpPr txBox="1">
            <a:spLocks noChangeArrowheads="1"/>
          </p:cNvSpPr>
          <p:nvPr/>
        </p:nvSpPr>
        <p:spPr bwMode="auto">
          <a:xfrm>
            <a:off x="5076825" y="919163"/>
            <a:ext cx="3743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>
                <a:solidFill>
                  <a:srgbClr val="FFFFFF"/>
                </a:solidFill>
              </a:rPr>
              <a:t>كلية العلوم الاقتصادية و العلوم التجارية و علوم التسيير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3080" name="ZoneTexte 7"/>
          <p:cNvSpPr txBox="1">
            <a:spLocks noChangeArrowheads="1"/>
          </p:cNvSpPr>
          <p:nvPr/>
        </p:nvSpPr>
        <p:spPr bwMode="auto">
          <a:xfrm>
            <a:off x="5508625" y="1717675"/>
            <a:ext cx="3449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>
                <a:solidFill>
                  <a:srgbClr val="FFFFFF"/>
                </a:solidFill>
              </a:rPr>
              <a:t>قسم التسيير</a:t>
            </a:r>
            <a:endParaRPr lang="fr-FR">
              <a:solidFill>
                <a:srgbClr val="FFFFFF"/>
              </a:solidFill>
            </a:endParaRPr>
          </a:p>
        </p:txBody>
      </p:sp>
      <p:sp>
        <p:nvSpPr>
          <p:cNvPr id="3081" name="ZoneTexte 9"/>
          <p:cNvSpPr txBox="1">
            <a:spLocks noChangeArrowheads="1"/>
          </p:cNvSpPr>
          <p:nvPr/>
        </p:nvSpPr>
        <p:spPr bwMode="auto">
          <a:xfrm>
            <a:off x="2590800" y="4292600"/>
            <a:ext cx="3449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>
                <a:solidFill>
                  <a:srgbClr val="FFFFFF"/>
                </a:solidFill>
              </a:rPr>
              <a:t>موجهة  الى طلبة سنة ثانية تسيير</a:t>
            </a: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35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900043"/>
            <a:ext cx="8087816" cy="3914918"/>
          </a:xfrm>
        </p:spPr>
        <p:txBody>
          <a:bodyPr/>
          <a:lstStyle/>
          <a:p>
            <a:pPr marL="571500" indent="-571500" algn="r" rtl="1">
              <a:lnSpc>
                <a:spcPct val="115000"/>
              </a:lnSpc>
              <a:spcAft>
                <a:spcPts val="0"/>
              </a:spcAft>
              <a:buFont typeface="Calibri" pitchFamily="34" charset="0"/>
              <a:buChar char="⁻"/>
            </a:pPr>
            <a:r>
              <a:rPr lang="ar-SA" b="1" dirty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الأهداف المرجوة</a:t>
            </a:r>
            <a:r>
              <a:rPr lang="fr-FR" sz="2400" dirty="0">
                <a:latin typeface="Calibri"/>
                <a:ea typeface="Calibri"/>
                <a:cs typeface="Arial"/>
              </a:rPr>
              <a:t/>
            </a:r>
            <a:br>
              <a:rPr lang="fr-FR" sz="2400" dirty="0">
                <a:latin typeface="Calibri"/>
                <a:ea typeface="Calibri"/>
                <a:cs typeface="Arial"/>
              </a:rPr>
            </a:br>
            <a:r>
              <a:rPr lang="fr-FR" sz="2400" dirty="0" smtClean="0">
                <a:latin typeface="Calibri"/>
                <a:ea typeface="Calibri"/>
                <a:cs typeface="Arial"/>
              </a:rPr>
              <a:t>-</a:t>
            </a:r>
            <a:r>
              <a:rPr lang="ar-DZ" dirty="0" err="1" smtClean="0">
                <a:latin typeface="Calibri"/>
                <a:ea typeface="Times New Roman"/>
                <a:cs typeface="Times New Roman"/>
              </a:rPr>
              <a:t>استعاب</a:t>
            </a:r>
            <a:r>
              <a:rPr lang="ar-DZ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ar-DZ" dirty="0">
                <a:latin typeface="Calibri"/>
                <a:ea typeface="Times New Roman"/>
                <a:cs typeface="Times New Roman"/>
              </a:rPr>
              <a:t>الطالب لأهمية دراسة سلوك المستهلك</a:t>
            </a:r>
            <a:r>
              <a:rPr lang="fr-FR" sz="2400" dirty="0">
                <a:latin typeface="Calibri"/>
                <a:ea typeface="Times New Roman"/>
                <a:cs typeface="Times New Roman"/>
              </a:rPr>
              <a:t/>
            </a:r>
            <a:br>
              <a:rPr lang="fr-FR" sz="2400" dirty="0">
                <a:latin typeface="Calibri"/>
                <a:ea typeface="Times New Roman"/>
                <a:cs typeface="Times New Roman"/>
              </a:rPr>
            </a:br>
            <a:r>
              <a:rPr lang="fr-FR" sz="2400" dirty="0" smtClean="0">
                <a:latin typeface="Calibri"/>
                <a:ea typeface="Times New Roman"/>
                <a:cs typeface="Times New Roman"/>
              </a:rPr>
              <a:t>-</a:t>
            </a:r>
            <a:r>
              <a:rPr lang="ar-DZ" dirty="0" smtClean="0">
                <a:latin typeface="Calibri"/>
                <a:ea typeface="Times New Roman"/>
                <a:cs typeface="Times New Roman"/>
              </a:rPr>
              <a:t>الوقوف </a:t>
            </a:r>
            <a:r>
              <a:rPr lang="ar-DZ" dirty="0">
                <a:latin typeface="Calibri"/>
                <a:ea typeface="Times New Roman"/>
                <a:cs typeface="Times New Roman"/>
              </a:rPr>
              <a:t>على أهم الفروقات بين الشراء الاستهلاكي و الصناعي</a:t>
            </a:r>
            <a:r>
              <a:rPr lang="fr-FR" sz="2400" dirty="0">
                <a:latin typeface="Calibri"/>
                <a:ea typeface="Times New Roman"/>
                <a:cs typeface="Times New Roman"/>
              </a:rPr>
              <a:t/>
            </a:r>
            <a:br>
              <a:rPr lang="fr-FR" sz="2400" dirty="0">
                <a:latin typeface="Calibri"/>
                <a:ea typeface="Times New Roman"/>
                <a:cs typeface="Times New Roman"/>
              </a:rPr>
            </a:br>
            <a:r>
              <a:rPr lang="fr-FR" sz="2400" dirty="0" smtClean="0">
                <a:latin typeface="Calibri"/>
                <a:ea typeface="Times New Roman"/>
                <a:cs typeface="Times New Roman"/>
              </a:rPr>
              <a:t>-</a:t>
            </a:r>
            <a:r>
              <a:rPr lang="ar-DZ" dirty="0" smtClean="0">
                <a:latin typeface="Calibri"/>
                <a:ea typeface="Times New Roman"/>
                <a:cs typeface="Times New Roman"/>
              </a:rPr>
              <a:t>الالمام </a:t>
            </a:r>
            <a:r>
              <a:rPr lang="ar-DZ" dirty="0">
                <a:latin typeface="Calibri"/>
                <a:ea typeface="Times New Roman"/>
                <a:cs typeface="Times New Roman"/>
              </a:rPr>
              <a:t>بدورة الشراء </a:t>
            </a:r>
            <a:r>
              <a:rPr lang="fr-FR" sz="2400" dirty="0">
                <a:latin typeface="Calibri"/>
                <a:ea typeface="Times New Roman"/>
                <a:cs typeface="Times New Roman"/>
              </a:rPr>
              <a:t/>
            </a:r>
            <a:br>
              <a:rPr lang="fr-FR" sz="2400" dirty="0">
                <a:latin typeface="Calibri"/>
                <a:ea typeface="Times New Roman"/>
                <a:cs typeface="Times New Roman"/>
              </a:rPr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E5B84-8AA4-45B5-8593-FA86AB286BF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540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76400" y="793860"/>
            <a:ext cx="7239000" cy="4127284"/>
          </a:xfrm>
        </p:spPr>
        <p:txBody>
          <a:bodyPr/>
          <a:lstStyle/>
          <a:p>
            <a:pPr algn="r" rtl="1">
              <a:lnSpc>
                <a:spcPct val="115000"/>
              </a:lnSpc>
              <a:spcAft>
                <a:spcPts val="0"/>
              </a:spcAft>
            </a:pPr>
            <a:r>
              <a:rPr lang="ar-SA" b="1" dirty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عناصر </a:t>
            </a:r>
            <a:r>
              <a:rPr lang="ar-SA" b="1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المحاضرة</a:t>
            </a:r>
            <a:r>
              <a:rPr lang="fr-FR" b="1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fr-FR" b="1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</a:br>
            <a:r>
              <a:rPr lang="fr-FR" sz="2400" dirty="0">
                <a:solidFill>
                  <a:srgbClr val="FFCC00"/>
                </a:solidFill>
                <a:latin typeface="Calibri"/>
                <a:ea typeface="Times New Roman"/>
                <a:cs typeface="Times New Roman"/>
              </a:rPr>
              <a:t>-</a:t>
            </a:r>
            <a:r>
              <a:rPr lang="ar-DZ" dirty="0">
                <a:solidFill>
                  <a:srgbClr val="FFCC00"/>
                </a:solidFill>
                <a:latin typeface="Calibri"/>
                <a:ea typeface="Times New Roman"/>
                <a:cs typeface="Times New Roman"/>
              </a:rPr>
              <a:t>أهمية دراسة سلوك المستهلك</a:t>
            </a:r>
            <a:r>
              <a:rPr lang="fr-FR" sz="2400" dirty="0">
                <a:solidFill>
                  <a:srgbClr val="00B050"/>
                </a:solidFill>
                <a:latin typeface="Calibri"/>
                <a:ea typeface="Calibri"/>
                <a:cs typeface="Arial"/>
              </a:rPr>
              <a:t/>
            </a:r>
            <a:br>
              <a:rPr lang="fr-FR" sz="2400" dirty="0">
                <a:solidFill>
                  <a:srgbClr val="00B050"/>
                </a:solidFill>
                <a:latin typeface="Calibri"/>
                <a:ea typeface="Calibri"/>
                <a:cs typeface="Arial"/>
              </a:rPr>
            </a:br>
            <a:r>
              <a:rPr lang="fr-FR" sz="2400" dirty="0" smtClean="0">
                <a:solidFill>
                  <a:srgbClr val="00B050"/>
                </a:solidFill>
                <a:latin typeface="Calibri"/>
                <a:ea typeface="Calibri"/>
                <a:cs typeface="Arial"/>
              </a:rPr>
              <a:t>-</a:t>
            </a:r>
            <a:r>
              <a:rPr lang="ar-DZ" dirty="0" smtClean="0">
                <a:latin typeface="Calibri"/>
                <a:ea typeface="Times New Roman"/>
                <a:cs typeface="Times New Roman"/>
              </a:rPr>
              <a:t>العوامل </a:t>
            </a:r>
            <a:r>
              <a:rPr lang="ar-DZ" dirty="0">
                <a:latin typeface="Calibri"/>
                <a:ea typeface="Times New Roman"/>
                <a:cs typeface="Times New Roman"/>
              </a:rPr>
              <a:t>المؤثرة في السلوك</a:t>
            </a:r>
            <a:r>
              <a:rPr lang="fr-FR" sz="2400" dirty="0">
                <a:latin typeface="Calibri"/>
                <a:ea typeface="Times New Roman"/>
                <a:cs typeface="Times New Roman"/>
              </a:rPr>
              <a:t/>
            </a:r>
            <a:br>
              <a:rPr lang="fr-FR" sz="2400" dirty="0">
                <a:latin typeface="Calibri"/>
                <a:ea typeface="Times New Roman"/>
                <a:cs typeface="Times New Roman"/>
              </a:rPr>
            </a:br>
            <a:r>
              <a:rPr lang="fr-FR" sz="2400" dirty="0" smtClean="0">
                <a:latin typeface="Calibri"/>
                <a:ea typeface="Times New Roman"/>
                <a:cs typeface="Times New Roman"/>
              </a:rPr>
              <a:t>-</a:t>
            </a:r>
            <a:r>
              <a:rPr lang="ar-DZ" dirty="0" smtClean="0">
                <a:latin typeface="Calibri"/>
                <a:ea typeface="Times New Roman"/>
                <a:cs typeface="Times New Roman"/>
              </a:rPr>
              <a:t>الشراء</a:t>
            </a:r>
            <a:r>
              <a:rPr lang="ar-DZ" dirty="0">
                <a:latin typeface="Calibri"/>
                <a:ea typeface="Times New Roman"/>
                <a:cs typeface="Times New Roman"/>
              </a:rPr>
              <a:t>: تصنيفات، دورة الشراء، أدوار </a:t>
            </a:r>
            <a:r>
              <a:rPr lang="ar-DZ" dirty="0" smtClean="0">
                <a:latin typeface="Calibri"/>
                <a:ea typeface="Times New Roman"/>
                <a:cs typeface="Times New Roman"/>
              </a:rPr>
              <a:t>الشراء</a:t>
            </a:r>
            <a:r>
              <a:rPr lang="fr-FR" dirty="0" smtClean="0">
                <a:latin typeface="Calibri"/>
                <a:ea typeface="Times New Roman"/>
                <a:cs typeface="Times New Roman"/>
              </a:rPr>
              <a:t/>
            </a:r>
            <a:br>
              <a:rPr lang="fr-FR" dirty="0" smtClean="0">
                <a:latin typeface="Calibri"/>
                <a:ea typeface="Times New Roman"/>
                <a:cs typeface="Times New Roman"/>
              </a:rPr>
            </a:br>
            <a:r>
              <a:rPr lang="fr-FR" sz="2400" dirty="0">
                <a:latin typeface="Calibri"/>
                <a:ea typeface="Times New Roman"/>
                <a:cs typeface="Times New Roman"/>
              </a:rPr>
              <a:t/>
            </a:r>
            <a:br>
              <a:rPr lang="fr-FR" sz="2400" dirty="0">
                <a:latin typeface="Calibri"/>
                <a:ea typeface="Times New Roman"/>
                <a:cs typeface="Times New Roman"/>
              </a:rPr>
            </a:br>
            <a:r>
              <a:rPr lang="fr-FR" sz="2400" dirty="0">
                <a:solidFill>
                  <a:srgbClr val="FFCC00"/>
                </a:solidFill>
                <a:latin typeface="Calibri"/>
                <a:ea typeface="Times New Roman"/>
                <a:cs typeface="Times New Roman"/>
              </a:rPr>
              <a:t/>
            </a:r>
            <a:br>
              <a:rPr lang="fr-FR" sz="2400" dirty="0">
                <a:solidFill>
                  <a:srgbClr val="FFCC00"/>
                </a:solidFill>
                <a:latin typeface="Calibri"/>
                <a:ea typeface="Times New Roman"/>
                <a:cs typeface="Times New Roman"/>
              </a:rPr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E5B84-8AA4-45B5-8593-FA86AB286BFA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819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>
          <a:xfrm>
            <a:off x="3923929" y="258415"/>
            <a:ext cx="4534272" cy="1384995"/>
          </a:xfrm>
        </p:spPr>
        <p:txBody>
          <a:bodyPr/>
          <a:lstStyle/>
          <a:p>
            <a:pPr rtl="1"/>
            <a:r>
              <a:rPr lang="fr-FR" sz="2400" dirty="0" smtClean="0"/>
              <a:t>-</a:t>
            </a:r>
            <a:r>
              <a:rPr lang="fr-FR" sz="2800" dirty="0" smtClean="0"/>
              <a:t>1</a:t>
            </a:r>
            <a:r>
              <a:rPr lang="ar-DZ" sz="2800" dirty="0" smtClean="0">
                <a:solidFill>
                  <a:srgbClr val="FFCC00"/>
                </a:solidFill>
                <a:latin typeface="Calibri"/>
                <a:ea typeface="Times New Roman"/>
                <a:cs typeface="Times New Roman"/>
              </a:rPr>
              <a:t>أهمية </a:t>
            </a:r>
            <a:r>
              <a:rPr lang="ar-DZ" sz="2800" dirty="0">
                <a:solidFill>
                  <a:srgbClr val="FFCC00"/>
                </a:solidFill>
                <a:latin typeface="Calibri"/>
                <a:ea typeface="Times New Roman"/>
                <a:cs typeface="Times New Roman"/>
              </a:rPr>
              <a:t>دراسة سلوك المستهلك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 smtClean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F50D1E-0E8B-4B50-980D-63D8FD476368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22225" y="5732463"/>
            <a:ext cx="9128125" cy="1125537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>
                <a:solidFill>
                  <a:srgbClr val="FFFFFF"/>
                </a:solidFill>
                <a:latin typeface="Times" charset="0"/>
              </a:rPr>
              <a:t>التصرفات والأفعال الّتي يسلكها الأفراد في تخطيط وشراء المنتَج، ومن ثمّ "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DZ" sz="2800">
                <a:solidFill>
                  <a:srgbClr val="FFFFFF"/>
                </a:solidFill>
                <a:latin typeface="Times" charset="0"/>
              </a:rPr>
              <a:t>. استهلاكه</a:t>
            </a:r>
            <a:r>
              <a:rPr lang="ar-DZ" sz="3200">
                <a:solidFill>
                  <a:srgbClr val="FFFFFF"/>
                </a:solidFill>
                <a:latin typeface="Times" charset="0"/>
              </a:rPr>
              <a:t>"</a:t>
            </a:r>
            <a:endParaRPr lang="fr-FR" sz="3200">
              <a:solidFill>
                <a:srgbClr val="FFFFFF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00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ctrTitle"/>
          </p:nvPr>
        </p:nvSpPr>
        <p:spPr>
          <a:xfrm>
            <a:off x="3995937" y="122744"/>
            <a:ext cx="5148064" cy="584775"/>
          </a:xfrm>
        </p:spPr>
        <p:txBody>
          <a:bodyPr/>
          <a:lstStyle/>
          <a:p>
            <a:pPr algn="r" rtl="1"/>
            <a:r>
              <a:rPr lang="fr-FR" sz="2400" dirty="0" smtClean="0"/>
              <a:t>-</a:t>
            </a:r>
            <a:r>
              <a:rPr lang="fr-FR" sz="3200" dirty="0"/>
              <a:t>2</a:t>
            </a:r>
            <a:r>
              <a:rPr lang="fr-FR" sz="3200" dirty="0" smtClean="0"/>
              <a:t> </a:t>
            </a:r>
            <a:r>
              <a:rPr lang="ar-DZ" sz="3200" dirty="0">
                <a:solidFill>
                  <a:srgbClr val="FFCC00"/>
                </a:solidFill>
                <a:latin typeface="Calibri"/>
                <a:ea typeface="Times New Roman"/>
                <a:cs typeface="Times New Roman"/>
              </a:rPr>
              <a:t>العوامل المؤثرة في السلوك</a:t>
            </a:r>
            <a:endParaRPr lang="fr-FR" sz="3200" dirty="0" smtClean="0"/>
          </a:p>
        </p:txBody>
      </p:sp>
      <p:graphicFrame>
        <p:nvGraphicFramePr>
          <p:cNvPr id="6" name="Diagramme 5"/>
          <p:cNvGraphicFramePr/>
          <p:nvPr/>
        </p:nvGraphicFramePr>
        <p:xfrm>
          <a:off x="1524000" y="1916832"/>
          <a:ext cx="6096000" cy="3544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2772" name="Bulle ronde 8"/>
          <p:cNvSpPr>
            <a:spLocks noChangeArrowheads="1"/>
          </p:cNvSpPr>
          <p:nvPr/>
        </p:nvSpPr>
        <p:spPr bwMode="auto">
          <a:xfrm>
            <a:off x="107950" y="1484313"/>
            <a:ext cx="1511300" cy="1196975"/>
          </a:xfrm>
          <a:prstGeom prst="wedgeEllipseCallout">
            <a:avLst>
              <a:gd name="adj1" fmla="val -20833"/>
              <a:gd name="adj2" fmla="val 62500"/>
            </a:avLst>
          </a:prstGeom>
          <a:blipFill dpi="0" rotWithShape="1">
            <a:blip r:embed="rId7"/>
            <a:srcRect/>
            <a:stretch>
              <a:fillRect/>
            </a:stretch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  <p:sp>
        <p:nvSpPr>
          <p:cNvPr id="32773" name="Bulle ronde 9"/>
          <p:cNvSpPr>
            <a:spLocks noChangeArrowheads="1"/>
          </p:cNvSpPr>
          <p:nvPr/>
        </p:nvSpPr>
        <p:spPr bwMode="auto">
          <a:xfrm>
            <a:off x="7019925" y="1557338"/>
            <a:ext cx="1873250" cy="715962"/>
          </a:xfrm>
          <a:prstGeom prst="wedgeEllipseCallout">
            <a:avLst>
              <a:gd name="adj1" fmla="val -20833"/>
              <a:gd name="adj2" fmla="val 62500"/>
            </a:avLst>
          </a:prstGeom>
          <a:blipFill dpi="0" rotWithShape="1">
            <a:blip r:embed="rId8"/>
            <a:srcRect/>
            <a:stretch>
              <a:fillRect/>
            </a:stretch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FFFFFF"/>
              </a:solidFill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11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ctrTitle"/>
          </p:nvPr>
        </p:nvSpPr>
        <p:spPr>
          <a:xfrm>
            <a:off x="2915816" y="-87397"/>
            <a:ext cx="5832897" cy="1754326"/>
          </a:xfrm>
        </p:spPr>
        <p:txBody>
          <a:bodyPr/>
          <a:lstStyle/>
          <a:p>
            <a:pPr lvl="0" algn="r" rtl="1"/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 </a:t>
            </a:r>
            <a:r>
              <a:rPr lang="fr-FR" sz="2400" dirty="0" smtClean="0"/>
              <a:t>-</a:t>
            </a:r>
            <a:r>
              <a:rPr lang="fr-FR" sz="2800" dirty="0" smtClean="0"/>
              <a:t>3 </a:t>
            </a:r>
            <a:r>
              <a:rPr lang="ar-DZ" sz="2800" dirty="0">
                <a:solidFill>
                  <a:srgbClr val="FFCC00"/>
                </a:solidFill>
                <a:latin typeface="Calibri"/>
                <a:ea typeface="Times New Roman"/>
                <a:cs typeface="Times New Roman"/>
              </a:rPr>
              <a:t>الشراء</a:t>
            </a:r>
            <a:r>
              <a:rPr lang="ar-DZ" sz="2800" dirty="0">
                <a:solidFill>
                  <a:srgbClr val="00B050"/>
                </a:solidFill>
                <a:latin typeface="Calibri"/>
                <a:ea typeface="Times New Roman"/>
                <a:cs typeface="Times New Roman"/>
              </a:rPr>
              <a:t>: تصنيفات</a:t>
            </a:r>
            <a:r>
              <a:rPr lang="ar-DZ" sz="2800" dirty="0">
                <a:solidFill>
                  <a:srgbClr val="FFCC00"/>
                </a:solidFill>
                <a:latin typeface="Calibri"/>
                <a:ea typeface="Times New Roman"/>
                <a:cs typeface="Times New Roman"/>
              </a:rPr>
              <a:t>، دورة الشراء، أدوار الشراء</a:t>
            </a:r>
            <a:r>
              <a:rPr lang="fr-FR" sz="2800" kern="1200" dirty="0">
                <a:solidFill>
                  <a:srgbClr val="FFCC00"/>
                </a:solidFill>
                <a:latin typeface="Arial Black" pitchFamily="34" charset="0"/>
                <a:ea typeface="+mn-ea"/>
                <a:cs typeface="+mn-cs"/>
              </a:rPr>
              <a:t/>
            </a:r>
            <a:br>
              <a:rPr lang="fr-FR" sz="2800" kern="1200" dirty="0">
                <a:solidFill>
                  <a:srgbClr val="FFCC00"/>
                </a:solidFill>
                <a:latin typeface="Arial Black" pitchFamily="34" charset="0"/>
                <a:ea typeface="+mn-ea"/>
                <a:cs typeface="+mn-cs"/>
              </a:rPr>
            </a:b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 smtClean="0"/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3221552582"/>
              </p:ext>
            </p:extLst>
          </p:nvPr>
        </p:nvGraphicFramePr>
        <p:xfrm>
          <a:off x="683568" y="764704"/>
          <a:ext cx="784887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256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ctrTitle"/>
          </p:nvPr>
        </p:nvSpPr>
        <p:spPr>
          <a:xfrm>
            <a:off x="1676400" y="2533650"/>
            <a:ext cx="7239000" cy="647700"/>
          </a:xfrm>
        </p:spPr>
        <p:txBody>
          <a:bodyPr/>
          <a:lstStyle/>
          <a:p>
            <a:r>
              <a:rPr lang="ar-DZ" smtClean="0">
                <a:solidFill>
                  <a:schemeClr val="bg1"/>
                </a:solidFill>
              </a:rPr>
              <a:t>قرار الشراء</a:t>
            </a:r>
            <a:endParaRPr lang="fr-FR" smtClean="0">
              <a:solidFill>
                <a:schemeClr val="bg1"/>
              </a:solidFill>
            </a:endParaRPr>
          </a:p>
        </p:txBody>
      </p:sp>
      <p:sp>
        <p:nvSpPr>
          <p:cNvPr id="29699" name="Titre 1"/>
          <p:cNvSpPr txBox="1">
            <a:spLocks/>
          </p:cNvSpPr>
          <p:nvPr/>
        </p:nvSpPr>
        <p:spPr bwMode="auto">
          <a:xfrm>
            <a:off x="2843809" y="400834"/>
            <a:ext cx="597634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>
                <a:solidFill>
                  <a:srgbClr val="FFCC00"/>
                </a:solidFill>
                <a:latin typeface="Arial Black" pitchFamily="34" charset="0"/>
              </a:rPr>
              <a:t> -</a:t>
            </a:r>
            <a:r>
              <a:rPr lang="fr-FR" sz="2800" dirty="0" smtClean="0">
                <a:solidFill>
                  <a:srgbClr val="FFCC00"/>
                </a:solidFill>
                <a:latin typeface="Arial Black" pitchFamily="34" charset="0"/>
              </a:rPr>
              <a:t>2</a:t>
            </a:r>
            <a:r>
              <a:rPr kumimoji="0" lang="ar-D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Calibri"/>
                <a:ea typeface="Times New Roman"/>
                <a:cs typeface="Times New Roman"/>
              </a:rPr>
              <a:t> الشراء: تصنيفات، </a:t>
            </a:r>
            <a:r>
              <a:rPr kumimoji="0" lang="ar-D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Times New Roman"/>
                <a:cs typeface="Times New Roman"/>
              </a:rPr>
              <a:t>أدوار الشراء</a:t>
            </a:r>
            <a:endParaRPr lang="fr-FR" sz="2800" dirty="0">
              <a:solidFill>
                <a:srgbClr val="00B050"/>
              </a:solidFill>
              <a:latin typeface="Arial Black" pitchFamily="34" charset="0"/>
            </a:endParaRP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D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Calibri"/>
                <a:ea typeface="Times New Roman"/>
                <a:cs typeface="Times New Roman"/>
              </a:rPr>
              <a:t>دورة الشراء</a:t>
            </a:r>
            <a:endParaRPr lang="fr-FR" sz="2800" dirty="0">
              <a:solidFill>
                <a:srgbClr val="FFCC00"/>
              </a:solidFill>
              <a:latin typeface="Arial Black" pitchFamily="34" charset="0"/>
            </a:endParaRPr>
          </a:p>
        </p:txBody>
      </p:sp>
      <p:graphicFrame>
        <p:nvGraphicFramePr>
          <p:cNvPr id="7" name="Diagramme 6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23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5FEB9-833A-4028-AB19-A50A5E5A32B9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1747" name="Rectangle 5"/>
          <p:cNvSpPr>
            <a:spLocks noChangeArrowheads="1"/>
          </p:cNvSpPr>
          <p:nvPr/>
        </p:nvSpPr>
        <p:spPr bwMode="auto">
          <a:xfrm>
            <a:off x="22225" y="6062663"/>
            <a:ext cx="9128125" cy="76517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3200">
              <a:solidFill>
                <a:srgbClr val="FFFFFF"/>
              </a:solidFill>
              <a:latin typeface="Times" charset="0"/>
            </a:endParaRPr>
          </a:p>
        </p:txBody>
      </p:sp>
      <p:graphicFrame>
        <p:nvGraphicFramePr>
          <p:cNvPr id="2" name="Diagramme 1"/>
          <p:cNvGraphicFramePr/>
          <p:nvPr/>
        </p:nvGraphicFramePr>
        <p:xfrm>
          <a:off x="1259632" y="980728"/>
          <a:ext cx="7200800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749" name="Titre 1"/>
          <p:cNvSpPr txBox="1">
            <a:spLocks/>
          </p:cNvSpPr>
          <p:nvPr/>
        </p:nvSpPr>
        <p:spPr bwMode="auto">
          <a:xfrm>
            <a:off x="3491880" y="122178"/>
            <a:ext cx="565212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charset="0"/>
              </a:defRPr>
            </a:lvl9pPr>
          </a:lstStyle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400" dirty="0">
              <a:solidFill>
                <a:srgbClr val="FFCC00"/>
              </a:solidFill>
              <a:latin typeface="Arial Black" pitchFamily="34" charset="0"/>
            </a:endParaRPr>
          </a:p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>
                <a:solidFill>
                  <a:srgbClr val="FFCC00"/>
                </a:solidFill>
                <a:latin typeface="Arial Black" pitchFamily="34" charset="0"/>
              </a:rPr>
              <a:t> </a:t>
            </a:r>
            <a:r>
              <a:rPr lang="fr-FR" sz="2400" dirty="0" smtClean="0">
                <a:solidFill>
                  <a:srgbClr val="FFCC00"/>
                </a:solidFill>
                <a:latin typeface="Arial Black" pitchFamily="34" charset="0"/>
              </a:rPr>
              <a:t>-3</a:t>
            </a:r>
            <a:r>
              <a:rPr lang="ar-DZ" sz="2400" dirty="0" smtClean="0">
                <a:solidFill>
                  <a:srgbClr val="FFCC00"/>
                </a:solidFill>
                <a:latin typeface="Arial Black" pitchFamily="34" charset="0"/>
              </a:rPr>
              <a:t>الشراء: تصنيفات، </a:t>
            </a:r>
            <a:r>
              <a:rPr lang="ar-DZ" sz="2400" dirty="0">
                <a:solidFill>
                  <a:srgbClr val="FFCC00"/>
                </a:solidFill>
                <a:latin typeface="Arial Black" pitchFamily="34" charset="0"/>
              </a:rPr>
              <a:t>أدوار الشراء</a:t>
            </a:r>
            <a:r>
              <a:rPr lang="fr-FR" sz="3600" dirty="0">
                <a:solidFill>
                  <a:srgbClr val="FFCC00"/>
                </a:solidFill>
                <a:latin typeface="Arial Black" pitchFamily="34" charset="0"/>
              </a:rPr>
              <a:t/>
            </a:r>
            <a:br>
              <a:rPr lang="fr-FR" sz="3600" dirty="0">
                <a:solidFill>
                  <a:srgbClr val="FFCC00"/>
                </a:solidFill>
                <a:latin typeface="Arial Black" pitchFamily="34" charset="0"/>
              </a:rPr>
            </a:br>
            <a:r>
              <a:rPr lang="ar-DZ" sz="2400" dirty="0" smtClean="0">
                <a:solidFill>
                  <a:srgbClr val="00B050"/>
                </a:solidFill>
                <a:latin typeface="Arial Black" pitchFamily="34" charset="0"/>
              </a:rPr>
              <a:t>دورة الشراء</a:t>
            </a:r>
            <a:endParaRPr lang="fr-FR" sz="3600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66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éseau">
  <a:themeElements>
    <a:clrScheme name="Réseau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Réseau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Réseau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Réseau">
  <a:themeElements>
    <a:clrScheme name="Réseau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Réseau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Réseau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127</Words>
  <Application>Microsoft Office PowerPoint</Application>
  <PresentationFormat>Affichage à l'écran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Réseau</vt:lpstr>
      <vt:lpstr>1_Réseau</vt:lpstr>
      <vt:lpstr> المحاضرة رقم 03: سلوك المستهلك </vt:lpstr>
      <vt:lpstr>الأهداف المرجوة -استعاب الطالب لأهمية دراسة سلوك المستهلك -الوقوف على أهم الفروقات بين الشراء الاستهلاكي و الصناعي -الالمام بدورة الشراء  </vt:lpstr>
      <vt:lpstr>عناصر المحاضرة -أهمية دراسة سلوك المستهلك -العوامل المؤثرة في السلوك -الشراء: تصنيفات، دورة الشراء، أدوار الشراء   </vt:lpstr>
      <vt:lpstr>-1أهمية دراسة سلوك المستهلك </vt:lpstr>
      <vt:lpstr>-2 العوامل المؤثرة في السلوك</vt:lpstr>
      <vt:lpstr>  -3 الشراء: تصنيفات، دورة الشراء، أدوار الشراء  </vt:lpstr>
      <vt:lpstr>قرار الشراء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المحاضرة رقم 01: ماهية التسويق </dc:title>
  <dc:creator>Titan</dc:creator>
  <cp:lastModifiedBy>Titan</cp:lastModifiedBy>
  <cp:revision>5</cp:revision>
  <dcterms:created xsi:type="dcterms:W3CDTF">2022-02-25T14:03:32Z</dcterms:created>
  <dcterms:modified xsi:type="dcterms:W3CDTF">2022-02-25T14:26:52Z</dcterms:modified>
</cp:coreProperties>
</file>