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5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B324-06F0-407D-B440-35CDD8A53351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E3D3-60C1-4AFF-BD59-01DFDB09B40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B324-06F0-407D-B440-35CDD8A53351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E3D3-60C1-4AFF-BD59-01DFDB09B40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B324-06F0-407D-B440-35CDD8A53351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E3D3-60C1-4AFF-BD59-01DFDB09B40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B324-06F0-407D-B440-35CDD8A53351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E3D3-60C1-4AFF-BD59-01DFDB09B40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B324-06F0-407D-B440-35CDD8A53351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E3D3-60C1-4AFF-BD59-01DFDB09B40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B324-06F0-407D-B440-35CDD8A53351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E3D3-60C1-4AFF-BD59-01DFDB09B40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B324-06F0-407D-B440-35CDD8A53351}" type="datetimeFigureOut">
              <a:rPr lang="fr-FR" smtClean="0"/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E3D3-60C1-4AFF-BD59-01DFDB09B40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B324-06F0-407D-B440-35CDD8A53351}" type="datetimeFigureOut">
              <a:rPr lang="fr-FR" smtClean="0"/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E3D3-60C1-4AFF-BD59-01DFDB09B40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B324-06F0-407D-B440-35CDD8A53351}" type="datetimeFigureOut">
              <a:rPr lang="fr-FR" smtClean="0"/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E3D3-60C1-4AFF-BD59-01DFDB09B40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B324-06F0-407D-B440-35CDD8A53351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E3D3-60C1-4AFF-BD59-01DFDB09B40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5B324-06F0-407D-B440-35CDD8A53351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5E3D3-60C1-4AFF-BD59-01DFDB09B40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5B324-06F0-407D-B440-35CDD8A53351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5E3D3-60C1-4AFF-BD59-01DFDB09B401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780415"/>
            <a:ext cx="7912100" cy="5173345"/>
          </a:xfrm>
        </p:spPr>
        <p:txBody>
          <a:bodyPr>
            <a:noAutofit/>
          </a:bodyPr>
          <a:lstStyle/>
          <a:p>
            <a:r>
              <a:rPr lang="fr-F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 V</a:t>
            </a:r>
            <a:br>
              <a:rPr lang="fr-F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Progressivis</a:t>
            </a:r>
            <a:r>
              <a:rPr lang="en-US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altLang="en-US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Progressive Party in the United States</a:t>
            </a:r>
            <a:endParaRPr lang="fr-FR" altLang="en-US" sz="4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had been a professor, then president, of Princeton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and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reform governor of New Jersey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Progressivism reached its high water mark in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Wilson's first administration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Wilson's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policies were reminiscent of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Roosevelt's </a:t>
            </a:r>
            <a:r>
              <a:rPr lang="fr-FR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planned</a:t>
            </a:r>
            <a:r>
              <a:rPr lang="fr-F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"New </a:t>
            </a:r>
            <a:r>
              <a:rPr lang="fr-FR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Nationalism</a:t>
            </a:r>
            <a:r>
              <a:rPr lang="fr-F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fr-F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r>
              <a:rPr lang="en-US" sz="57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Progressivism</a:t>
            </a:r>
            <a:endParaRPr lang="en-US" sz="57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680" indent="-360680" algn="l"/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Progressivism 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America's 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urban-based reform movement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 algn="l"/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adherents were businessmen, managers, and professionals. 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Progressives 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(most were Anglo-Saxon Protestants) believed their social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fr-FR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status</a:t>
            </a:r>
            <a:r>
              <a:rPr lang="fr-FR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fr-FR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declining</a:t>
            </a:r>
            <a:r>
              <a:rPr lang="fr-FR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fr-FR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believed in honesty, efficiency, 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expertise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Common sense 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hands-on 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practicality were no longer adequate in the complex industrial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fr-FR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world.</a:t>
            </a:r>
            <a:endParaRPr lang="fr-FR" sz="4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believed in democratic solutions to the threat of 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plutocracy. Among Progressive 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campaigns were those for the direct election 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senators 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for the recall of elected officials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were racial supremacists and eugenicists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l"/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superior race appeared to them consonant with 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</a:t>
            </a:r>
            <a:r>
              <a:rPr lang="fr-FR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fr-FR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fr-FR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society</a:t>
            </a:r>
            <a:r>
              <a:rPr lang="fr-FR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fr-FR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Southern racial segregation intensified under Progressive </a:t>
            </a:r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auspices (including 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administration of Woodrow Wilson).</a:t>
            </a:r>
            <a:endParaRPr lang="en-US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Theodore Roosevelt (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1858-1919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embodied early Progressivism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transformed himself from a weakling into an advocate of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hearty </a:t>
            </a:r>
            <a:r>
              <a:rPr lang="fr-F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manliness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/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thought it his duty as a gentleman to get involved in state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politics and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contest corrupt political machines.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personal crisis in 1884 led to his temporary abandonment of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York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politics in favor of High Plains farming.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Roosevelt believed in purification through violence and was excited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the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chance to go to war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believed America should join the great imperial powers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/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led the Rough Riders, a cavalry unit, in the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Spanish-American </a:t>
            </a:r>
            <a:r>
              <a:rPr lang="fr-F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1898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Military success led him to the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governor's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mansion, the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vice presidency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the presidency of the United States in quick succession.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Roosevelt reinvigorated the role of president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/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supervised a new policy toward the environment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/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conducted an energetic foreign policy. He became the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American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win the Nobel Peace Prize and supervised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building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Panama Canal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made a distinction between good and bad trusts in his antimonopoly </a:t>
            </a:r>
            <a:r>
              <a:rPr lang="fr-FR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fr-F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accepted the need for closer regulation of corporations whose </a:t>
            </a:r>
            <a:r>
              <a:rPr lang="fr-FR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</a:t>
            </a:r>
            <a:r>
              <a:rPr lang="fr-F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fr-F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public </a:t>
            </a:r>
            <a:r>
              <a:rPr lang="fr-FR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consequences</a:t>
            </a:r>
            <a:r>
              <a:rPr lang="fr-F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sometimes took the union side in industrial disputes.</a:t>
            </a:r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successor, William Howard Taft, disappointed Roosevelt. He tried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reenter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White House in 1912, by which time every candidate claimed to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fr-F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"Progressive".</a:t>
            </a:r>
            <a:endParaRPr lang="fr-FR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Roosevelt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came to regret his announcement, in 1904, that he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 leave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after the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election.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/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Taft lacked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Roosevelt's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flair for good public relations and came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  <a:r>
              <a:rPr lang="fr-F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conflict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corporations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Roosevelt tried to regain the Republican presidential nomination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fr-F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1912</a:t>
            </a:r>
            <a:r>
              <a:rPr lang="fr-FR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regular party organization was too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strong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him.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created the Progressive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(Bull Moose)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Party instead.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Bull Moose Party split Republican votes, enabling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Woodrow Wilson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win the election of 1912.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Wilson was only the second Democrat to be president since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Civil </a:t>
            </a:r>
            <a:r>
              <a:rPr lang="fr-FR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</a:t>
            </a:r>
            <a:r>
              <a:rPr lang="fr-FR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3184</Words>
  <Application>WPS Presentation</Application>
  <PresentationFormat>Affichage à l'écran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Thème Office</vt:lpstr>
      <vt:lpstr>Theodore Roosevelt and Progressivism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Theodore Roosevelt and Progressivism</dc:title>
  <dc:creator>PLAY</dc:creator>
  <cp:lastModifiedBy>info</cp:lastModifiedBy>
  <cp:revision>8</cp:revision>
  <dcterms:created xsi:type="dcterms:W3CDTF">2017-01-02T20:41:00Z</dcterms:created>
  <dcterms:modified xsi:type="dcterms:W3CDTF">2024-02-24T19:48:58Z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76EC2764D1B24C1E9810D8984B85ADF7_13</vt:lpwstr>
  </property>
  <property fmtid="{D5CDD505-2E9C-101B-9397-08002B2CF9AE}" pid="3" name="KSOProductBuildVer">
    <vt:lpwstr>1036-12.2.0.13431</vt:lpwstr>
  </property>
</Properties>
</file>