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3" r:id="rId6"/>
    <p:sldId id="264" r:id="rId7"/>
    <p:sldId id="265"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8" y="7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rbech Kerbech" userId="3e3a1f7be89a799f" providerId="LiveId" clId="{9A4C7EDC-E05B-4055-9E26-F61E1DF0B348}"/>
    <pc:docChg chg="undo custSel delSld modSld">
      <pc:chgData name="Kerbech Kerbech" userId="3e3a1f7be89a799f" providerId="LiveId" clId="{9A4C7EDC-E05B-4055-9E26-F61E1DF0B348}" dt="2024-01-27T07:49:17.038" v="162" actId="1076"/>
      <pc:docMkLst>
        <pc:docMk/>
      </pc:docMkLst>
      <pc:sldChg chg="addSp delSp modSp mod modAnim">
        <pc:chgData name="Kerbech Kerbech" userId="3e3a1f7be89a799f" providerId="LiveId" clId="{9A4C7EDC-E05B-4055-9E26-F61E1DF0B348}" dt="2024-01-27T07:41:34.592" v="26" actId="1076"/>
        <pc:sldMkLst>
          <pc:docMk/>
          <pc:sldMk cId="0" sldId="256"/>
        </pc:sldMkLst>
        <pc:spChg chg="mod">
          <ac:chgData name="Kerbech Kerbech" userId="3e3a1f7be89a799f" providerId="LiveId" clId="{9A4C7EDC-E05B-4055-9E26-F61E1DF0B348}" dt="2024-01-27T07:41:34.592" v="26" actId="1076"/>
          <ac:spMkLst>
            <pc:docMk/>
            <pc:sldMk cId="0" sldId="256"/>
            <ac:spMk id="2" creationId="{00000000-0000-0000-0000-000000000000}"/>
          </ac:spMkLst>
        </pc:spChg>
        <pc:spChg chg="del mod">
          <ac:chgData name="Kerbech Kerbech" userId="3e3a1f7be89a799f" providerId="LiveId" clId="{9A4C7EDC-E05B-4055-9E26-F61E1DF0B348}" dt="2024-01-27T07:40:02.712" v="11" actId="12084"/>
          <ac:spMkLst>
            <pc:docMk/>
            <pc:sldMk cId="0" sldId="256"/>
            <ac:spMk id="3" creationId="{00000000-0000-0000-0000-000000000000}"/>
          </ac:spMkLst>
        </pc:spChg>
        <pc:graphicFrameChg chg="add mod">
          <ac:chgData name="Kerbech Kerbech" userId="3e3a1f7be89a799f" providerId="LiveId" clId="{9A4C7EDC-E05B-4055-9E26-F61E1DF0B348}" dt="2024-01-27T07:40:11.215" v="13" actId="1076"/>
          <ac:graphicFrameMkLst>
            <pc:docMk/>
            <pc:sldMk cId="0" sldId="256"/>
            <ac:graphicFrameMk id="7" creationId="{E59208FF-0944-4512-86E6-11F60DED34D9}"/>
          </ac:graphicFrameMkLst>
        </pc:graphicFrameChg>
        <pc:picChg chg="del">
          <ac:chgData name="Kerbech Kerbech" userId="3e3a1f7be89a799f" providerId="LiveId" clId="{9A4C7EDC-E05B-4055-9E26-F61E1DF0B348}" dt="2024-01-27T07:38:39.627" v="2" actId="478"/>
          <ac:picMkLst>
            <pc:docMk/>
            <pc:sldMk cId="0" sldId="256"/>
            <ac:picMk id="4" creationId="{00000000-0000-0000-0000-000000000000}"/>
          </ac:picMkLst>
        </pc:picChg>
        <pc:picChg chg="add mod">
          <ac:chgData name="Kerbech Kerbech" userId="3e3a1f7be89a799f" providerId="LiveId" clId="{9A4C7EDC-E05B-4055-9E26-F61E1DF0B348}" dt="2024-01-27T07:39:18.692" v="9" actId="1440"/>
          <ac:picMkLst>
            <pc:docMk/>
            <pc:sldMk cId="0" sldId="256"/>
            <ac:picMk id="6" creationId="{F17643E1-023A-466C-B045-CBD25189D2F3}"/>
          </ac:picMkLst>
        </pc:picChg>
      </pc:sldChg>
      <pc:sldChg chg="modSp mod modAnim">
        <pc:chgData name="Kerbech Kerbech" userId="3e3a1f7be89a799f" providerId="LiveId" clId="{9A4C7EDC-E05B-4055-9E26-F61E1DF0B348}" dt="2024-01-27T07:42:17.717" v="33" actId="20577"/>
        <pc:sldMkLst>
          <pc:docMk/>
          <pc:sldMk cId="0" sldId="257"/>
        </pc:sldMkLst>
        <pc:spChg chg="mod">
          <ac:chgData name="Kerbech Kerbech" userId="3e3a1f7be89a799f" providerId="LiveId" clId="{9A4C7EDC-E05B-4055-9E26-F61E1DF0B348}" dt="2024-01-27T07:41:59.050" v="29" actId="20577"/>
          <ac:spMkLst>
            <pc:docMk/>
            <pc:sldMk cId="0" sldId="257"/>
            <ac:spMk id="2" creationId="{00000000-0000-0000-0000-000000000000}"/>
          </ac:spMkLst>
        </pc:spChg>
        <pc:spChg chg="mod">
          <ac:chgData name="Kerbech Kerbech" userId="3e3a1f7be89a799f" providerId="LiveId" clId="{9A4C7EDC-E05B-4055-9E26-F61E1DF0B348}" dt="2024-01-27T07:42:17.717" v="33" actId="20577"/>
          <ac:spMkLst>
            <pc:docMk/>
            <pc:sldMk cId="0" sldId="257"/>
            <ac:spMk id="3" creationId="{00000000-0000-0000-0000-000000000000}"/>
          </ac:spMkLst>
        </pc:spChg>
      </pc:sldChg>
      <pc:sldChg chg="modSp modAnim">
        <pc:chgData name="Kerbech Kerbech" userId="3e3a1f7be89a799f" providerId="LiveId" clId="{9A4C7EDC-E05B-4055-9E26-F61E1DF0B348}" dt="2024-01-27T07:43:12.517" v="41"/>
        <pc:sldMkLst>
          <pc:docMk/>
          <pc:sldMk cId="0" sldId="258"/>
        </pc:sldMkLst>
        <pc:spChg chg="mod">
          <ac:chgData name="Kerbech Kerbech" userId="3e3a1f7be89a799f" providerId="LiveId" clId="{9A4C7EDC-E05B-4055-9E26-F61E1DF0B348}" dt="2024-01-27T07:43:12.517" v="41"/>
          <ac:spMkLst>
            <pc:docMk/>
            <pc:sldMk cId="0" sldId="258"/>
            <ac:spMk id="3" creationId="{00000000-0000-0000-0000-000000000000}"/>
          </ac:spMkLst>
        </pc:spChg>
      </pc:sldChg>
      <pc:sldChg chg="modSp mod modAnim">
        <pc:chgData name="Kerbech Kerbech" userId="3e3a1f7be89a799f" providerId="LiveId" clId="{9A4C7EDC-E05B-4055-9E26-F61E1DF0B348}" dt="2024-01-27T07:45:35.873" v="99" actId="14100"/>
        <pc:sldMkLst>
          <pc:docMk/>
          <pc:sldMk cId="0" sldId="259"/>
        </pc:sldMkLst>
        <pc:spChg chg="mod">
          <ac:chgData name="Kerbech Kerbech" userId="3e3a1f7be89a799f" providerId="LiveId" clId="{9A4C7EDC-E05B-4055-9E26-F61E1DF0B348}" dt="2024-01-27T07:45:35.873" v="99" actId="14100"/>
          <ac:spMkLst>
            <pc:docMk/>
            <pc:sldMk cId="0" sldId="259"/>
            <ac:spMk id="3" creationId="{00000000-0000-0000-0000-000000000000}"/>
          </ac:spMkLst>
        </pc:spChg>
      </pc:sldChg>
      <pc:sldChg chg="del">
        <pc:chgData name="Kerbech Kerbech" userId="3e3a1f7be89a799f" providerId="LiveId" clId="{9A4C7EDC-E05B-4055-9E26-F61E1DF0B348}" dt="2024-01-27T07:45:50.775" v="100" actId="47"/>
        <pc:sldMkLst>
          <pc:docMk/>
          <pc:sldMk cId="0" sldId="260"/>
        </pc:sldMkLst>
      </pc:sldChg>
      <pc:sldChg chg="modSp modAnim">
        <pc:chgData name="Kerbech Kerbech" userId="3e3a1f7be89a799f" providerId="LiveId" clId="{9A4C7EDC-E05B-4055-9E26-F61E1DF0B348}" dt="2024-01-27T07:46:26.552" v="105"/>
        <pc:sldMkLst>
          <pc:docMk/>
          <pc:sldMk cId="0" sldId="263"/>
        </pc:sldMkLst>
        <pc:spChg chg="mod">
          <ac:chgData name="Kerbech Kerbech" userId="3e3a1f7be89a799f" providerId="LiveId" clId="{9A4C7EDC-E05B-4055-9E26-F61E1DF0B348}" dt="2024-01-27T07:46:26.552" v="105"/>
          <ac:spMkLst>
            <pc:docMk/>
            <pc:sldMk cId="0" sldId="263"/>
            <ac:spMk id="3" creationId="{00000000-0000-0000-0000-000000000000}"/>
          </ac:spMkLst>
        </pc:spChg>
      </pc:sldChg>
      <pc:sldChg chg="modSp mod modAnim">
        <pc:chgData name="Kerbech Kerbech" userId="3e3a1f7be89a799f" providerId="LiveId" clId="{9A4C7EDC-E05B-4055-9E26-F61E1DF0B348}" dt="2024-01-27T07:46:53.418" v="107" actId="27636"/>
        <pc:sldMkLst>
          <pc:docMk/>
          <pc:sldMk cId="0" sldId="264"/>
        </pc:sldMkLst>
        <pc:spChg chg="mod">
          <ac:chgData name="Kerbech Kerbech" userId="3e3a1f7be89a799f" providerId="LiveId" clId="{9A4C7EDC-E05B-4055-9E26-F61E1DF0B348}" dt="2024-01-27T07:46:53.418" v="107" actId="27636"/>
          <ac:spMkLst>
            <pc:docMk/>
            <pc:sldMk cId="0" sldId="264"/>
            <ac:spMk id="3" creationId="{00000000-0000-0000-0000-000000000000}"/>
          </ac:spMkLst>
        </pc:spChg>
      </pc:sldChg>
      <pc:sldChg chg="addSp delSp modSp mod">
        <pc:chgData name="Kerbech Kerbech" userId="3e3a1f7be89a799f" providerId="LiveId" clId="{9A4C7EDC-E05B-4055-9E26-F61E1DF0B348}" dt="2024-01-27T07:49:17.038" v="162" actId="1076"/>
        <pc:sldMkLst>
          <pc:docMk/>
          <pc:sldMk cId="0" sldId="265"/>
        </pc:sldMkLst>
        <pc:spChg chg="add del">
          <ac:chgData name="Kerbech Kerbech" userId="3e3a1f7be89a799f" providerId="LiveId" clId="{9A4C7EDC-E05B-4055-9E26-F61E1DF0B348}" dt="2024-01-27T07:47:10.108" v="110"/>
          <ac:spMkLst>
            <pc:docMk/>
            <pc:sldMk cId="0" sldId="265"/>
            <ac:spMk id="2" creationId="{0EA5CA2C-52E7-48E1-B7CA-B960F767F22C}"/>
          </ac:spMkLst>
        </pc:spChg>
        <pc:spChg chg="del mod">
          <ac:chgData name="Kerbech Kerbech" userId="3e3a1f7be89a799f" providerId="LiveId" clId="{9A4C7EDC-E05B-4055-9E26-F61E1DF0B348}" dt="2024-01-27T07:47:12.600" v="111" actId="478"/>
          <ac:spMkLst>
            <pc:docMk/>
            <pc:sldMk cId="0" sldId="265"/>
            <ac:spMk id="3" creationId="{00000000-0000-0000-0000-000000000000}"/>
          </ac:spMkLst>
        </pc:spChg>
        <pc:graphicFrameChg chg="add mod modGraphic">
          <ac:chgData name="Kerbech Kerbech" userId="3e3a1f7be89a799f" providerId="LiveId" clId="{9A4C7EDC-E05B-4055-9E26-F61E1DF0B348}" dt="2024-01-27T07:49:17.038" v="162" actId="1076"/>
          <ac:graphicFrameMkLst>
            <pc:docMk/>
            <pc:sldMk cId="0" sldId="265"/>
            <ac:graphicFrameMk id="4" creationId="{928C1567-6ABD-4AB1-B799-D6FA89E4B8E2}"/>
          </ac:graphicFrameMkLst>
        </pc:graphicFrameChg>
      </pc:sldChg>
    </pc:docChg>
  </pc:docChgLst>
  <pc:docChgLst>
    <pc:chgData name="Office User" userId="1d7004cb-c6ed-4528-9288-4b7c1efb7dc4" providerId="ADAL" clId="{C65F4496-CA4E-42EA-91F8-CC42ADC496EF}"/>
    <pc:docChg chg="custSel modSld">
      <pc:chgData name="Office User" userId="1d7004cb-c6ed-4528-9288-4b7c1efb7dc4" providerId="ADAL" clId="{C65F4496-CA4E-42EA-91F8-CC42ADC496EF}" dt="2023-10-12T09:39:23.477" v="42"/>
      <pc:docMkLst>
        <pc:docMk/>
      </pc:docMkLst>
      <pc:sldChg chg="modSp mod modAnim">
        <pc:chgData name="Office User" userId="1d7004cb-c6ed-4528-9288-4b7c1efb7dc4" providerId="ADAL" clId="{C65F4496-CA4E-42EA-91F8-CC42ADC496EF}" dt="2023-10-12T09:34:35.065" v="3"/>
        <pc:sldMkLst>
          <pc:docMk/>
          <pc:sldMk cId="0" sldId="256"/>
        </pc:sldMkLst>
        <pc:spChg chg="mod">
          <ac:chgData name="Office User" userId="1d7004cb-c6ed-4528-9288-4b7c1efb7dc4" providerId="ADAL" clId="{C65F4496-CA4E-42EA-91F8-CC42ADC496EF}" dt="2023-10-12T09:34:21.697" v="0" actId="1076"/>
          <ac:spMkLst>
            <pc:docMk/>
            <pc:sldMk cId="0" sldId="256"/>
            <ac:spMk id="2" creationId="{00000000-0000-0000-0000-000000000000}"/>
          </ac:spMkLst>
        </pc:spChg>
      </pc:sldChg>
      <pc:sldChg chg="modSp mod modAnim">
        <pc:chgData name="Office User" userId="1d7004cb-c6ed-4528-9288-4b7c1efb7dc4" providerId="ADAL" clId="{C65F4496-CA4E-42EA-91F8-CC42ADC496EF}" dt="2023-10-12T09:35:06.050" v="10"/>
        <pc:sldMkLst>
          <pc:docMk/>
          <pc:sldMk cId="0" sldId="257"/>
        </pc:sldMkLst>
        <pc:spChg chg="mod">
          <ac:chgData name="Office User" userId="1d7004cb-c6ed-4528-9288-4b7c1efb7dc4" providerId="ADAL" clId="{C65F4496-CA4E-42EA-91F8-CC42ADC496EF}" dt="2023-10-12T09:34:53.307" v="9" actId="14100"/>
          <ac:spMkLst>
            <pc:docMk/>
            <pc:sldMk cId="0" sldId="257"/>
            <ac:spMk id="3" creationId="{00000000-0000-0000-0000-000000000000}"/>
          </ac:spMkLst>
        </pc:spChg>
      </pc:sldChg>
      <pc:sldChg chg="modAnim">
        <pc:chgData name="Office User" userId="1d7004cb-c6ed-4528-9288-4b7c1efb7dc4" providerId="ADAL" clId="{C65F4496-CA4E-42EA-91F8-CC42ADC496EF}" dt="2023-10-12T09:35:16.981" v="11"/>
        <pc:sldMkLst>
          <pc:docMk/>
          <pc:sldMk cId="0" sldId="258"/>
        </pc:sldMkLst>
      </pc:sldChg>
      <pc:sldChg chg="modSp mod modAnim">
        <pc:chgData name="Office User" userId="1d7004cb-c6ed-4528-9288-4b7c1efb7dc4" providerId="ADAL" clId="{C65F4496-CA4E-42EA-91F8-CC42ADC496EF}" dt="2023-10-12T09:36:01.637" v="15" actId="27636"/>
        <pc:sldMkLst>
          <pc:docMk/>
          <pc:sldMk cId="0" sldId="259"/>
        </pc:sldMkLst>
        <pc:spChg chg="mod">
          <ac:chgData name="Office User" userId="1d7004cb-c6ed-4528-9288-4b7c1efb7dc4" providerId="ADAL" clId="{C65F4496-CA4E-42EA-91F8-CC42ADC496EF}" dt="2023-10-12T09:36:01.637" v="15" actId="27636"/>
          <ac:spMkLst>
            <pc:docMk/>
            <pc:sldMk cId="0" sldId="259"/>
            <ac:spMk id="3" creationId="{00000000-0000-0000-0000-000000000000}"/>
          </ac:spMkLst>
        </pc:spChg>
      </pc:sldChg>
      <pc:sldChg chg="modAnim">
        <pc:chgData name="Office User" userId="1d7004cb-c6ed-4528-9288-4b7c1efb7dc4" providerId="ADAL" clId="{C65F4496-CA4E-42EA-91F8-CC42ADC496EF}" dt="2023-10-12T09:36:13.849" v="16"/>
        <pc:sldMkLst>
          <pc:docMk/>
          <pc:sldMk cId="0" sldId="260"/>
        </pc:sldMkLst>
      </pc:sldChg>
      <pc:sldChg chg="modAnim">
        <pc:chgData name="Office User" userId="1d7004cb-c6ed-4528-9288-4b7c1efb7dc4" providerId="ADAL" clId="{C65F4496-CA4E-42EA-91F8-CC42ADC496EF}" dt="2023-10-12T09:36:33.767" v="18"/>
        <pc:sldMkLst>
          <pc:docMk/>
          <pc:sldMk cId="0" sldId="261"/>
        </pc:sldMkLst>
      </pc:sldChg>
      <pc:sldChg chg="modAnim">
        <pc:chgData name="Office User" userId="1d7004cb-c6ed-4528-9288-4b7c1efb7dc4" providerId="ADAL" clId="{C65F4496-CA4E-42EA-91F8-CC42ADC496EF}" dt="2023-10-12T09:36:41.175" v="19"/>
        <pc:sldMkLst>
          <pc:docMk/>
          <pc:sldMk cId="0" sldId="262"/>
        </pc:sldMkLst>
      </pc:sldChg>
      <pc:sldChg chg="modSp mod modAnim">
        <pc:chgData name="Office User" userId="1d7004cb-c6ed-4528-9288-4b7c1efb7dc4" providerId="ADAL" clId="{C65F4496-CA4E-42EA-91F8-CC42ADC496EF}" dt="2023-10-12T09:38:06.999" v="29"/>
        <pc:sldMkLst>
          <pc:docMk/>
          <pc:sldMk cId="0" sldId="263"/>
        </pc:sldMkLst>
        <pc:spChg chg="mod">
          <ac:chgData name="Office User" userId="1d7004cb-c6ed-4528-9288-4b7c1efb7dc4" providerId="ADAL" clId="{C65F4496-CA4E-42EA-91F8-CC42ADC496EF}" dt="2023-10-12T09:37:43.097" v="27" actId="27636"/>
          <ac:spMkLst>
            <pc:docMk/>
            <pc:sldMk cId="0" sldId="263"/>
            <ac:spMk id="3" creationId="{00000000-0000-0000-0000-000000000000}"/>
          </ac:spMkLst>
        </pc:spChg>
      </pc:sldChg>
      <pc:sldChg chg="modAnim">
        <pc:chgData name="Office User" userId="1d7004cb-c6ed-4528-9288-4b7c1efb7dc4" providerId="ADAL" clId="{C65F4496-CA4E-42EA-91F8-CC42ADC496EF}" dt="2023-10-12T09:38:15.946" v="31"/>
        <pc:sldMkLst>
          <pc:docMk/>
          <pc:sldMk cId="0" sldId="264"/>
        </pc:sldMkLst>
      </pc:sldChg>
      <pc:sldChg chg="modSp mod modAnim">
        <pc:chgData name="Office User" userId="1d7004cb-c6ed-4528-9288-4b7c1efb7dc4" providerId="ADAL" clId="{C65F4496-CA4E-42EA-91F8-CC42ADC496EF}" dt="2023-10-12T09:38:58.569" v="38"/>
        <pc:sldMkLst>
          <pc:docMk/>
          <pc:sldMk cId="0" sldId="265"/>
        </pc:sldMkLst>
        <pc:spChg chg="mod">
          <ac:chgData name="Office User" userId="1d7004cb-c6ed-4528-9288-4b7c1efb7dc4" providerId="ADAL" clId="{C65F4496-CA4E-42EA-91F8-CC42ADC496EF}" dt="2023-10-12T09:38:39.673" v="37" actId="113"/>
          <ac:spMkLst>
            <pc:docMk/>
            <pc:sldMk cId="0" sldId="265"/>
            <ac:spMk id="3" creationId="{00000000-0000-0000-0000-000000000000}"/>
          </ac:spMkLst>
        </pc:spChg>
      </pc:sldChg>
      <pc:sldChg chg="modAnim">
        <pc:chgData name="Office User" userId="1d7004cb-c6ed-4528-9288-4b7c1efb7dc4" providerId="ADAL" clId="{C65F4496-CA4E-42EA-91F8-CC42ADC496EF}" dt="2023-10-12T09:39:14.062" v="40"/>
        <pc:sldMkLst>
          <pc:docMk/>
          <pc:sldMk cId="0" sldId="266"/>
        </pc:sldMkLst>
      </pc:sldChg>
      <pc:sldChg chg="modAnim">
        <pc:chgData name="Office User" userId="1d7004cb-c6ed-4528-9288-4b7c1efb7dc4" providerId="ADAL" clId="{C65F4496-CA4E-42EA-91F8-CC42ADC496EF}" dt="2023-10-12T09:39:23.477" v="42"/>
        <pc:sldMkLst>
          <pc:docMk/>
          <pc:sldMk cId="0" sldId="26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83786C-12B5-496F-ADC3-F98EDEFA8A64}"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fr-FR"/>
        </a:p>
      </dgm:t>
    </dgm:pt>
    <dgm:pt modelId="{6E5F4D6C-7756-49B7-BD6E-F5970C78034B}">
      <dgm:prSet/>
      <dgm:spPr/>
      <dgm:t>
        <a:bodyPr/>
        <a:lstStyle/>
        <a:p>
          <a:endParaRPr lang="fr-FR"/>
        </a:p>
      </dgm:t>
    </dgm:pt>
    <dgm:pt modelId="{D2448941-E122-45C3-A76A-D4AB702DB9A2}" type="parTrans" cxnId="{D7B8649B-E2E6-44F6-8413-59CEACF1CD1B}">
      <dgm:prSet/>
      <dgm:spPr/>
      <dgm:t>
        <a:bodyPr/>
        <a:lstStyle/>
        <a:p>
          <a:endParaRPr lang="fr-FR"/>
        </a:p>
      </dgm:t>
    </dgm:pt>
    <dgm:pt modelId="{8E07B82C-E11C-4A21-B437-319B15C925F7}" type="sibTrans" cxnId="{D7B8649B-E2E6-44F6-8413-59CEACF1CD1B}">
      <dgm:prSet/>
      <dgm:spPr/>
      <dgm:t>
        <a:bodyPr/>
        <a:lstStyle/>
        <a:p>
          <a:endParaRPr lang="fr-FR"/>
        </a:p>
      </dgm:t>
    </dgm:pt>
    <dgm:pt modelId="{DD1DA80A-D727-4CB1-BB1D-4D3A2925264E}">
      <dgm:prSet/>
      <dgm:spPr/>
      <dgm:t>
        <a:bodyPr/>
        <a:lstStyle/>
        <a:p>
          <a:r>
            <a:rPr lang="ar-DZ" b="1" baseline="0"/>
            <a:t>جامعة أم البواقي </a:t>
          </a:r>
          <a:endParaRPr lang="fr-FR"/>
        </a:p>
      </dgm:t>
    </dgm:pt>
    <dgm:pt modelId="{09B3ED9E-D3CA-406E-B8E3-A9995748C864}" type="parTrans" cxnId="{2EB69A8A-2AB1-4062-9213-6AE7692127A1}">
      <dgm:prSet/>
      <dgm:spPr/>
      <dgm:t>
        <a:bodyPr/>
        <a:lstStyle/>
        <a:p>
          <a:endParaRPr lang="fr-FR"/>
        </a:p>
      </dgm:t>
    </dgm:pt>
    <dgm:pt modelId="{95D0A0AC-1952-4008-9DD6-44A07C3E6AB3}" type="sibTrans" cxnId="{2EB69A8A-2AB1-4062-9213-6AE7692127A1}">
      <dgm:prSet/>
      <dgm:spPr/>
      <dgm:t>
        <a:bodyPr/>
        <a:lstStyle/>
        <a:p>
          <a:endParaRPr lang="fr-FR"/>
        </a:p>
      </dgm:t>
    </dgm:pt>
    <dgm:pt modelId="{4BB7D211-A9A8-45C6-B629-9A66C90F5BD5}">
      <dgm:prSet/>
      <dgm:spPr/>
      <dgm:t>
        <a:bodyPr/>
        <a:lstStyle/>
        <a:p>
          <a:r>
            <a:rPr lang="ar-DZ" b="1" baseline="0"/>
            <a:t>د. قرباش بلقاسم</a:t>
          </a:r>
          <a:endParaRPr lang="fr-FR"/>
        </a:p>
      </dgm:t>
    </dgm:pt>
    <dgm:pt modelId="{8A759F12-5E8E-4CE0-9BD0-0BC827A56A9D}" type="parTrans" cxnId="{202CD0E3-4240-40A9-9D07-4E94A994CF8A}">
      <dgm:prSet/>
      <dgm:spPr/>
      <dgm:t>
        <a:bodyPr/>
        <a:lstStyle/>
        <a:p>
          <a:endParaRPr lang="fr-FR"/>
        </a:p>
      </dgm:t>
    </dgm:pt>
    <dgm:pt modelId="{55EF9053-3A1E-49AE-9D1E-167FDF9835F6}" type="sibTrans" cxnId="{202CD0E3-4240-40A9-9D07-4E94A994CF8A}">
      <dgm:prSet/>
      <dgm:spPr/>
      <dgm:t>
        <a:bodyPr/>
        <a:lstStyle/>
        <a:p>
          <a:endParaRPr lang="fr-FR"/>
        </a:p>
      </dgm:t>
    </dgm:pt>
    <dgm:pt modelId="{8AD1C383-85AD-4649-9E53-4B30C4B3E341}" type="pres">
      <dgm:prSet presAssocID="{8983786C-12B5-496F-ADC3-F98EDEFA8A64}" presName="compositeShape" presStyleCnt="0">
        <dgm:presLayoutVars>
          <dgm:chMax val="7"/>
          <dgm:dir/>
          <dgm:resizeHandles val="exact"/>
        </dgm:presLayoutVars>
      </dgm:prSet>
      <dgm:spPr/>
    </dgm:pt>
    <dgm:pt modelId="{7F583090-2CF0-4FDD-A3FC-971F16398885}" type="pres">
      <dgm:prSet presAssocID="{6E5F4D6C-7756-49B7-BD6E-F5970C78034B}" presName="circ1" presStyleLbl="vennNode1" presStyleIdx="0" presStyleCnt="3"/>
      <dgm:spPr/>
    </dgm:pt>
    <dgm:pt modelId="{8A02615C-C5B7-4AAE-82C4-ECB1AF58EEC8}" type="pres">
      <dgm:prSet presAssocID="{6E5F4D6C-7756-49B7-BD6E-F5970C78034B}" presName="circ1Tx" presStyleLbl="revTx" presStyleIdx="0" presStyleCnt="0">
        <dgm:presLayoutVars>
          <dgm:chMax val="0"/>
          <dgm:chPref val="0"/>
          <dgm:bulletEnabled val="1"/>
        </dgm:presLayoutVars>
      </dgm:prSet>
      <dgm:spPr/>
    </dgm:pt>
    <dgm:pt modelId="{B73EEBB8-64D2-475D-AA6E-E16BB5BE84FF}" type="pres">
      <dgm:prSet presAssocID="{DD1DA80A-D727-4CB1-BB1D-4D3A2925264E}" presName="circ2" presStyleLbl="vennNode1" presStyleIdx="1" presStyleCnt="3"/>
      <dgm:spPr/>
    </dgm:pt>
    <dgm:pt modelId="{F3B8ED6E-DA8C-4868-AFFE-0C08CC63033F}" type="pres">
      <dgm:prSet presAssocID="{DD1DA80A-D727-4CB1-BB1D-4D3A2925264E}" presName="circ2Tx" presStyleLbl="revTx" presStyleIdx="0" presStyleCnt="0">
        <dgm:presLayoutVars>
          <dgm:chMax val="0"/>
          <dgm:chPref val="0"/>
          <dgm:bulletEnabled val="1"/>
        </dgm:presLayoutVars>
      </dgm:prSet>
      <dgm:spPr/>
    </dgm:pt>
    <dgm:pt modelId="{4EFF5404-024A-472F-A4ED-A054E459EB71}" type="pres">
      <dgm:prSet presAssocID="{4BB7D211-A9A8-45C6-B629-9A66C90F5BD5}" presName="circ3" presStyleLbl="vennNode1" presStyleIdx="2" presStyleCnt="3"/>
      <dgm:spPr/>
    </dgm:pt>
    <dgm:pt modelId="{157A1CF3-E271-470D-8F94-3C9B5486FC2B}" type="pres">
      <dgm:prSet presAssocID="{4BB7D211-A9A8-45C6-B629-9A66C90F5BD5}" presName="circ3Tx" presStyleLbl="revTx" presStyleIdx="0" presStyleCnt="0">
        <dgm:presLayoutVars>
          <dgm:chMax val="0"/>
          <dgm:chPref val="0"/>
          <dgm:bulletEnabled val="1"/>
        </dgm:presLayoutVars>
      </dgm:prSet>
      <dgm:spPr/>
    </dgm:pt>
  </dgm:ptLst>
  <dgm:cxnLst>
    <dgm:cxn modelId="{03C0DF01-A3B8-49E8-9A99-6627A48AE78C}" type="presOf" srcId="{6E5F4D6C-7756-49B7-BD6E-F5970C78034B}" destId="{8A02615C-C5B7-4AAE-82C4-ECB1AF58EEC8}" srcOrd="1" destOrd="0" presId="urn:microsoft.com/office/officeart/2005/8/layout/venn1"/>
    <dgm:cxn modelId="{33341604-3DF9-4217-B794-F27B9EAB4C2F}" type="presOf" srcId="{8983786C-12B5-496F-ADC3-F98EDEFA8A64}" destId="{8AD1C383-85AD-4649-9E53-4B30C4B3E341}" srcOrd="0" destOrd="0" presId="urn:microsoft.com/office/officeart/2005/8/layout/venn1"/>
    <dgm:cxn modelId="{29C6AE14-A080-4FEF-8B99-072788B79A22}" type="presOf" srcId="{6E5F4D6C-7756-49B7-BD6E-F5970C78034B}" destId="{7F583090-2CF0-4FDD-A3FC-971F16398885}" srcOrd="0" destOrd="0" presId="urn:microsoft.com/office/officeart/2005/8/layout/venn1"/>
    <dgm:cxn modelId="{91A41E5D-5191-439B-A524-C8B07AA5C124}" type="presOf" srcId="{DD1DA80A-D727-4CB1-BB1D-4D3A2925264E}" destId="{B73EEBB8-64D2-475D-AA6E-E16BB5BE84FF}" srcOrd="0" destOrd="0" presId="urn:microsoft.com/office/officeart/2005/8/layout/venn1"/>
    <dgm:cxn modelId="{A71A1751-FADD-472B-962E-E70E9A511A1F}" type="presOf" srcId="{4BB7D211-A9A8-45C6-B629-9A66C90F5BD5}" destId="{157A1CF3-E271-470D-8F94-3C9B5486FC2B}" srcOrd="1" destOrd="0" presId="urn:microsoft.com/office/officeart/2005/8/layout/venn1"/>
    <dgm:cxn modelId="{C82C6689-83B7-4AD6-8668-A9AD8C9E38A7}" type="presOf" srcId="{DD1DA80A-D727-4CB1-BB1D-4D3A2925264E}" destId="{F3B8ED6E-DA8C-4868-AFFE-0C08CC63033F}" srcOrd="1" destOrd="0" presId="urn:microsoft.com/office/officeart/2005/8/layout/venn1"/>
    <dgm:cxn modelId="{2EB69A8A-2AB1-4062-9213-6AE7692127A1}" srcId="{8983786C-12B5-496F-ADC3-F98EDEFA8A64}" destId="{DD1DA80A-D727-4CB1-BB1D-4D3A2925264E}" srcOrd="1" destOrd="0" parTransId="{09B3ED9E-D3CA-406E-B8E3-A9995748C864}" sibTransId="{95D0A0AC-1952-4008-9DD6-44A07C3E6AB3}"/>
    <dgm:cxn modelId="{D7B8649B-E2E6-44F6-8413-59CEACF1CD1B}" srcId="{8983786C-12B5-496F-ADC3-F98EDEFA8A64}" destId="{6E5F4D6C-7756-49B7-BD6E-F5970C78034B}" srcOrd="0" destOrd="0" parTransId="{D2448941-E122-45C3-A76A-D4AB702DB9A2}" sibTransId="{8E07B82C-E11C-4A21-B437-319B15C925F7}"/>
    <dgm:cxn modelId="{202CD0E3-4240-40A9-9D07-4E94A994CF8A}" srcId="{8983786C-12B5-496F-ADC3-F98EDEFA8A64}" destId="{4BB7D211-A9A8-45C6-B629-9A66C90F5BD5}" srcOrd="2" destOrd="0" parTransId="{8A759F12-5E8E-4CE0-9BD0-0BC827A56A9D}" sibTransId="{55EF9053-3A1E-49AE-9D1E-167FDF9835F6}"/>
    <dgm:cxn modelId="{A748A4EA-706B-4FAF-845D-25A029CB2CDC}" type="presOf" srcId="{4BB7D211-A9A8-45C6-B629-9A66C90F5BD5}" destId="{4EFF5404-024A-472F-A4ED-A054E459EB71}" srcOrd="0" destOrd="0" presId="urn:microsoft.com/office/officeart/2005/8/layout/venn1"/>
    <dgm:cxn modelId="{991478B4-AAAA-4B33-915A-922F525F9222}" type="presParOf" srcId="{8AD1C383-85AD-4649-9E53-4B30C4B3E341}" destId="{7F583090-2CF0-4FDD-A3FC-971F16398885}" srcOrd="0" destOrd="0" presId="urn:microsoft.com/office/officeart/2005/8/layout/venn1"/>
    <dgm:cxn modelId="{AB69FEF9-D3E0-47C5-941B-765568426325}" type="presParOf" srcId="{8AD1C383-85AD-4649-9E53-4B30C4B3E341}" destId="{8A02615C-C5B7-4AAE-82C4-ECB1AF58EEC8}" srcOrd="1" destOrd="0" presId="urn:microsoft.com/office/officeart/2005/8/layout/venn1"/>
    <dgm:cxn modelId="{8619B117-8ECF-46AD-A35F-9E3EDB966494}" type="presParOf" srcId="{8AD1C383-85AD-4649-9E53-4B30C4B3E341}" destId="{B73EEBB8-64D2-475D-AA6E-E16BB5BE84FF}" srcOrd="2" destOrd="0" presId="urn:microsoft.com/office/officeart/2005/8/layout/venn1"/>
    <dgm:cxn modelId="{0D594DEB-85EF-4B24-A8B4-3DB6AF484105}" type="presParOf" srcId="{8AD1C383-85AD-4649-9E53-4B30C4B3E341}" destId="{F3B8ED6E-DA8C-4868-AFFE-0C08CC63033F}" srcOrd="3" destOrd="0" presId="urn:microsoft.com/office/officeart/2005/8/layout/venn1"/>
    <dgm:cxn modelId="{85362200-E292-4FBE-8458-DC997C92AA1F}" type="presParOf" srcId="{8AD1C383-85AD-4649-9E53-4B30C4B3E341}" destId="{4EFF5404-024A-472F-A4ED-A054E459EB71}" srcOrd="4" destOrd="0" presId="urn:microsoft.com/office/officeart/2005/8/layout/venn1"/>
    <dgm:cxn modelId="{2835A7D0-62D9-4D93-9FEB-9930721552F6}" type="presParOf" srcId="{8AD1C383-85AD-4649-9E53-4B30C4B3E341}" destId="{157A1CF3-E271-470D-8F94-3C9B5486FC2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83090-2CF0-4FDD-A3FC-971F16398885}">
      <dsp:nvSpPr>
        <dsp:cNvPr id="0" name=""/>
        <dsp:cNvSpPr/>
      </dsp:nvSpPr>
      <dsp:spPr>
        <a:xfrm>
          <a:off x="1444999" y="15694"/>
          <a:ext cx="753338" cy="753338"/>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1545444" y="147528"/>
        <a:ext cx="552448" cy="339002"/>
      </dsp:txXfrm>
    </dsp:sp>
    <dsp:sp modelId="{B73EEBB8-64D2-475D-AA6E-E16BB5BE84FF}">
      <dsp:nvSpPr>
        <dsp:cNvPr id="0" name=""/>
        <dsp:cNvSpPr/>
      </dsp:nvSpPr>
      <dsp:spPr>
        <a:xfrm>
          <a:off x="1716829" y="486531"/>
          <a:ext cx="753338" cy="753338"/>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DZ" sz="1100" b="1" kern="1200" baseline="0"/>
            <a:t>جامعة أم البواقي </a:t>
          </a:r>
          <a:endParaRPr lang="fr-FR" sz="1100" kern="1200"/>
        </a:p>
      </dsp:txBody>
      <dsp:txXfrm>
        <a:off x="1947225" y="681143"/>
        <a:ext cx="452003" cy="414336"/>
      </dsp:txXfrm>
    </dsp:sp>
    <dsp:sp modelId="{4EFF5404-024A-472F-A4ED-A054E459EB71}">
      <dsp:nvSpPr>
        <dsp:cNvPr id="0" name=""/>
        <dsp:cNvSpPr/>
      </dsp:nvSpPr>
      <dsp:spPr>
        <a:xfrm>
          <a:off x="1173170" y="486531"/>
          <a:ext cx="753338" cy="753338"/>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DZ" sz="1100" b="1" kern="1200" baseline="0"/>
            <a:t>د. قرباش بلقاسم</a:t>
          </a:r>
          <a:endParaRPr lang="fr-FR" sz="1100" kern="1200"/>
        </a:p>
      </dsp:txBody>
      <dsp:txXfrm>
        <a:off x="1244109" y="681143"/>
        <a:ext cx="452003" cy="41433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3BF1B4F-EF63-41AD-A30F-B4357166776E}" type="datetimeFigureOut">
              <a:rPr lang="fr-FR" smtClean="0"/>
              <a:t>27/01/2024</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9A147A2-6366-4678-A3CC-07AEB4A6BB23}"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C9A147A2-6366-4678-A3CC-07AEB4A6BB23}"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C9A147A2-6366-4678-A3CC-07AEB4A6BB23}"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9A147A2-6366-4678-A3CC-07AEB4A6BB23}"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B3BF1B4F-EF63-41AD-A30F-B4357166776E}" type="datetimeFigureOut">
              <a:rPr lang="fr-FR" smtClean="0"/>
              <a:t>27/01/2024</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C9A147A2-6366-4678-A3CC-07AEB4A6BB23}" type="slidenum">
              <a:rPr lang="fr-FR" smtClean="0"/>
              <a:t>‹N°›</a:t>
            </a:fld>
            <a:endParaRPr lang="fr-FR"/>
          </a:p>
        </p:txBody>
      </p:sp>
      <p:sp>
        <p:nvSpPr>
          <p:cNvPr id="23" name="Titre 22"/>
          <p:cNvSpPr>
            <a:spLocks noGrp="1"/>
          </p:cNvSpPr>
          <p:nvPr>
            <p:ph type="title"/>
          </p:nvPr>
        </p:nvSpPr>
        <p:spPr/>
        <p:txBody>
          <a:bodyPr rtlCol="0" anchor="b" anchorCtr="0"/>
          <a:lstStyle/>
          <a:p>
            <a:r>
              <a:rPr kumimoji="0" lang="fr-FR"/>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3BF1B4F-EF63-41AD-A30F-B4357166776E}" type="datetimeFigureOut">
              <a:rPr lang="fr-FR" smtClean="0"/>
              <a:t>27/01/2024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C9A147A2-6366-4678-A3CC-07AEB4A6BB2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9A147A2-6366-4678-A3CC-07AEB4A6BB2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9A147A2-6366-4678-A3CC-07AEB4A6BB23}"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C9A147A2-6366-4678-A3CC-07AEB4A6BB23}"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3BF1B4F-EF63-41AD-A30F-B4357166776E}" type="datetimeFigureOut">
              <a:rPr lang="fr-FR" smtClean="0"/>
              <a:t>27/01/2024</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BF1B4F-EF63-41AD-A30F-B4357166776E}" type="datetimeFigureOut">
              <a:rPr lang="fr-FR" smtClean="0"/>
              <a:t>27/01/2024</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9A147A2-6366-4678-A3CC-07AEB4A6BB23}"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a:extLst>
              <a:ext uri="{FF2B5EF4-FFF2-40B4-BE49-F238E27FC236}">
                <a16:creationId xmlns:a16="http://schemas.microsoft.com/office/drawing/2014/main" id="{E59208FF-0944-4512-86E6-11F60DED34D9}"/>
              </a:ext>
            </a:extLst>
          </p:cNvPr>
          <p:cNvGraphicFramePr/>
          <p:nvPr>
            <p:extLst>
              <p:ext uri="{D42A27DB-BD31-4B8C-83A1-F6EECF244321}">
                <p14:modId xmlns:p14="http://schemas.microsoft.com/office/powerpoint/2010/main" val="1385163452"/>
              </p:ext>
            </p:extLst>
          </p:nvPr>
        </p:nvGraphicFramePr>
        <p:xfrm>
          <a:off x="539553" y="3645024"/>
          <a:ext cx="3643338" cy="12555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re 1"/>
          <p:cNvSpPr>
            <a:spLocks noGrp="1"/>
          </p:cNvSpPr>
          <p:nvPr>
            <p:ph type="ctrTitle"/>
          </p:nvPr>
        </p:nvSpPr>
        <p:spPr>
          <a:xfrm>
            <a:off x="53261" y="-387424"/>
            <a:ext cx="8892480" cy="2600342"/>
          </a:xfrm>
        </p:spPr>
        <p:txBody>
          <a:bodyPr>
            <a:normAutofit/>
          </a:bodyPr>
          <a:lstStyle/>
          <a:p>
            <a:r>
              <a:rPr lang="ar-SA" b="1" dirty="0">
                <a:latin typeface="Lotus Linotype" pitchFamily="2" charset="-78"/>
                <a:cs typeface="Lotus Linotype" pitchFamily="2" charset="-78"/>
              </a:rPr>
              <a:t>المحاضرة الرابعة</a:t>
            </a:r>
            <a:br>
              <a:rPr lang="ar-SA" b="1" dirty="0">
                <a:latin typeface="Lotus Linotype" pitchFamily="2" charset="-78"/>
                <a:cs typeface="Lotus Linotype" pitchFamily="2" charset="-78"/>
              </a:rPr>
            </a:br>
            <a:r>
              <a:rPr lang="ar-SA" sz="4000" b="1" dirty="0">
                <a:latin typeface="Lotus Linotype" pitchFamily="2" charset="-78"/>
                <a:cs typeface="Lotus Linotype" pitchFamily="2" charset="-78"/>
              </a:rPr>
              <a:t>نص تاريخي حول الحرب العالمية الأولى 1914-1918م.</a:t>
            </a:r>
            <a:endParaRPr lang="ar-SA" b="1" dirty="0">
              <a:latin typeface="Lotus Linotype" pitchFamily="2" charset="-78"/>
              <a:cs typeface="Lotus Linotype" pitchFamily="2" charset="-78"/>
            </a:endParaRPr>
          </a:p>
        </p:txBody>
      </p:sp>
      <p:pic>
        <p:nvPicPr>
          <p:cNvPr id="6" name="Image 5">
            <a:extLst>
              <a:ext uri="{FF2B5EF4-FFF2-40B4-BE49-F238E27FC236}">
                <a16:creationId xmlns:a16="http://schemas.microsoft.com/office/drawing/2014/main" id="{F17643E1-023A-466C-B045-CBD25189D2F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34764" y="2780928"/>
            <a:ext cx="4169683" cy="332505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272" y="404664"/>
            <a:ext cx="8534400" cy="758952"/>
          </a:xfrm>
        </p:spPr>
        <p:txBody>
          <a:bodyPr>
            <a:normAutofit fontScale="90000"/>
          </a:bodyPr>
          <a:lstStyle/>
          <a:p>
            <a:br>
              <a:rPr lang="ar-DZ" b="1" dirty="0">
                <a:solidFill>
                  <a:srgbClr val="FF0000"/>
                </a:solidFill>
                <a:latin typeface="Lotus Linotype" pitchFamily="2" charset="-78"/>
                <a:cs typeface="Lotus Linotype" pitchFamily="2" charset="-78"/>
              </a:rPr>
            </a:br>
            <a:br>
              <a:rPr lang="ar-DZ" b="1" dirty="0">
                <a:solidFill>
                  <a:srgbClr val="FF0000"/>
                </a:solidFill>
                <a:latin typeface="Lotus Linotype" pitchFamily="2" charset="-78"/>
                <a:cs typeface="Lotus Linotype" pitchFamily="2" charset="-78"/>
              </a:rPr>
            </a:br>
            <a:r>
              <a:rPr lang="ar-SA" b="1" dirty="0">
                <a:solidFill>
                  <a:srgbClr val="FF0000"/>
                </a:solidFill>
                <a:latin typeface="Lotus Linotype" pitchFamily="2" charset="-78"/>
                <a:cs typeface="Lotus Linotype" pitchFamily="2" charset="-78"/>
              </a:rPr>
              <a:t>النص: الحرب العالمية الأولى 1914-1918م.</a:t>
            </a:r>
            <a:br>
              <a:rPr lang="fr-FR" b="1" dirty="0">
                <a:solidFill>
                  <a:srgbClr val="FF0000"/>
                </a:solidFill>
                <a:latin typeface="Lotus Linotype" pitchFamily="2" charset="-78"/>
                <a:cs typeface="Lotus Linotype" pitchFamily="2" charset="-78"/>
              </a:rPr>
            </a:br>
            <a:endParaRPr lang="fr-FR" b="1" dirty="0">
              <a:solidFill>
                <a:srgbClr val="FF0000"/>
              </a:solidFill>
            </a:endParaRPr>
          </a:p>
        </p:txBody>
      </p:sp>
      <p:sp>
        <p:nvSpPr>
          <p:cNvPr id="3" name="Espace réservé du contenu 2"/>
          <p:cNvSpPr>
            <a:spLocks noGrp="1"/>
          </p:cNvSpPr>
          <p:nvPr>
            <p:ph sz="quarter" idx="1"/>
          </p:nvPr>
        </p:nvSpPr>
        <p:spPr>
          <a:xfrm>
            <a:off x="301752" y="1527048"/>
            <a:ext cx="8503920" cy="5142312"/>
          </a:xfrm>
        </p:spPr>
        <p:txBody>
          <a:bodyPr>
            <a:noAutofit/>
          </a:bodyPr>
          <a:lstStyle/>
          <a:p>
            <a:pPr algn="just" rtl="1"/>
            <a:endParaRPr lang="en-US" sz="2300" dirty="0">
              <a:latin typeface="Lotus Linotype" pitchFamily="2" charset="-78"/>
              <a:cs typeface="Lotus Linotype" pitchFamily="2" charset="-78"/>
            </a:endParaRPr>
          </a:p>
          <a:p>
            <a:pPr algn="just" rtl="1"/>
            <a:endParaRPr lang="en-US" sz="2300" dirty="0">
              <a:latin typeface="Lotus Linotype" pitchFamily="2" charset="-78"/>
              <a:cs typeface="Lotus Linotype" pitchFamily="2" charset="-78"/>
            </a:endParaRPr>
          </a:p>
          <a:p>
            <a:pPr algn="just" rtl="1"/>
            <a:endParaRPr lang="en-US" sz="2300" dirty="0">
              <a:latin typeface="Lotus Linotype" pitchFamily="2" charset="-78"/>
              <a:cs typeface="Lotus Linotype" pitchFamily="2" charset="-78"/>
            </a:endParaRPr>
          </a:p>
          <a:p>
            <a:pPr algn="just" rtl="1"/>
            <a:r>
              <a:rPr lang="ar-SA" sz="2300" dirty="0">
                <a:latin typeface="Lotus Linotype" pitchFamily="2" charset="-78"/>
                <a:cs typeface="Lotus Linotype" pitchFamily="2" charset="-78"/>
              </a:rPr>
              <a:t>لقد نتج عن الحرب العالمية الأولى مقتل تسعة ملايين جندي وبحار وطيّار، كما لقي حوالي خمسة ملايين مدنيّ حتفهم جرّاء القصف وعمليّات الاحتلال والجوع والمرض... ووباء الأنفلونزا الاسبانية التي عمّت الربوع الأوربية خلال الحرب العالمية الأولى، ويضاف إلى كلّ هذا فرار المواطنون الصرب من صربيا سنة 1915م، وهذا الحادث  هو بمثابة الواقعة القاسية التي لقي جراءها المدنيون حتفهم بأعداد كبيرة؛ كما كان الحصار البحري الذي فرضه الحلفاء على ألمانيا ذا آثار مدمّرة، حيث أسفر عن مقتل أكثر من ثلاثة أرباع مليون مدني ألماني.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ar-DZ" sz="4400" b="1" dirty="0">
                <a:solidFill>
                  <a:srgbClr val="FF0000"/>
                </a:solidFill>
                <a:latin typeface="Lotus Linotype" pitchFamily="2" charset="-78"/>
                <a:cs typeface="Lotus Linotype" pitchFamily="2" charset="-78"/>
              </a:rPr>
              <a:t>السياق التاريخي</a:t>
            </a:r>
            <a:endParaRPr lang="fr-FR" sz="44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77952" y="1484784"/>
            <a:ext cx="8503920" cy="4572000"/>
          </a:xfrm>
        </p:spPr>
        <p:txBody>
          <a:bodyPr>
            <a:normAutofit/>
          </a:bodyPr>
          <a:lstStyle/>
          <a:p>
            <a:pPr algn="just" rtl="1"/>
            <a:r>
              <a:rPr lang="ar-SA" dirty="0">
                <a:latin typeface="Lotus Linotype" pitchFamily="2" charset="-78"/>
                <a:cs typeface="Lotus Linotype" pitchFamily="2" charset="-78"/>
              </a:rPr>
              <a:t>أطلق مصطلح الحرب العالمية الأولى لأوّل مرّة من قبل عالم الأحياء والفيلسوف الألماني </a:t>
            </a:r>
            <a:r>
              <a:rPr lang="ar-SA" dirty="0" err="1">
                <a:latin typeface="Lotus Linotype" pitchFamily="2" charset="-78"/>
                <a:cs typeface="Lotus Linotype" pitchFamily="2" charset="-78"/>
              </a:rPr>
              <a:t>إيرنيست</a:t>
            </a:r>
            <a:r>
              <a:rPr lang="ar-SA" dirty="0">
                <a:latin typeface="Lotus Linotype" pitchFamily="2" charset="-78"/>
                <a:cs typeface="Lotus Linotype" pitchFamily="2" charset="-78"/>
              </a:rPr>
              <a:t> هاينريش شهر سبتمبر سنة 1914م، حيث "استنتج أن تسارع وطبيعة الحرب الأوربية المخيفة ستصبح بلا شكّ الحرب العالمية الأولى بالمعنى الكامل للكلمة". </a:t>
            </a:r>
            <a:endParaRPr lang="ar-DZ" dirty="0"/>
          </a:p>
          <a:p>
            <a:pPr algn="just" rtl="1"/>
            <a:r>
              <a:rPr lang="ar-DZ" dirty="0">
                <a:latin typeface="Lotus Linotype" pitchFamily="2" charset="-78"/>
                <a:cs typeface="Lotus Linotype" pitchFamily="2" charset="-78"/>
              </a:rPr>
              <a:t>تشير بعض التقارير أن ما عدده سبعون مليون جندي قد شارك في الحرب العالمية الأولى منهم ستون مليون أوربيّ، حيث شملت ساحات الحرب جميع أنحاء أوربا والشّرق الأوسط وأفريقيا وأجزاء من آسيا، حيث استخدمت الأسلحة  الكيماوية في الحرب لأول مرة ما تسبب في تأثّر مليون وثلاثمائة ألف شخص بما في ذلك 91 ألف قتيل، حتى أن بعض المعاصريّن سموا هذه الحرب بـ "الحرب الأخيرة".</a:t>
            </a:r>
            <a:endParaRPr lang="en-US"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sz="4000" b="1" dirty="0">
                <a:solidFill>
                  <a:srgbClr val="FF0000"/>
                </a:solidFill>
                <a:latin typeface="Lotus Linotype" pitchFamily="2" charset="-78"/>
                <a:cs typeface="Lotus Linotype" pitchFamily="2" charset="-78"/>
              </a:rPr>
              <a:t>التحليل الظاهري</a:t>
            </a:r>
            <a:endParaRPr lang="fr-FR" sz="4000" b="1"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484784"/>
            <a:ext cx="8503920" cy="5144616"/>
          </a:xfrm>
        </p:spPr>
        <p:txBody>
          <a:bodyPr>
            <a:normAutofit fontScale="55000" lnSpcReduction="20000"/>
          </a:bodyPr>
          <a:lstStyle/>
          <a:p>
            <a:pPr algn="just" rtl="1"/>
            <a:r>
              <a:rPr lang="ar-SA" sz="3300" b="1" dirty="0">
                <a:latin typeface="Lotus Linotype" pitchFamily="2" charset="-78"/>
                <a:cs typeface="Lotus Linotype" pitchFamily="2" charset="-78"/>
              </a:rPr>
              <a:t>نوع الوثيقة: كتاب ومرجع </a:t>
            </a:r>
            <a:r>
              <a:rPr lang="ar-SA" sz="3300" b="1" dirty="0" err="1">
                <a:latin typeface="Lotus Linotype" pitchFamily="2" charset="-78"/>
                <a:cs typeface="Lotus Linotype" pitchFamily="2" charset="-78"/>
              </a:rPr>
              <a:t>تاربخي</a:t>
            </a:r>
            <a:r>
              <a:rPr lang="ar-SA" sz="3300" b="1" dirty="0">
                <a:latin typeface="Lotus Linotype" pitchFamily="2" charset="-78"/>
                <a:cs typeface="Lotus Linotype" pitchFamily="2" charset="-78"/>
              </a:rPr>
              <a:t>.</a:t>
            </a:r>
          </a:p>
          <a:p>
            <a:pPr algn="just" rtl="1"/>
            <a:r>
              <a:rPr lang="ar-SA" sz="3300" b="1" dirty="0">
                <a:latin typeface="Lotus Linotype" pitchFamily="2" charset="-78"/>
                <a:cs typeface="Lotus Linotype" pitchFamily="2" charset="-78"/>
              </a:rPr>
              <a:t>طبيعة النص: تاريخي سياسي.</a:t>
            </a:r>
          </a:p>
          <a:p>
            <a:pPr algn="just" rtl="1"/>
            <a:r>
              <a:rPr lang="ar-SA" sz="3300" b="1" dirty="0">
                <a:latin typeface="Lotus Linotype" pitchFamily="2" charset="-78"/>
                <a:cs typeface="Lotus Linotype" pitchFamily="2" charset="-78"/>
              </a:rPr>
              <a:t>الإطار المكاني والزماني:</a:t>
            </a:r>
          </a:p>
          <a:p>
            <a:pPr algn="just" rtl="1"/>
            <a:r>
              <a:rPr lang="ar-SA" sz="3300" b="1" dirty="0">
                <a:latin typeface="Lotus Linotype" pitchFamily="2" charset="-78"/>
                <a:cs typeface="Lotus Linotype" pitchFamily="2" charset="-78"/>
              </a:rPr>
              <a:t>الإطار المكاني العام: العالم.</a:t>
            </a:r>
          </a:p>
          <a:p>
            <a:pPr algn="just" rtl="1"/>
            <a:r>
              <a:rPr lang="ar-SA" sz="3300" b="1" dirty="0">
                <a:latin typeface="Lotus Linotype" pitchFamily="2" charset="-78"/>
                <a:cs typeface="Lotus Linotype" pitchFamily="2" charset="-78"/>
              </a:rPr>
              <a:t>الإطار الزماني العام: الحرب العالمية الأولى.</a:t>
            </a:r>
          </a:p>
          <a:p>
            <a:pPr algn="just" rtl="1"/>
            <a:r>
              <a:rPr lang="ar-SA" sz="3300" b="1" dirty="0">
                <a:latin typeface="Lotus Linotype" pitchFamily="2" charset="-78"/>
                <a:cs typeface="Lotus Linotype" pitchFamily="2" charset="-78"/>
              </a:rPr>
              <a:t>الإطار المكاني الخاص: أوربا.</a:t>
            </a:r>
          </a:p>
          <a:p>
            <a:pPr algn="just" rtl="1"/>
            <a:r>
              <a:rPr lang="ar-SA" sz="3300" b="1" dirty="0">
                <a:latin typeface="Lotus Linotype" pitchFamily="2" charset="-78"/>
                <a:cs typeface="Lotus Linotype" pitchFamily="2" charset="-78"/>
              </a:rPr>
              <a:t>الإطار الزماني الخاص: 1914-1919م.</a:t>
            </a:r>
          </a:p>
          <a:p>
            <a:pPr algn="just" rtl="1"/>
            <a:r>
              <a:rPr lang="ar-SA" sz="3300" b="1" dirty="0">
                <a:latin typeface="Lotus Linotype" pitchFamily="2" charset="-78"/>
                <a:cs typeface="Lotus Linotype" pitchFamily="2" charset="-78"/>
              </a:rPr>
              <a:t>شرح المصطلحات: </a:t>
            </a:r>
          </a:p>
          <a:p>
            <a:pPr algn="just" rtl="1"/>
            <a:r>
              <a:rPr lang="ar-SA" sz="3300" b="1" dirty="0">
                <a:latin typeface="Lotus Linotype" pitchFamily="2" charset="-78"/>
                <a:cs typeface="Lotus Linotype" pitchFamily="2" charset="-78"/>
              </a:rPr>
              <a:t>الأنفلونزا الاسبانية: هي عبارة عن وباء عالمي انطلق لأول مرّة من إسبانيا سنة 1918م</a:t>
            </a:r>
            <a:r>
              <a:rPr lang="ar-DZ" sz="3300" b="1" dirty="0">
                <a:latin typeface="Lotus Linotype" pitchFamily="2" charset="-78"/>
                <a:cs typeface="Lotus Linotype" pitchFamily="2" charset="-78"/>
              </a:rPr>
              <a:t> </a:t>
            </a:r>
            <a:r>
              <a:rPr lang="ar-DZ" sz="3300" b="1" dirty="0" err="1">
                <a:latin typeface="Lotus Linotype" pitchFamily="2" charset="-78"/>
                <a:cs typeface="Lotus Linotype" pitchFamily="2" charset="-78"/>
              </a:rPr>
              <a:t>فاوربا</a:t>
            </a:r>
            <a:r>
              <a:rPr lang="ar-SA" sz="3300" b="1" dirty="0">
                <a:latin typeface="Lotus Linotype" pitchFamily="2" charset="-78"/>
                <a:cs typeface="Lotus Linotype" pitchFamily="2" charset="-78"/>
              </a:rPr>
              <a:t>، حيث تراوحت </a:t>
            </a:r>
            <a:r>
              <a:rPr lang="ar-SA" sz="3300" b="1" dirty="0" err="1">
                <a:latin typeface="Lotus Linotype" pitchFamily="2" charset="-78"/>
                <a:cs typeface="Lotus Linotype" pitchFamily="2" charset="-78"/>
              </a:rPr>
              <a:t>الوفايات</a:t>
            </a:r>
            <a:r>
              <a:rPr lang="ar-SA" sz="3300" b="1" dirty="0">
                <a:latin typeface="Lotus Linotype" pitchFamily="2" charset="-78"/>
                <a:cs typeface="Lotus Linotype" pitchFamily="2" charset="-78"/>
              </a:rPr>
              <a:t> بين الـ 17 و50 مليونا</a:t>
            </a:r>
            <a:r>
              <a:rPr lang="ar-DZ" sz="3300" b="1" dirty="0">
                <a:latin typeface="Lotus Linotype" pitchFamily="2" charset="-78"/>
                <a:cs typeface="Lotus Linotype" pitchFamily="2" charset="-78"/>
              </a:rPr>
              <a:t>.</a:t>
            </a:r>
            <a:endParaRPr lang="ar-SA" sz="3300" b="1" dirty="0">
              <a:latin typeface="Lotus Linotype" pitchFamily="2" charset="-78"/>
              <a:cs typeface="Lotus Linotype" pitchFamily="2" charset="-78"/>
            </a:endParaRPr>
          </a:p>
          <a:p>
            <a:pPr algn="just" rtl="1"/>
            <a:r>
              <a:rPr lang="ar-SA" sz="3300" b="1" dirty="0">
                <a:latin typeface="Lotus Linotype" pitchFamily="2" charset="-78"/>
                <a:cs typeface="Lotus Linotype" pitchFamily="2" charset="-78"/>
              </a:rPr>
              <a:t>حملة صربيا: هي الحملة النمساوية-المجرية ضد صربيا في 28 جويلية سنة 1914م عقب مقتل ولي العهد النمساوي</a:t>
            </a:r>
            <a:r>
              <a:rPr lang="ar-DZ" sz="3300" b="1" dirty="0">
                <a:latin typeface="Lotus Linotype" pitchFamily="2" charset="-78"/>
                <a:cs typeface="Lotus Linotype" pitchFamily="2" charset="-78"/>
              </a:rPr>
              <a:t>.</a:t>
            </a:r>
            <a:endParaRPr lang="ar-SA" sz="3300" b="1" dirty="0">
              <a:latin typeface="Lotus Linotype" pitchFamily="2" charset="-78"/>
              <a:cs typeface="Lotus Linotype" pitchFamily="2" charset="-78"/>
            </a:endParaRPr>
          </a:p>
          <a:p>
            <a:pPr algn="just" rtl="1"/>
            <a:r>
              <a:rPr lang="ar-SA" sz="3300" b="1" dirty="0">
                <a:latin typeface="Lotus Linotype" pitchFamily="2" charset="-78"/>
                <a:cs typeface="Lotus Linotype" pitchFamily="2" charset="-78"/>
              </a:rPr>
              <a:t>الحصار الألماني: هو الحصار البحري الذي فرضه الحلفاء على ألمانيا خلال الفترة الممتدة بين سنتي 1914-1919م</a:t>
            </a:r>
            <a:r>
              <a:rPr lang="ar-DZ" sz="3300" b="1" dirty="0">
                <a:latin typeface="Lotus Linotype" pitchFamily="2" charset="-78"/>
                <a:cs typeface="Lotus Linotype" pitchFamily="2" charset="-78"/>
              </a:rPr>
              <a:t>.</a:t>
            </a:r>
            <a:endParaRPr lang="ar-SA" sz="3300" b="1" dirty="0">
              <a:latin typeface="Lotus Linotype" pitchFamily="2" charset="-78"/>
              <a:cs typeface="Lotus Linotype" pitchFamily="2" charset="-78"/>
            </a:endParaRPr>
          </a:p>
          <a:p>
            <a:pPr algn="just" rtl="1"/>
            <a:r>
              <a:rPr lang="ar-SA" sz="3300" b="1" dirty="0">
                <a:latin typeface="Lotus Linotype" pitchFamily="2" charset="-78"/>
                <a:cs typeface="Lotus Linotype" pitchFamily="2" charset="-78"/>
              </a:rPr>
              <a:t>الفكرة العامة :آثار ونتائج الحرب العالمية الأولى 1914-1918م.</a:t>
            </a:r>
          </a:p>
          <a:p>
            <a:pPr algn="just" rtl="1"/>
            <a:r>
              <a:rPr lang="ar-SA" sz="3300" b="1" dirty="0">
                <a:latin typeface="Lotus Linotype" pitchFamily="2" charset="-78"/>
                <a:cs typeface="Lotus Linotype" pitchFamily="2" charset="-78"/>
              </a:rPr>
              <a:t>الأفكار الفرعية:</a:t>
            </a:r>
          </a:p>
          <a:p>
            <a:pPr algn="just" rtl="1"/>
            <a:r>
              <a:rPr lang="ar-SA" sz="3300" b="1" dirty="0">
                <a:latin typeface="Lotus Linotype" pitchFamily="2" charset="-78"/>
                <a:cs typeface="Lotus Linotype" pitchFamily="2" charset="-78"/>
              </a:rPr>
              <a:t>- مقتل أربعة عشر مليون بين جندي ومدني نتيجة المعارك والمرض والجوع.</a:t>
            </a:r>
          </a:p>
          <a:p>
            <a:pPr algn="just" rtl="1"/>
            <a:r>
              <a:rPr lang="ar-SA" sz="3300" b="1" dirty="0">
                <a:latin typeface="Lotus Linotype" pitchFamily="2" charset="-78"/>
                <a:cs typeface="Lotus Linotype" pitchFamily="2" charset="-78"/>
              </a:rPr>
              <a:t>- أدت الأنفلونزا الاسبانية لوقوع ملايين </a:t>
            </a:r>
            <a:r>
              <a:rPr lang="ar-SA" sz="3300" b="1" dirty="0" err="1">
                <a:latin typeface="Lotus Linotype" pitchFamily="2" charset="-78"/>
                <a:cs typeface="Lotus Linotype" pitchFamily="2" charset="-78"/>
              </a:rPr>
              <a:t>الوقيات</a:t>
            </a:r>
            <a:r>
              <a:rPr lang="ar-SA" sz="3300" b="1" dirty="0">
                <a:latin typeface="Lotus Linotype" pitchFamily="2" charset="-78"/>
                <a:cs typeface="Lotus Linotype" pitchFamily="2" charset="-78"/>
              </a:rPr>
              <a:t> عبر أوربا والعالم.</a:t>
            </a:r>
          </a:p>
          <a:p>
            <a:pPr algn="just" rtl="1"/>
            <a:r>
              <a:rPr lang="ar-SA" sz="3300" b="1" dirty="0">
                <a:latin typeface="Lotus Linotype" pitchFamily="2" charset="-78"/>
                <a:cs typeface="Lotus Linotype" pitchFamily="2" charset="-78"/>
              </a:rPr>
              <a:t>- الآثار المدمرة للحملة النمساوية على صربيا سنة 1915م.</a:t>
            </a:r>
          </a:p>
          <a:p>
            <a:pPr algn="just" rtl="1"/>
            <a:r>
              <a:rPr lang="ar-SA" sz="3300" b="1" dirty="0">
                <a:latin typeface="Lotus Linotype" pitchFamily="2" charset="-78"/>
                <a:cs typeface="Lotus Linotype" pitchFamily="2" charset="-78"/>
              </a:rPr>
              <a:t>- وفاة 750 ألف ألمني نتيجة الحصار البحري للحلفاء 1914-1918م.</a:t>
            </a:r>
          </a:p>
          <a:p>
            <a:pPr algn="just" rtl="1"/>
            <a:endParaRPr lang="ar-SA" sz="2800" b="1" dirty="0">
              <a:latin typeface="Lotus Linotype" pitchFamily="2" charset="-78"/>
              <a:cs typeface="Lotus Linotype"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arn(inVertical)">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barn(inVertical)">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barn(inVertical)">
                                      <p:cBhvr>
                                        <p:cTn id="72" dur="500"/>
                                        <p:tgtEl>
                                          <p:spTgt spid="3">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barn(inVertical)">
                                      <p:cBhvr>
                                        <p:cTn id="77" dur="500"/>
                                        <p:tgtEl>
                                          <p:spTgt spid="3">
                                            <p:txEl>
                                              <p:pRg st="13" end="1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6" presetClass="entr" presetSubtype="21" fill="hold" grpId="0" nodeType="clickEffect">
                                  <p:stCondLst>
                                    <p:cond delay="0"/>
                                  </p:stCondLst>
                                  <p:childTnLst>
                                    <p:set>
                                      <p:cBhvr>
                                        <p:cTn id="81" dur="1" fill="hold">
                                          <p:stCondLst>
                                            <p:cond delay="0"/>
                                          </p:stCondLst>
                                        </p:cTn>
                                        <p:tgtEl>
                                          <p:spTgt spid="3">
                                            <p:txEl>
                                              <p:pRg st="14" end="14"/>
                                            </p:txEl>
                                          </p:spTgt>
                                        </p:tgtEl>
                                        <p:attrNameLst>
                                          <p:attrName>style.visibility</p:attrName>
                                        </p:attrNameLst>
                                      </p:cBhvr>
                                      <p:to>
                                        <p:strVal val="visible"/>
                                      </p:to>
                                    </p:set>
                                    <p:animEffect transition="in" filter="barn(inVertical)">
                                      <p:cBhvr>
                                        <p:cTn id="82" dur="500"/>
                                        <p:tgtEl>
                                          <p:spTgt spid="3">
                                            <p:txEl>
                                              <p:pRg st="14" end="14"/>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3">
                                            <p:txEl>
                                              <p:pRg st="15" end="15"/>
                                            </p:txEl>
                                          </p:spTgt>
                                        </p:tgtEl>
                                        <p:attrNameLst>
                                          <p:attrName>style.visibility</p:attrName>
                                        </p:attrNameLst>
                                      </p:cBhvr>
                                      <p:to>
                                        <p:strVal val="visible"/>
                                      </p:to>
                                    </p:set>
                                    <p:animEffect transition="in" filter="barn(inVertical)">
                                      <p:cBhvr>
                                        <p:cTn id="87" dur="500"/>
                                        <p:tgtEl>
                                          <p:spTgt spid="3">
                                            <p:txEl>
                                              <p:pRg st="15" end="15"/>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grpId="0" nodeType="clickEffect">
                                  <p:stCondLst>
                                    <p:cond delay="0"/>
                                  </p:stCondLst>
                                  <p:childTnLst>
                                    <p:set>
                                      <p:cBhvr>
                                        <p:cTn id="91" dur="1" fill="hold">
                                          <p:stCondLst>
                                            <p:cond delay="0"/>
                                          </p:stCondLst>
                                        </p:cTn>
                                        <p:tgtEl>
                                          <p:spTgt spid="3">
                                            <p:txEl>
                                              <p:pRg st="16" end="16"/>
                                            </p:txEl>
                                          </p:spTgt>
                                        </p:tgtEl>
                                        <p:attrNameLst>
                                          <p:attrName>style.visibility</p:attrName>
                                        </p:attrNameLst>
                                      </p:cBhvr>
                                      <p:to>
                                        <p:strVal val="visible"/>
                                      </p:to>
                                    </p:set>
                                    <p:animEffect transition="in" filter="barn(inVertical)">
                                      <p:cBhvr>
                                        <p:cTn id="92" dur="5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071546"/>
            <a:ext cx="8534400" cy="758952"/>
          </a:xfrm>
        </p:spPr>
        <p:txBody>
          <a:bodyPr>
            <a:noAutofit/>
          </a:bodyPr>
          <a:lstStyle/>
          <a:p>
            <a:br>
              <a:rPr lang="ar-DZ" sz="3600" b="1" dirty="0">
                <a:solidFill>
                  <a:srgbClr val="FF0000"/>
                </a:solidFill>
                <a:latin typeface="Lotus Linotype" pitchFamily="2" charset="-78"/>
                <a:cs typeface="Lotus Linotype" pitchFamily="2" charset="-78"/>
              </a:rPr>
            </a:br>
            <a:br>
              <a:rPr lang="ar-DZ" sz="3600" b="1" dirty="0">
                <a:solidFill>
                  <a:srgbClr val="FF0000"/>
                </a:solidFill>
                <a:latin typeface="Lotus Linotype" pitchFamily="2" charset="-78"/>
                <a:cs typeface="Lotus Linotype" pitchFamily="2" charset="-78"/>
              </a:rPr>
            </a:br>
            <a:r>
              <a:rPr lang="ar-SA" sz="3600" b="1" dirty="0">
                <a:solidFill>
                  <a:srgbClr val="FF0000"/>
                </a:solidFill>
                <a:latin typeface="Lotus Linotype" pitchFamily="2" charset="-78"/>
                <a:cs typeface="Lotus Linotype" pitchFamily="2" charset="-78"/>
              </a:rPr>
              <a:t>2- النقد الباطني:</a:t>
            </a:r>
            <a:br>
              <a:rPr lang="fr-FR" sz="3600" dirty="0">
                <a:solidFill>
                  <a:srgbClr val="FF0000"/>
                </a:solidFill>
                <a:latin typeface="Lotus Linotype" pitchFamily="2" charset="-78"/>
                <a:cs typeface="Lotus Linotype" pitchFamily="2" charset="-78"/>
              </a:rPr>
            </a:br>
            <a:r>
              <a:rPr lang="ar-SA" sz="3600" b="1" dirty="0">
                <a:latin typeface="Lotus Linotype" pitchFamily="2" charset="-78"/>
                <a:cs typeface="Lotus Linotype" pitchFamily="2" charset="-78"/>
              </a:rPr>
              <a:t> النقد </a:t>
            </a:r>
            <a:r>
              <a:rPr lang="ar-DZ" sz="3600" b="1" dirty="0">
                <a:latin typeface="Lotus Linotype" pitchFamily="2" charset="-78"/>
                <a:cs typeface="Lotus Linotype" pitchFamily="2" charset="-78"/>
              </a:rPr>
              <a:t>الايجابي</a:t>
            </a:r>
            <a:r>
              <a:rPr lang="ar-SA" sz="3600" b="1" dirty="0">
                <a:latin typeface="Lotus Linotype" pitchFamily="2" charset="-78"/>
                <a:cs typeface="Lotus Linotype" pitchFamily="2" charset="-78"/>
              </a:rPr>
              <a:t>:</a:t>
            </a:r>
            <a:br>
              <a:rPr lang="fr-FR" sz="3600" dirty="0">
                <a:latin typeface="Lotus Linotype" pitchFamily="2" charset="-78"/>
                <a:cs typeface="Lotus Linotype" pitchFamily="2" charset="-78"/>
              </a:rPr>
            </a:br>
            <a:endParaRPr lang="fr-FR" sz="3600" dirty="0">
              <a:solidFill>
                <a:srgbClr val="FF0000"/>
              </a:solidFill>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5070304"/>
          </a:xfrm>
        </p:spPr>
        <p:txBody>
          <a:bodyPr>
            <a:normAutofit/>
          </a:bodyPr>
          <a:lstStyle/>
          <a:p>
            <a:pPr algn="just" rtl="1"/>
            <a:r>
              <a:rPr lang="ar-SA" dirty="0">
                <a:latin typeface="Lotus Linotype" pitchFamily="2" charset="-78"/>
                <a:cs typeface="Lotus Linotype" pitchFamily="2" charset="-78"/>
              </a:rPr>
              <a:t>بعدما أحصى المؤلف عدد </a:t>
            </a:r>
            <a:r>
              <a:rPr lang="ar-SA" dirty="0" err="1">
                <a:latin typeface="Lotus Linotype" pitchFamily="2" charset="-78"/>
                <a:cs typeface="Lotus Linotype" pitchFamily="2" charset="-78"/>
              </a:rPr>
              <a:t>الوفايات</a:t>
            </a:r>
            <a:r>
              <a:rPr lang="ar-SA" dirty="0">
                <a:latin typeface="Lotus Linotype" pitchFamily="2" charset="-78"/>
                <a:cs typeface="Lotus Linotype" pitchFamily="2" charset="-78"/>
              </a:rPr>
              <a:t> بنوع من التفصيل، اعتنى شيئا ما بالحروب والأمراض التي طالت المجتمعات الأوربية، ثم تعرض لذكر حصار الحلفاء لألمانيا وتأثيره على مجريات الحرب؛ وقد كان يسرنا لو تعرّض المؤلف للحياة الاجتماعية والثقافية والعلمية والمسائل الاقتصادية، فهي أفيد للباحث والقارئ وأولى بالالتفات إليها. </a:t>
            </a:r>
            <a:endParaRPr lang="ar-DZ" dirty="0">
              <a:latin typeface="Lotus Linotype" pitchFamily="2" charset="-78"/>
              <a:cs typeface="Lotus Linotype" pitchFamily="2" charset="-78"/>
            </a:endParaRPr>
          </a:p>
          <a:p>
            <a:pPr algn="just" rtl="1"/>
            <a:r>
              <a:rPr lang="ar-SA" dirty="0">
                <a:latin typeface="Lotus Linotype" pitchFamily="2" charset="-78"/>
                <a:cs typeface="Lotus Linotype" pitchFamily="2" charset="-78"/>
              </a:rPr>
              <a:t>غير أن ذلك لا ينقص من جودة النص في شيء، فهو نص واضح الأسلوب دقيق التلخيص كثير المنفعة العلمية، فالباحث يتحدث في نص لا تتجاوز عدد فقراته الفقرة الواحدة عن النتائج الهامة لهذه الحرب، بحيث تسمح للباحث بأن يكوّن فكرة عامة عن آثار الحرب العالمية الأولى.</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785794"/>
            <a:ext cx="8534400" cy="758952"/>
          </a:xfrm>
        </p:spPr>
        <p:txBody>
          <a:bodyPr>
            <a:noAutofit/>
          </a:bodyPr>
          <a:lstStyle/>
          <a:p>
            <a:r>
              <a:rPr lang="ar-SA" sz="4000" b="1" dirty="0">
                <a:latin typeface="Lotus Linotype" pitchFamily="2" charset="-78"/>
                <a:cs typeface="Lotus Linotype" pitchFamily="2" charset="-78"/>
              </a:rPr>
              <a:t>2- النقد السلبي: </a:t>
            </a:r>
            <a:br>
              <a:rPr lang="fr-FR" sz="4000" dirty="0">
                <a:latin typeface="Lotus Linotype" pitchFamily="2" charset="-78"/>
                <a:cs typeface="Lotus Linotype" pitchFamily="2" charset="-78"/>
              </a:rPr>
            </a:br>
            <a:endParaRPr lang="fr-FR" sz="4000" dirty="0">
              <a:latin typeface="Lotus Linotype" pitchFamily="2" charset="-78"/>
              <a:cs typeface="Lotus Linotype" pitchFamily="2" charset="-78"/>
            </a:endParaRPr>
          </a:p>
        </p:txBody>
      </p:sp>
      <p:sp>
        <p:nvSpPr>
          <p:cNvPr id="3" name="Espace réservé du contenu 2"/>
          <p:cNvSpPr>
            <a:spLocks noGrp="1"/>
          </p:cNvSpPr>
          <p:nvPr>
            <p:ph sz="quarter" idx="1"/>
          </p:nvPr>
        </p:nvSpPr>
        <p:spPr>
          <a:xfrm>
            <a:off x="301752" y="1527048"/>
            <a:ext cx="8503920" cy="4998296"/>
          </a:xfrm>
        </p:spPr>
        <p:txBody>
          <a:bodyPr>
            <a:normAutofit/>
          </a:bodyPr>
          <a:lstStyle/>
          <a:p>
            <a:pPr algn="just" rtl="1"/>
            <a:r>
              <a:rPr lang="ar-DZ" dirty="0">
                <a:latin typeface="Lotus Linotype" pitchFamily="2" charset="-78"/>
                <a:cs typeface="Lotus Linotype" pitchFamily="2" charset="-78"/>
              </a:rPr>
              <a:t>لقد شهدت الحرب العالمية الأولى اندلاع حربين مختلتين للغاية في حرب واحدة بين عامي 1914-1918م، حيث كانت الحرب الأولى حربا بين الجنود والبحارة والطيّارين، انعكست نتائجها على العامة مباشرة فعانى جراءها الأفراد على نطاق واسع، لا سيّما في الخنادق والخطوط الأمامية للحرب والمعارك؛ أما الثانية فكانت حرب حكومات وتجّار حرب ودعاة المثالية المليئة بالطموحات السياسية والإقليمية التي تحدد مستقبل الامبراطوريات والأمم والشعوب حيث لا تختلف هذه الحرب كثيرا عما كان يجري في ساحات الوغى، فأدى كلّ هذا إلى ظهور قوى وقوميات وطنية وكيانات سياسية جديدة شكّلتها نتائج الحرب العالمية سنة 1918م. وكانت هناك أوقات لا سيما خلال سنتي 1917و1918 اجتمعت فيها حرب الجيوش وحرب الأيديولوجيات، فاندمجت الثورة والاستسلام، وأدى كل هذا إلى تغيير خريطة أوربا بشكل لم يكن له مثيل في السابق.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928C1567-6ABD-4AB1-B799-D6FA89E4B8E2}"/>
              </a:ext>
            </a:extLst>
          </p:cNvPr>
          <p:cNvGraphicFramePr>
            <a:graphicFrameLocks noGrp="1"/>
          </p:cNvGraphicFramePr>
          <p:nvPr>
            <p:extLst>
              <p:ext uri="{D42A27DB-BD31-4B8C-83A1-F6EECF244321}">
                <p14:modId xmlns:p14="http://schemas.microsoft.com/office/powerpoint/2010/main" val="2035704360"/>
              </p:ext>
            </p:extLst>
          </p:nvPr>
        </p:nvGraphicFramePr>
        <p:xfrm>
          <a:off x="323528" y="48031"/>
          <a:ext cx="8496944" cy="6761937"/>
        </p:xfrm>
        <a:graphic>
          <a:graphicData uri="http://schemas.openxmlformats.org/drawingml/2006/table">
            <a:tbl>
              <a:tblPr rtl="1" firstRow="1" firstCol="1" bandRow="1">
                <a:tableStyleId>{5C22544A-7EE6-4342-B048-85BDC9FD1C3A}</a:tableStyleId>
              </a:tblPr>
              <a:tblGrid>
                <a:gridCol w="1896915">
                  <a:extLst>
                    <a:ext uri="{9D8B030D-6E8A-4147-A177-3AD203B41FA5}">
                      <a16:colId xmlns:a16="http://schemas.microsoft.com/office/drawing/2014/main" val="2464620803"/>
                    </a:ext>
                  </a:extLst>
                </a:gridCol>
                <a:gridCol w="1718787">
                  <a:extLst>
                    <a:ext uri="{9D8B030D-6E8A-4147-A177-3AD203B41FA5}">
                      <a16:colId xmlns:a16="http://schemas.microsoft.com/office/drawing/2014/main" val="73691486"/>
                    </a:ext>
                  </a:extLst>
                </a:gridCol>
                <a:gridCol w="1580762">
                  <a:extLst>
                    <a:ext uri="{9D8B030D-6E8A-4147-A177-3AD203B41FA5}">
                      <a16:colId xmlns:a16="http://schemas.microsoft.com/office/drawing/2014/main" val="2337961376"/>
                    </a:ext>
                  </a:extLst>
                </a:gridCol>
                <a:gridCol w="1320565">
                  <a:extLst>
                    <a:ext uri="{9D8B030D-6E8A-4147-A177-3AD203B41FA5}">
                      <a16:colId xmlns:a16="http://schemas.microsoft.com/office/drawing/2014/main" val="445713012"/>
                    </a:ext>
                  </a:extLst>
                </a:gridCol>
                <a:gridCol w="1979915">
                  <a:extLst>
                    <a:ext uri="{9D8B030D-6E8A-4147-A177-3AD203B41FA5}">
                      <a16:colId xmlns:a16="http://schemas.microsoft.com/office/drawing/2014/main" val="2209132471"/>
                    </a:ext>
                  </a:extLst>
                </a:gridCol>
              </a:tblGrid>
              <a:tr h="424658">
                <a:tc gridSpan="5">
                  <a:txBody>
                    <a:bodyPr/>
                    <a:lstStyle/>
                    <a:p>
                      <a:pPr algn="ctr" rtl="1">
                        <a:lnSpc>
                          <a:spcPct val="115000"/>
                        </a:lnSpc>
                        <a:spcBef>
                          <a:spcPts val="600"/>
                        </a:spcBef>
                        <a:spcAft>
                          <a:spcPts val="600"/>
                        </a:spcAft>
                        <a:tabLst>
                          <a:tab pos="2825750" algn="ctr"/>
                          <a:tab pos="4737735" algn="l"/>
                        </a:tabLst>
                      </a:pPr>
                      <a:r>
                        <a:rPr lang="ar-DZ" sz="1800" dirty="0">
                          <a:effectLst/>
                          <a:cs typeface="Akhbar MT" pitchFamily="2" charset="-78"/>
                        </a:rPr>
                        <a:t>	قوات الحلفاء	</a:t>
                      </a:r>
                      <a:endParaRPr lang="fr-FR" sz="1200" dirty="0">
                        <a:effectLst/>
                        <a:latin typeface="Calibri" panose="020F0502020204030204" pitchFamily="34" charset="0"/>
                        <a:ea typeface="Times New Roman" panose="02020603050405020304" pitchFamily="18" charset="0"/>
                        <a:cs typeface="Akhbar MT" pitchFamily="2" charset="-78"/>
                      </a:endParaRPr>
                    </a:p>
                  </a:txBody>
                  <a:tcPr marL="43841" marR="4384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913289613"/>
                  </a:ext>
                </a:extLst>
              </a:tr>
              <a:tr h="564591">
                <a:tc>
                  <a:txBody>
                    <a:bodyPr/>
                    <a:lstStyle/>
                    <a:p>
                      <a:pPr algn="ctr" rtl="1">
                        <a:lnSpc>
                          <a:spcPct val="115000"/>
                        </a:lnSpc>
                        <a:spcBef>
                          <a:spcPts val="600"/>
                        </a:spcBef>
                        <a:spcAft>
                          <a:spcPts val="600"/>
                        </a:spcAft>
                      </a:pPr>
                      <a:r>
                        <a:rPr lang="ar-DZ" sz="1600" dirty="0">
                          <a:effectLst/>
                          <a:cs typeface="Akhbar MT" pitchFamily="2" charset="-78"/>
                        </a:rPr>
                        <a:t>البلد</a:t>
                      </a:r>
                      <a:endParaRPr lang="fr-FR" sz="1100" dirty="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800" b="1">
                          <a:effectLst/>
                          <a:cs typeface="Akhbar MT" pitchFamily="2" charset="-78"/>
                        </a:rPr>
                        <a:t>أجمالي القوات</a:t>
                      </a:r>
                      <a:endParaRPr lang="fr-FR" sz="1200" b="1">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800" b="1">
                          <a:effectLst/>
                          <a:cs typeface="Akhbar MT" pitchFamily="2" charset="-78"/>
                        </a:rPr>
                        <a:t>الموتى</a:t>
                      </a:r>
                      <a:endParaRPr lang="fr-FR" sz="1200" b="1">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800" b="1">
                          <a:effectLst/>
                          <a:cs typeface="Akhbar MT" pitchFamily="2" charset="-78"/>
                        </a:rPr>
                        <a:t>المصابون</a:t>
                      </a:r>
                      <a:endParaRPr lang="fr-FR" sz="1200" b="1">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800" b="1" dirty="0">
                          <a:effectLst/>
                          <a:cs typeface="Akhbar MT" pitchFamily="2" charset="-78"/>
                        </a:rPr>
                        <a:t>السجناء والمفقودين</a:t>
                      </a:r>
                      <a:endParaRPr lang="fr-FR" sz="1200" b="1" dirty="0">
                        <a:effectLst/>
                        <a:latin typeface="Calibri" panose="020F0502020204030204" pitchFamily="34" charset="0"/>
                        <a:ea typeface="Times New Roman" panose="02020603050405020304" pitchFamily="18" charset="0"/>
                        <a:cs typeface="Akhbar MT" pitchFamily="2" charset="-78"/>
                      </a:endParaRPr>
                    </a:p>
                  </a:txBody>
                  <a:tcPr marL="43841" marR="43841" marT="0" marB="0"/>
                </a:tc>
                <a:extLst>
                  <a:ext uri="{0D108BD9-81ED-4DB2-BD59-A6C34878D82A}">
                    <a16:rowId xmlns:a16="http://schemas.microsoft.com/office/drawing/2014/main" val="3228228348"/>
                  </a:ext>
                </a:extLst>
              </a:tr>
              <a:tr h="330398">
                <a:tc>
                  <a:txBody>
                    <a:bodyPr/>
                    <a:lstStyle/>
                    <a:p>
                      <a:pPr algn="ctr" rtl="1">
                        <a:lnSpc>
                          <a:spcPct val="115000"/>
                        </a:lnSpc>
                        <a:spcBef>
                          <a:spcPts val="600"/>
                        </a:spcBef>
                        <a:spcAft>
                          <a:spcPts val="600"/>
                        </a:spcAft>
                      </a:pPr>
                      <a:r>
                        <a:rPr lang="ar-DZ" sz="1600">
                          <a:effectLst/>
                          <a:cs typeface="Akhbar MT" pitchFamily="2" charset="-78"/>
                        </a:rPr>
                        <a:t>روسيا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12.000.000 </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dirty="0">
                          <a:effectLst/>
                        </a:rPr>
                        <a:t>1.700.000</a:t>
                      </a:r>
                      <a:endParaRPr lang="fr-FR" sz="1050" dirty="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dirty="0">
                          <a:effectLst/>
                        </a:rPr>
                        <a:t>4.950.000</a:t>
                      </a:r>
                      <a:endParaRPr lang="fr-FR" sz="1050" dirty="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2.500.000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4143863899"/>
                  </a:ext>
                </a:extLst>
              </a:tr>
              <a:tr h="392519">
                <a:tc>
                  <a:txBody>
                    <a:bodyPr/>
                    <a:lstStyle/>
                    <a:p>
                      <a:pPr algn="ctr" rtl="1">
                        <a:lnSpc>
                          <a:spcPct val="115000"/>
                        </a:lnSpc>
                        <a:spcBef>
                          <a:spcPts val="600"/>
                        </a:spcBef>
                        <a:spcAft>
                          <a:spcPts val="600"/>
                        </a:spcAft>
                      </a:pPr>
                      <a:r>
                        <a:rPr lang="ar-DZ" sz="1600">
                          <a:effectLst/>
                          <a:cs typeface="Akhbar MT" pitchFamily="2" charset="-78"/>
                        </a:rPr>
                        <a:t>بريطانيا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8.904.467</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908.371</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2.090.212</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191.652</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638033023"/>
                  </a:ext>
                </a:extLst>
              </a:tr>
              <a:tr h="241167">
                <a:tc>
                  <a:txBody>
                    <a:bodyPr/>
                    <a:lstStyle/>
                    <a:p>
                      <a:pPr algn="ctr" rtl="1">
                        <a:lnSpc>
                          <a:spcPct val="115000"/>
                        </a:lnSpc>
                        <a:spcBef>
                          <a:spcPts val="600"/>
                        </a:spcBef>
                        <a:spcAft>
                          <a:spcPts val="600"/>
                        </a:spcAft>
                      </a:pPr>
                      <a:r>
                        <a:rPr lang="ar-DZ" sz="1400">
                          <a:effectLst/>
                          <a:cs typeface="Akhbar MT" pitchFamily="2" charset="-78"/>
                        </a:rPr>
                        <a:t>فرنسا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8.410.000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1.357.800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dirty="0">
                          <a:effectLst/>
                        </a:rPr>
                        <a:t>4.266.000</a:t>
                      </a:r>
                      <a:endParaRPr lang="fr-FR" sz="1050" dirty="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537.000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233672489"/>
                  </a:ext>
                </a:extLst>
              </a:tr>
              <a:tr h="241167">
                <a:tc>
                  <a:txBody>
                    <a:bodyPr/>
                    <a:lstStyle/>
                    <a:p>
                      <a:pPr algn="ctr" rtl="1">
                        <a:lnSpc>
                          <a:spcPct val="115000"/>
                        </a:lnSpc>
                        <a:spcBef>
                          <a:spcPts val="600"/>
                        </a:spcBef>
                        <a:spcAft>
                          <a:spcPts val="600"/>
                        </a:spcAft>
                      </a:pPr>
                      <a:r>
                        <a:rPr lang="ar-DZ" sz="1400">
                          <a:effectLst/>
                          <a:cs typeface="Akhbar MT" pitchFamily="2" charset="-78"/>
                        </a:rPr>
                        <a:t>إيطاليا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5.615.000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650.000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947.000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600.000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3945172261"/>
                  </a:ext>
                </a:extLst>
              </a:tr>
              <a:tr h="241167">
                <a:tc>
                  <a:txBody>
                    <a:bodyPr/>
                    <a:lstStyle/>
                    <a:p>
                      <a:pPr algn="ctr" rtl="1">
                        <a:lnSpc>
                          <a:spcPct val="115000"/>
                        </a:lnSpc>
                        <a:spcBef>
                          <a:spcPts val="600"/>
                        </a:spcBef>
                        <a:spcAft>
                          <a:spcPts val="600"/>
                        </a:spcAft>
                      </a:pPr>
                      <a:r>
                        <a:rPr lang="ar-DZ" sz="1400">
                          <a:effectLst/>
                          <a:cs typeface="Akhbar MT" pitchFamily="2" charset="-78"/>
                        </a:rPr>
                        <a:t>الولايات المتّحدة</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4.355.000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116.516</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204.002</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4.500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3521550992"/>
                  </a:ext>
                </a:extLst>
              </a:tr>
              <a:tr h="241167">
                <a:tc>
                  <a:txBody>
                    <a:bodyPr/>
                    <a:lstStyle/>
                    <a:p>
                      <a:pPr algn="ctr" rtl="1">
                        <a:lnSpc>
                          <a:spcPct val="115000"/>
                        </a:lnSpc>
                        <a:spcBef>
                          <a:spcPts val="600"/>
                        </a:spcBef>
                        <a:spcAft>
                          <a:spcPts val="600"/>
                        </a:spcAft>
                      </a:pPr>
                      <a:r>
                        <a:rPr lang="ar-DZ" sz="1400">
                          <a:effectLst/>
                          <a:cs typeface="Akhbar MT" pitchFamily="2" charset="-78"/>
                        </a:rPr>
                        <a:t>اليابان</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800.000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300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907</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3</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3534678347"/>
                  </a:ext>
                </a:extLst>
              </a:tr>
              <a:tr h="241167">
                <a:tc>
                  <a:txBody>
                    <a:bodyPr/>
                    <a:lstStyle/>
                    <a:p>
                      <a:pPr algn="ctr" rtl="1">
                        <a:lnSpc>
                          <a:spcPct val="115000"/>
                        </a:lnSpc>
                        <a:spcBef>
                          <a:spcPts val="600"/>
                        </a:spcBef>
                        <a:spcAft>
                          <a:spcPts val="600"/>
                        </a:spcAft>
                      </a:pPr>
                      <a:r>
                        <a:rPr lang="ar-DZ" sz="1400">
                          <a:effectLst/>
                          <a:cs typeface="Akhbar MT" pitchFamily="2" charset="-78"/>
                        </a:rPr>
                        <a:t>رومانيا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750.000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335.706</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120.000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80.000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613948368"/>
                  </a:ext>
                </a:extLst>
              </a:tr>
              <a:tr h="241167">
                <a:tc>
                  <a:txBody>
                    <a:bodyPr/>
                    <a:lstStyle/>
                    <a:p>
                      <a:pPr algn="ctr" rtl="1">
                        <a:lnSpc>
                          <a:spcPct val="115000"/>
                        </a:lnSpc>
                        <a:spcBef>
                          <a:spcPts val="600"/>
                        </a:spcBef>
                        <a:spcAft>
                          <a:spcPts val="600"/>
                        </a:spcAft>
                      </a:pPr>
                      <a:r>
                        <a:rPr lang="ar-DZ" sz="1400">
                          <a:effectLst/>
                          <a:cs typeface="Akhbar MT" pitchFamily="2" charset="-78"/>
                        </a:rPr>
                        <a:t>صربيا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707.343</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45.000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133.148</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152.958</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863936656"/>
                  </a:ext>
                </a:extLst>
              </a:tr>
              <a:tr h="241167">
                <a:tc>
                  <a:txBody>
                    <a:bodyPr/>
                    <a:lstStyle/>
                    <a:p>
                      <a:pPr algn="ctr" rtl="1">
                        <a:lnSpc>
                          <a:spcPct val="115000"/>
                        </a:lnSpc>
                        <a:spcBef>
                          <a:spcPts val="600"/>
                        </a:spcBef>
                        <a:spcAft>
                          <a:spcPts val="600"/>
                        </a:spcAft>
                      </a:pPr>
                      <a:r>
                        <a:rPr lang="ar-DZ" sz="1400">
                          <a:effectLst/>
                          <a:cs typeface="Akhbar MT" pitchFamily="2" charset="-78"/>
                        </a:rPr>
                        <a:t>بلجيكا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267.000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13.716</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44.686</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34.659</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3548948841"/>
                  </a:ext>
                </a:extLst>
              </a:tr>
              <a:tr h="241167">
                <a:tc>
                  <a:txBody>
                    <a:bodyPr/>
                    <a:lstStyle/>
                    <a:p>
                      <a:pPr algn="ctr" rtl="1">
                        <a:lnSpc>
                          <a:spcPct val="115000"/>
                        </a:lnSpc>
                        <a:spcBef>
                          <a:spcPts val="600"/>
                        </a:spcBef>
                        <a:spcAft>
                          <a:spcPts val="600"/>
                        </a:spcAft>
                      </a:pPr>
                      <a:r>
                        <a:rPr lang="ar-DZ" sz="1400">
                          <a:effectLst/>
                          <a:cs typeface="Akhbar MT" pitchFamily="2" charset="-78"/>
                        </a:rPr>
                        <a:t>اليونان</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230.000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5000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21.000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4205292231"/>
                  </a:ext>
                </a:extLst>
              </a:tr>
              <a:tr h="241167">
                <a:tc>
                  <a:txBody>
                    <a:bodyPr/>
                    <a:lstStyle/>
                    <a:p>
                      <a:pPr algn="ctr" rtl="1">
                        <a:lnSpc>
                          <a:spcPct val="115000"/>
                        </a:lnSpc>
                        <a:spcBef>
                          <a:spcPts val="600"/>
                        </a:spcBef>
                        <a:spcAft>
                          <a:spcPts val="600"/>
                        </a:spcAft>
                      </a:pPr>
                      <a:r>
                        <a:rPr lang="ar-DZ" sz="1400">
                          <a:effectLst/>
                          <a:cs typeface="Akhbar MT" pitchFamily="2" charset="-78"/>
                        </a:rPr>
                        <a:t>البرتغال</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100.000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7.200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13.751</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12.318</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996240516"/>
                  </a:ext>
                </a:extLst>
              </a:tr>
              <a:tr h="323251">
                <a:tc>
                  <a:txBody>
                    <a:bodyPr/>
                    <a:lstStyle/>
                    <a:p>
                      <a:pPr algn="ctr" rtl="1">
                        <a:lnSpc>
                          <a:spcPct val="115000"/>
                        </a:lnSpc>
                        <a:spcBef>
                          <a:spcPts val="600"/>
                        </a:spcBef>
                        <a:spcAft>
                          <a:spcPts val="600"/>
                        </a:spcAft>
                      </a:pPr>
                      <a:r>
                        <a:rPr lang="ar-DZ" sz="1400">
                          <a:effectLst/>
                          <a:cs typeface="Akhbar MT" pitchFamily="2" charset="-78"/>
                        </a:rPr>
                        <a:t>الجبل الأسود</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50.000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3.000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just" rtl="1">
                        <a:lnSpc>
                          <a:spcPct val="115000"/>
                        </a:lnSpc>
                        <a:spcBef>
                          <a:spcPts val="600"/>
                        </a:spcBef>
                        <a:spcAft>
                          <a:spcPts val="600"/>
                        </a:spcAft>
                      </a:pPr>
                      <a:r>
                        <a:rPr lang="ar-DZ" sz="1200">
                          <a:effectLst/>
                        </a:rPr>
                        <a:t>10.000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20.000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541413029"/>
                  </a:ext>
                </a:extLst>
              </a:tr>
              <a:tr h="424845">
                <a:tc>
                  <a:txBody>
                    <a:bodyPr/>
                    <a:lstStyle/>
                    <a:p>
                      <a:pPr algn="ctr" rtl="1">
                        <a:lnSpc>
                          <a:spcPct val="115000"/>
                        </a:lnSpc>
                        <a:spcBef>
                          <a:spcPts val="600"/>
                        </a:spcBef>
                        <a:spcAft>
                          <a:spcPts val="600"/>
                        </a:spcAft>
                      </a:pPr>
                      <a:r>
                        <a:rPr lang="ar-DZ" sz="1400">
                          <a:effectLst/>
                          <a:cs typeface="Akhbar MT" pitchFamily="2" charset="-78"/>
                        </a:rPr>
                        <a:t>المجموع</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200">
                          <a:effectLst/>
                        </a:rPr>
                        <a:t>42.188.810</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5.142.631</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a:effectLst/>
                        </a:rPr>
                        <a:t>12.800.706</a:t>
                      </a:r>
                      <a:endParaRPr lang="fr-FR" sz="105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200" dirty="0">
                          <a:effectLst/>
                        </a:rPr>
                        <a:t>4.121.706</a:t>
                      </a:r>
                      <a:endParaRPr lang="fr-FR" sz="1050" dirty="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1274177027"/>
                  </a:ext>
                </a:extLst>
              </a:tr>
              <a:tr h="310072">
                <a:tc gridSpan="5">
                  <a:txBody>
                    <a:bodyPr/>
                    <a:lstStyle/>
                    <a:p>
                      <a:pPr algn="ctr" rtl="1">
                        <a:lnSpc>
                          <a:spcPct val="115000"/>
                        </a:lnSpc>
                        <a:spcBef>
                          <a:spcPts val="600"/>
                        </a:spcBef>
                        <a:spcAft>
                          <a:spcPts val="600"/>
                        </a:spcAft>
                      </a:pPr>
                      <a:r>
                        <a:rPr lang="ar-DZ" sz="1800">
                          <a:effectLst/>
                          <a:cs typeface="Akhbar MT" pitchFamily="2" charset="-78"/>
                        </a:rPr>
                        <a:t>قوات المحور</a:t>
                      </a:r>
                      <a:endParaRPr lang="fr-FR" sz="1200">
                        <a:effectLst/>
                        <a:latin typeface="Calibri" panose="020F0502020204030204" pitchFamily="34" charset="0"/>
                        <a:ea typeface="Times New Roman" panose="02020603050405020304" pitchFamily="18" charset="0"/>
                        <a:cs typeface="Akhbar MT" pitchFamily="2" charset="-78"/>
                      </a:endParaRPr>
                    </a:p>
                  </a:txBody>
                  <a:tcPr marL="43841" marR="43841"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893310252"/>
                  </a:ext>
                </a:extLst>
              </a:tr>
              <a:tr h="241167">
                <a:tc>
                  <a:txBody>
                    <a:bodyPr/>
                    <a:lstStyle/>
                    <a:p>
                      <a:pPr algn="ctr" rtl="1">
                        <a:lnSpc>
                          <a:spcPct val="115000"/>
                        </a:lnSpc>
                        <a:spcBef>
                          <a:spcPts val="600"/>
                        </a:spcBef>
                        <a:spcAft>
                          <a:spcPts val="600"/>
                        </a:spcAft>
                      </a:pPr>
                      <a:r>
                        <a:rPr lang="ar-DZ" sz="1400">
                          <a:effectLst/>
                          <a:cs typeface="Akhbar MT" pitchFamily="2" charset="-78"/>
                        </a:rPr>
                        <a:t>ألمانيا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100">
                          <a:effectLst/>
                        </a:rPr>
                        <a:t>11.000.000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1.773.700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4.216.058</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1.152.800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1161839417"/>
                  </a:ext>
                </a:extLst>
              </a:tr>
              <a:tr h="241167">
                <a:tc>
                  <a:txBody>
                    <a:bodyPr/>
                    <a:lstStyle/>
                    <a:p>
                      <a:pPr algn="ctr" rtl="1">
                        <a:lnSpc>
                          <a:spcPct val="115000"/>
                        </a:lnSpc>
                        <a:spcBef>
                          <a:spcPts val="600"/>
                        </a:spcBef>
                        <a:spcAft>
                          <a:spcPts val="600"/>
                        </a:spcAft>
                      </a:pPr>
                      <a:r>
                        <a:rPr lang="ar-DZ" sz="1400">
                          <a:effectLst/>
                          <a:cs typeface="Akhbar MT" pitchFamily="2" charset="-78"/>
                        </a:rPr>
                        <a:t>النمسا والمجر</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100">
                          <a:effectLst/>
                        </a:rPr>
                        <a:t>7.800.000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1.200.000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3.620.000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2.200.000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14987793"/>
                  </a:ext>
                </a:extLst>
              </a:tr>
              <a:tr h="241167">
                <a:tc>
                  <a:txBody>
                    <a:bodyPr/>
                    <a:lstStyle/>
                    <a:p>
                      <a:pPr algn="ctr" rtl="1">
                        <a:lnSpc>
                          <a:spcPct val="115000"/>
                        </a:lnSpc>
                        <a:spcBef>
                          <a:spcPts val="600"/>
                        </a:spcBef>
                        <a:spcAft>
                          <a:spcPts val="600"/>
                        </a:spcAft>
                      </a:pPr>
                      <a:r>
                        <a:rPr lang="ar-DZ" sz="1400">
                          <a:effectLst/>
                          <a:cs typeface="Akhbar MT" pitchFamily="2" charset="-78"/>
                        </a:rPr>
                        <a:t>تركيا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100">
                          <a:effectLst/>
                        </a:rPr>
                        <a:t>2.850.000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325.000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400.000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250.000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444166533"/>
                  </a:ext>
                </a:extLst>
              </a:tr>
              <a:tr h="371630">
                <a:tc>
                  <a:txBody>
                    <a:bodyPr/>
                    <a:lstStyle/>
                    <a:p>
                      <a:pPr algn="ctr" rtl="1">
                        <a:lnSpc>
                          <a:spcPct val="115000"/>
                        </a:lnSpc>
                        <a:spcBef>
                          <a:spcPts val="600"/>
                        </a:spcBef>
                        <a:spcAft>
                          <a:spcPts val="600"/>
                        </a:spcAft>
                      </a:pPr>
                      <a:r>
                        <a:rPr lang="ar-DZ" sz="1400">
                          <a:effectLst/>
                          <a:cs typeface="Akhbar MT" pitchFamily="2" charset="-78"/>
                        </a:rPr>
                        <a:t>بلغاريا</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100">
                          <a:effectLst/>
                        </a:rPr>
                        <a:t>1.200.000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87.500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152.390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277.029</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3533057255"/>
                  </a:ext>
                </a:extLst>
              </a:tr>
              <a:tr h="241167">
                <a:tc>
                  <a:txBody>
                    <a:bodyPr/>
                    <a:lstStyle/>
                    <a:p>
                      <a:pPr algn="ctr" rtl="1">
                        <a:lnSpc>
                          <a:spcPct val="115000"/>
                        </a:lnSpc>
                        <a:spcBef>
                          <a:spcPts val="600"/>
                        </a:spcBef>
                        <a:spcAft>
                          <a:spcPts val="600"/>
                        </a:spcAft>
                      </a:pPr>
                      <a:r>
                        <a:rPr lang="ar-DZ" sz="1400">
                          <a:effectLst/>
                          <a:cs typeface="Akhbar MT" pitchFamily="2" charset="-78"/>
                        </a:rPr>
                        <a:t>المجموع</a:t>
                      </a:r>
                      <a:endParaRPr lang="fr-FR" sz="110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100">
                          <a:effectLst/>
                        </a:rPr>
                        <a:t>22.850.000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3.386.200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8.388.448</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15.404.477</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3275913220"/>
                  </a:ext>
                </a:extLst>
              </a:tr>
              <a:tr h="424845">
                <a:tc>
                  <a:txBody>
                    <a:bodyPr/>
                    <a:lstStyle/>
                    <a:p>
                      <a:pPr algn="ctr" rtl="1">
                        <a:lnSpc>
                          <a:spcPct val="115000"/>
                        </a:lnSpc>
                        <a:spcBef>
                          <a:spcPts val="600"/>
                        </a:spcBef>
                        <a:spcAft>
                          <a:spcPts val="600"/>
                        </a:spcAft>
                      </a:pPr>
                      <a:r>
                        <a:rPr lang="ar-DZ" sz="1400" dirty="0">
                          <a:effectLst/>
                          <a:cs typeface="Akhbar MT" pitchFamily="2" charset="-78"/>
                        </a:rPr>
                        <a:t>المجموع العام</a:t>
                      </a:r>
                      <a:endParaRPr lang="fr-FR" sz="1100" dirty="0">
                        <a:effectLst/>
                        <a:latin typeface="Calibri" panose="020F0502020204030204" pitchFamily="34" charset="0"/>
                        <a:ea typeface="Times New Roman" panose="02020603050405020304" pitchFamily="18" charset="0"/>
                        <a:cs typeface="Akhbar MT" pitchFamily="2" charset="-78"/>
                      </a:endParaRPr>
                    </a:p>
                  </a:txBody>
                  <a:tcPr marL="43841" marR="43841" marT="0" marB="0"/>
                </a:tc>
                <a:tc>
                  <a:txBody>
                    <a:bodyPr/>
                    <a:lstStyle/>
                    <a:p>
                      <a:pPr algn="ctr" rtl="1">
                        <a:lnSpc>
                          <a:spcPct val="115000"/>
                        </a:lnSpc>
                        <a:spcBef>
                          <a:spcPts val="600"/>
                        </a:spcBef>
                        <a:spcAft>
                          <a:spcPts val="600"/>
                        </a:spcAft>
                      </a:pPr>
                      <a:r>
                        <a:rPr lang="ar-DZ" sz="1100">
                          <a:effectLst/>
                        </a:rPr>
                        <a:t>65.038.810</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8.58.831</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a:effectLst/>
                        </a:rPr>
                        <a:t>21.189.154</a:t>
                      </a:r>
                      <a:endParaRPr lang="fr-FR" sz="100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tc>
                  <a:txBody>
                    <a:bodyPr/>
                    <a:lstStyle/>
                    <a:p>
                      <a:pPr algn="ctr" rtl="1">
                        <a:lnSpc>
                          <a:spcPct val="115000"/>
                        </a:lnSpc>
                        <a:spcBef>
                          <a:spcPts val="600"/>
                        </a:spcBef>
                        <a:spcAft>
                          <a:spcPts val="600"/>
                        </a:spcAft>
                      </a:pPr>
                      <a:r>
                        <a:rPr lang="ar-DZ" sz="1100" dirty="0">
                          <a:effectLst/>
                        </a:rPr>
                        <a:t>7.750.919</a:t>
                      </a:r>
                      <a:endParaRPr lang="fr-FR" sz="1000" dirty="0">
                        <a:effectLst/>
                        <a:latin typeface="Calibri" panose="020F0502020204030204" pitchFamily="34" charset="0"/>
                        <a:ea typeface="Times New Roman" panose="02020603050405020304" pitchFamily="18" charset="0"/>
                        <a:cs typeface="Arial" panose="020B0604020202020204" pitchFamily="34" charset="0"/>
                      </a:endParaRPr>
                    </a:p>
                  </a:txBody>
                  <a:tcPr marL="43841" marR="43841" marT="0" marB="0"/>
                </a:tc>
                <a:extLst>
                  <a:ext uri="{0D108BD9-81ED-4DB2-BD59-A6C34878D82A}">
                    <a16:rowId xmlns:a16="http://schemas.microsoft.com/office/drawing/2014/main" val="2098588468"/>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67</TotalTime>
  <Words>758</Words>
  <Application>Microsoft Office PowerPoint</Application>
  <PresentationFormat>Affichage à l'écran (4:3)</PresentationFormat>
  <Paragraphs>136</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Akhbar MT</vt:lpstr>
      <vt:lpstr>Calibri</vt:lpstr>
      <vt:lpstr>Georgia</vt:lpstr>
      <vt:lpstr>Lotus Linotype</vt:lpstr>
      <vt:lpstr>Wingdings</vt:lpstr>
      <vt:lpstr>Wingdings 2</vt:lpstr>
      <vt:lpstr>Civil</vt:lpstr>
      <vt:lpstr>المحاضرة الرابعة نص تاريخي حول الحرب العالمية الأولى 1914-1918م.</vt:lpstr>
      <vt:lpstr>  النص: الحرب العالمية الأولى 1914-1918م. </vt:lpstr>
      <vt:lpstr>السياق التاريخي</vt:lpstr>
      <vt:lpstr>التحليل الظاهري</vt:lpstr>
      <vt:lpstr>  2- النقد الباطني:  النقد الايجابي: </vt:lpstr>
      <vt:lpstr>2- النقد السلبي: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رسالة جورج سميث إلى إيدوارد فيتيبلان سنة 1812م.</dc:title>
  <dc:creator>khaled</dc:creator>
  <cp:lastModifiedBy>Kerbech Kerbech</cp:lastModifiedBy>
  <cp:revision>8</cp:revision>
  <dcterms:created xsi:type="dcterms:W3CDTF">2023-10-12T08:49:14Z</dcterms:created>
  <dcterms:modified xsi:type="dcterms:W3CDTF">2024-01-27T07:49:21Z</dcterms:modified>
</cp:coreProperties>
</file>