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bin" ContentType="application/vnd.openxmlformats-officedocument.oleObject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2" d="100"/>
          <a:sy n="62" d="100"/>
        </p:scale>
        <p:origin x="-636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388620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1588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/>
          <a:lstStyle>
            <a:lvl1pPr algn="l">
              <a:defRPr sz="1200"/>
            </a:lvl1pPr>
          </a:lstStyle>
          <a:p>
            <a:fld id="{4CED0669-B9BD-40F8-9AD8-FEA11317A363}" type="datetimeFigureOut">
              <a:rPr lang="ar-DZ" smtClean="0"/>
              <a:pPr/>
              <a:t>21-05-1441</a:t>
            </a:fld>
            <a:endParaRPr lang="ar-DZ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1" anchor="ctr"/>
          <a:lstStyle/>
          <a:p>
            <a:endParaRPr lang="ar-DZ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ar-DZ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388620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r">
              <a:defRPr sz="1200"/>
            </a:lvl1pPr>
          </a:lstStyle>
          <a:p>
            <a:endParaRPr lang="ar-DZ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1588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1" anchor="b"/>
          <a:lstStyle>
            <a:lvl1pPr algn="l">
              <a:defRPr sz="1200"/>
            </a:lvl1pPr>
          </a:lstStyle>
          <a:p>
            <a:fld id="{D38A5DA6-C0EA-436B-B3AB-2C7F4F0BE903}" type="slidenum">
              <a:rPr lang="ar-DZ" smtClean="0"/>
              <a:pPr/>
              <a:t>‹N°›</a:t>
            </a:fld>
            <a:endParaRPr lang="ar-D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ar-DZ" dirty="0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38A5DA6-C0EA-436B-B3AB-2C7F4F0BE903}" type="slidenum">
              <a:rPr lang="ar-DZ" smtClean="0"/>
              <a:pPr/>
              <a:t>1</a:t>
            </a:fld>
            <a:endParaRPr lang="ar-DZ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6D7215-15BF-44E5-964B-DF08104809E6}" type="datetimeFigureOut">
              <a:rPr lang="fr-FR" smtClean="0"/>
              <a:pPr/>
              <a:t>16/01/2020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99CC61E-90A4-412A-BB8E-0326ADF1AA6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4" Type="http://schemas.openxmlformats.org/officeDocument/2006/relationships/oleObject" Target="../embeddings/oleObject2.bin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928794" y="1500174"/>
            <a:ext cx="6429420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dirty="0" smtClean="0"/>
              <a:t>	 program TDTP6</a:t>
            </a:r>
          </a:p>
          <a:p>
            <a:r>
              <a:rPr lang="fr-FR" dirty="0" smtClean="0"/>
              <a:t>	open(1,file=‘restd6ex1.dat’</a:t>
            </a:r>
          </a:p>
          <a:p>
            <a:r>
              <a:rPr lang="fr-FR" dirty="0" smtClean="0"/>
              <a:t>               </a:t>
            </a:r>
            <a:r>
              <a:rPr lang="fr-FR" dirty="0" err="1" smtClean="0"/>
              <a:t>write</a:t>
            </a:r>
            <a:r>
              <a:rPr lang="fr-FR" dirty="0" smtClean="0"/>
              <a:t>(*,*)’Donne moi la valeur initiale de x’</a:t>
            </a:r>
          </a:p>
          <a:p>
            <a:r>
              <a:rPr lang="fr-FR" dirty="0" smtClean="0"/>
              <a:t>                </a:t>
            </a:r>
            <a:r>
              <a:rPr lang="fr-FR" dirty="0" err="1" smtClean="0"/>
              <a:t>read</a:t>
            </a:r>
            <a:r>
              <a:rPr lang="fr-FR" dirty="0" smtClean="0"/>
              <a:t>(*,*)x</a:t>
            </a:r>
          </a:p>
          <a:p>
            <a:r>
              <a:rPr lang="fr-FR" dirty="0" smtClean="0"/>
              <a:t>	</a:t>
            </a:r>
            <a:r>
              <a:rPr lang="fr-FR" dirty="0" err="1" smtClean="0"/>
              <a:t>pr</a:t>
            </a:r>
            <a:r>
              <a:rPr lang="fr-FR" dirty="0" smtClean="0"/>
              <a:t>=1.0E-5</a:t>
            </a:r>
          </a:p>
          <a:p>
            <a:r>
              <a:rPr lang="fr-FR" dirty="0" smtClean="0"/>
              <a:t>	n=10000</a:t>
            </a:r>
          </a:p>
          <a:p>
            <a:r>
              <a:rPr lang="fr-FR" dirty="0" smtClean="0"/>
              <a:t>	do 10 j=0,n</a:t>
            </a:r>
          </a:p>
          <a:p>
            <a:r>
              <a:rPr lang="fr-FR" dirty="0" smtClean="0"/>
              <a:t>                f1=x</a:t>
            </a:r>
          </a:p>
          <a:p>
            <a:r>
              <a:rPr lang="fr-FR" dirty="0" smtClean="0"/>
              <a:t>	f2=</a:t>
            </a:r>
            <a:r>
              <a:rPr lang="fr-FR" dirty="0" err="1" smtClean="0"/>
              <a:t>exp</a:t>
            </a:r>
            <a:r>
              <a:rPr lang="fr-FR" dirty="0" smtClean="0"/>
              <a:t>(-x)</a:t>
            </a:r>
          </a:p>
          <a:p>
            <a:r>
              <a:rPr lang="fr-FR" dirty="0" smtClean="0"/>
              <a:t>                  </a:t>
            </a:r>
            <a:r>
              <a:rPr lang="fr-FR" dirty="0" err="1" smtClean="0"/>
              <a:t>write</a:t>
            </a:r>
            <a:r>
              <a:rPr lang="fr-FR" dirty="0" smtClean="0"/>
              <a:t>(1,*) f1, f2</a:t>
            </a:r>
          </a:p>
          <a:p>
            <a:r>
              <a:rPr lang="fr-FR" dirty="0" smtClean="0"/>
              <a:t>                   </a:t>
            </a:r>
            <a:r>
              <a:rPr lang="fr-FR" dirty="0" err="1" smtClean="0"/>
              <a:t>write</a:t>
            </a:r>
            <a:r>
              <a:rPr lang="fr-FR" dirty="0" smtClean="0"/>
              <a:t>(*,*)f1,f2</a:t>
            </a:r>
          </a:p>
          <a:p>
            <a:r>
              <a:rPr lang="fr-FR" dirty="0" smtClean="0"/>
              <a:t>	x=f2</a:t>
            </a:r>
          </a:p>
          <a:p>
            <a:r>
              <a:rPr lang="fr-FR" dirty="0" smtClean="0"/>
              <a:t>	delta=abs(f1-x)</a:t>
            </a:r>
          </a:p>
          <a:p>
            <a:r>
              <a:rPr lang="fr-FR" dirty="0" smtClean="0"/>
              <a:t>	if(delta.lt.pr) </a:t>
            </a:r>
            <a:r>
              <a:rPr lang="fr-FR" dirty="0" err="1" smtClean="0"/>
              <a:t>goto</a:t>
            </a:r>
            <a:r>
              <a:rPr lang="fr-FR" dirty="0" smtClean="0"/>
              <a:t> 20</a:t>
            </a:r>
          </a:p>
          <a:p>
            <a:r>
              <a:rPr lang="fr-FR" dirty="0" smtClean="0"/>
              <a:t>   10           continue</a:t>
            </a:r>
          </a:p>
          <a:p>
            <a:r>
              <a:rPr lang="fr-FR" dirty="0" smtClean="0"/>
              <a:t>    20          </a:t>
            </a:r>
            <a:r>
              <a:rPr lang="fr-FR" dirty="0" err="1" smtClean="0"/>
              <a:t>write</a:t>
            </a:r>
            <a:r>
              <a:rPr lang="fr-FR" dirty="0" smtClean="0"/>
              <a:t>(*,*)'x=',x</a:t>
            </a:r>
          </a:p>
          <a:p>
            <a:r>
              <a:rPr lang="fr-FR" dirty="0" smtClean="0"/>
              <a:t>	stop</a:t>
            </a:r>
          </a:p>
          <a:p>
            <a:r>
              <a:rPr lang="fr-FR" dirty="0" smtClean="0"/>
              <a:t>	end</a:t>
            </a:r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2643174" y="1571612"/>
            <a:ext cx="71438" cy="5000636"/>
          </a:xfrm>
          <a:prstGeom prst="rect">
            <a:avLst/>
          </a:prstGeom>
        </p:spPr>
        <p:style>
          <a:lnRef idx="0">
            <a:schemeClr val="accent3"/>
          </a:lnRef>
          <a:fillRef idx="3">
            <a:schemeClr val="accent3"/>
          </a:fillRef>
          <a:effectRef idx="3">
            <a:schemeClr val="accent3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6" name="ZoneTexte 5"/>
          <p:cNvSpPr txBox="1"/>
          <p:nvPr/>
        </p:nvSpPr>
        <p:spPr>
          <a:xfrm>
            <a:off x="571472" y="214290"/>
            <a:ext cx="8286808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TD/TP6</a:t>
            </a:r>
          </a:p>
          <a:p>
            <a:pPr algn="ctr"/>
            <a:r>
              <a:rPr lang="fr-FR" sz="3200" dirty="0" smtClean="0">
                <a:solidFill>
                  <a:srgbClr val="FF0000"/>
                </a:solidFill>
              </a:rPr>
              <a:t>La méthode itérative (substitutions successives)</a:t>
            </a:r>
            <a:endParaRPr lang="fr-FR" sz="3200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4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4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4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4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4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4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-285784" y="285728"/>
          <a:ext cx="7072362" cy="5802625"/>
        </p:xfrm>
        <a:graphic>
          <a:graphicData uri="http://schemas.openxmlformats.org/presentationml/2006/ole">
            <p:oleObj spid="_x0000_s1026" name="Graph" r:id="rId3" imgW="3538080" imgH="2773440" progId="">
              <p:embed/>
            </p:oleObj>
          </a:graphicData>
        </a:graphic>
      </p:graphicFrame>
      <p:graphicFrame>
        <p:nvGraphicFramePr>
          <p:cNvPr id="1029" name="Object 5"/>
          <p:cNvGraphicFramePr>
            <a:graphicFrameLocks noChangeAspect="1"/>
          </p:cNvGraphicFramePr>
          <p:nvPr/>
        </p:nvGraphicFramePr>
        <p:xfrm>
          <a:off x="-285784" y="-214338"/>
          <a:ext cx="7143800" cy="6286545"/>
        </p:xfrm>
        <a:graphic>
          <a:graphicData uri="http://schemas.openxmlformats.org/presentationml/2006/ole">
            <p:oleObj spid="_x0000_s1029" name="Graph" r:id="rId4" imgW="3672000" imgH="3098880" progId="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ChangeArrowheads="1"/>
          </p:cNvSpPr>
          <p:nvPr/>
        </p:nvSpPr>
        <p:spPr bwMode="auto">
          <a:xfrm>
            <a:off x="928662" y="357166"/>
            <a:ext cx="5929354" cy="5940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11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program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TDTP6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open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(1, file='restd6ex2.dat')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</a:t>
            </a:r>
            <a:r>
              <a:rPr kumimoji="0" lang="fr-FR" sz="20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write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(*,*)'Donne moi la valeur initiale de x'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read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(*,*)x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pr=1.0E-5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n=10000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do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10 j=0,n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f=(x*x)-x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ff=(2*x)-1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 xx=x-(f/ff)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write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(1,*) x, f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      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write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(*,*)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x,xx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delta=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abs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(xx-x)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if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(delta.lt.pr) </a:t>
            </a:r>
            <a:r>
              <a:rPr kumimoji="0" lang="en-US" sz="2000" b="0" i="0" u="none" strike="noStrike" cap="none" normalizeH="0" baseline="0" dirty="0" err="1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goto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20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	x=xx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10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continue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  20       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write</a:t>
            </a:r>
            <a:r>
              <a:rPr kumimoji="0" lang="en-US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Arial" pitchFamily="34" charset="0"/>
              </a:rPr>
              <a:t>(*,*)'x=',x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fr-FR" sz="2000" dirty="0" smtClean="0">
                <a:latin typeface="Calibri" pitchFamily="34" charset="0"/>
                <a:cs typeface="Arial" pitchFamily="34" charset="0"/>
              </a:rPr>
              <a:t>                </a:t>
            </a:r>
            <a:r>
              <a:rPr lang="fr-FR" sz="2000" dirty="0" smtClean="0">
                <a:solidFill>
                  <a:srgbClr val="00B0F0"/>
                </a:solidFill>
                <a:latin typeface="Calibri" pitchFamily="34" charset="0"/>
                <a:cs typeface="Arial" pitchFamily="34" charset="0"/>
              </a:rPr>
              <a:t>stop</a:t>
            </a: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cs typeface="Arial" pitchFamily="34" charset="0"/>
              </a:rPr>
              <a:t>                 </a:t>
            </a:r>
            <a:r>
              <a:rPr kumimoji="0" lang="fr-FR" sz="2000" b="0" i="0" u="none" strike="noStrike" cap="none" normalizeH="0" baseline="0" dirty="0" smtClean="0">
                <a:ln>
                  <a:noFill/>
                </a:ln>
                <a:solidFill>
                  <a:srgbClr val="00B0F0"/>
                </a:solidFill>
                <a:effectLst/>
                <a:latin typeface="Calibri" pitchFamily="34" charset="0"/>
                <a:cs typeface="Arial" pitchFamily="34" charset="0"/>
              </a:rPr>
              <a:t>end</a:t>
            </a:r>
            <a:endParaRPr kumimoji="0" lang="en-US" sz="2000" b="0" i="0" u="none" strike="noStrike" cap="none" normalizeH="0" baseline="0" dirty="0" smtClean="0">
              <a:ln>
                <a:noFill/>
              </a:ln>
              <a:solidFill>
                <a:srgbClr val="00B0F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6" name="Connecteur droit 5"/>
          <p:cNvCxnSpPr/>
          <p:nvPr/>
        </p:nvCxnSpPr>
        <p:spPr>
          <a:xfrm rot="16200000" flipH="1">
            <a:off x="-1147521" y="3353082"/>
            <a:ext cx="5724000" cy="0"/>
          </a:xfrm>
          <a:prstGeom prst="line">
            <a:avLst/>
          </a:prstGeom>
        </p:spPr>
        <p:style>
          <a:lnRef idx="2">
            <a:schemeClr val="accent3"/>
          </a:lnRef>
          <a:fillRef idx="0">
            <a:schemeClr val="accent3"/>
          </a:fillRef>
          <a:effectRef idx="1">
            <a:schemeClr val="accent3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2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2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5362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5362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5362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153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15362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15362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15362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15362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4" dur="500" fill="hold"/>
                                        <p:tgtEl>
                                          <p:spTgt spid="15362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0" dur="500" fill="hold"/>
                                        <p:tgtEl>
                                          <p:spTgt spid="15362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1" fill="hold">
                      <p:stCondLst>
                        <p:cond delay="indefinite"/>
                      </p:stCondLst>
                      <p:childTnLst>
                        <p:par>
                          <p:cTn id="82" fill="hold">
                            <p:stCondLst>
                              <p:cond delay="0"/>
                            </p:stCondLst>
                            <p:childTnLst>
                              <p:par>
                                <p:cTn id="8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6" dur="500" fill="hold"/>
                                        <p:tgtEl>
                                          <p:spTgt spid="15362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500" fill="hold"/>
                                        <p:tgtEl>
                                          <p:spTgt spid="15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500" fill="hold"/>
                                        <p:tgtEl>
                                          <p:spTgt spid="15362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7" dur="500" fill="hold"/>
                                        <p:tgtEl>
                                          <p:spTgt spid="153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8" dur="500" fill="hold"/>
                                        <p:tgtEl>
                                          <p:spTgt spid="15362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9" fill="hold">
                      <p:stCondLst>
                        <p:cond delay="indefinite"/>
                      </p:stCondLst>
                      <p:childTnLst>
                        <p:par>
                          <p:cTn id="100" fill="hold">
                            <p:stCondLst>
                              <p:cond delay="0"/>
                            </p:stCondLst>
                            <p:childTnLst>
                              <p:par>
                                <p:cTn id="10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3" dur="500" fill="hold"/>
                                        <p:tgtEl>
                                          <p:spTgt spid="153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4" dur="500" fill="hold"/>
                                        <p:tgtEl>
                                          <p:spTgt spid="15362">
                                            <p:txEl>
                                              <p:pRg st="16" end="1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>
                      <p:stCondLst>
                        <p:cond delay="indefinite"/>
                      </p:stCondLst>
                      <p:childTnLst>
                        <p:par>
                          <p:cTn id="106" fill="hold">
                            <p:stCondLst>
                              <p:cond delay="0"/>
                            </p:stCondLst>
                            <p:childTnLst>
                              <p:par>
                                <p:cTn id="10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9" dur="500" fill="hold"/>
                                        <p:tgtEl>
                                          <p:spTgt spid="1536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0" dur="500" fill="hold"/>
                                        <p:tgtEl>
                                          <p:spTgt spid="15362">
                                            <p:txEl>
                                              <p:pRg st="17" end="1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3" dur="500" fill="hold"/>
                                        <p:tgtEl>
                                          <p:spTgt spid="1536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4" dur="500" fill="hold"/>
                                        <p:tgtEl>
                                          <p:spTgt spid="15362">
                                            <p:txEl>
                                              <p:pRg st="18" end="1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1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28662" y="601090"/>
            <a:ext cx="7416189" cy="518536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71472" y="-284651"/>
            <a:ext cx="8143932" cy="75713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dirty="0" smtClean="0"/>
              <a:t>	program TDTP6</a:t>
            </a:r>
          </a:p>
          <a:p>
            <a:r>
              <a:rPr lang="en-US" dirty="0" smtClean="0"/>
              <a:t>	open(1, file='restd6ex2.dat')</a:t>
            </a:r>
          </a:p>
          <a:p>
            <a:r>
              <a:rPr lang="en-US" dirty="0" smtClean="0"/>
              <a:t>                 write(*,*)'Donne </a:t>
            </a:r>
            <a:r>
              <a:rPr lang="en-US" dirty="0" err="1" smtClean="0"/>
              <a:t>moi</a:t>
            </a:r>
            <a:r>
              <a:rPr lang="en-US" dirty="0" smtClean="0"/>
              <a:t> la </a:t>
            </a:r>
            <a:r>
              <a:rPr lang="en-US" dirty="0" err="1" smtClean="0"/>
              <a:t>valeur</a:t>
            </a:r>
            <a:r>
              <a:rPr lang="en-US" dirty="0" smtClean="0"/>
              <a:t> </a:t>
            </a:r>
            <a:r>
              <a:rPr lang="en-US" dirty="0" err="1" smtClean="0"/>
              <a:t>initiale</a:t>
            </a:r>
            <a:r>
              <a:rPr lang="en-US" dirty="0" smtClean="0"/>
              <a:t> de </a:t>
            </a:r>
            <a:r>
              <a:rPr lang="en-US" dirty="0" smtClean="0">
                <a:solidFill>
                  <a:srgbClr val="FF0000"/>
                </a:solidFill>
              </a:rPr>
              <a:t>x0</a:t>
            </a:r>
            <a:r>
              <a:rPr lang="en-US" dirty="0" smtClean="0"/>
              <a:t>'</a:t>
            </a:r>
          </a:p>
          <a:p>
            <a:r>
              <a:rPr lang="en-US" dirty="0" smtClean="0"/>
              <a:t>	read(*,*)</a:t>
            </a:r>
            <a:r>
              <a:rPr lang="en-US" dirty="0" smtClean="0">
                <a:solidFill>
                  <a:srgbClr val="FF0000"/>
                </a:solidFill>
              </a:rPr>
              <a:t>x0</a:t>
            </a:r>
          </a:p>
          <a:p>
            <a:r>
              <a:rPr lang="en-US" dirty="0" smtClean="0"/>
              <a:t>	</a:t>
            </a:r>
            <a:r>
              <a:rPr lang="en-US" dirty="0" smtClean="0">
                <a:solidFill>
                  <a:srgbClr val="FF0000"/>
                </a:solidFill>
              </a:rPr>
              <a:t>x=x0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k=0</a:t>
            </a:r>
          </a:p>
          <a:p>
            <a:r>
              <a:rPr lang="en-US" dirty="0" smtClean="0"/>
              <a:t>	pr=1.0E-5</a:t>
            </a:r>
          </a:p>
          <a:p>
            <a:r>
              <a:rPr lang="en-US" dirty="0" smtClean="0"/>
              <a:t>	n=10000</a:t>
            </a:r>
          </a:p>
          <a:p>
            <a:r>
              <a:rPr lang="en-US" dirty="0" smtClean="0"/>
              <a:t> </a:t>
            </a:r>
            <a:r>
              <a:rPr lang="en-US" dirty="0" smtClean="0">
                <a:solidFill>
                  <a:srgbClr val="FF0000"/>
                </a:solidFill>
              </a:rPr>
              <a:t>5	k=k+1</a:t>
            </a:r>
          </a:p>
          <a:p>
            <a:r>
              <a:rPr lang="en-US" dirty="0" smtClean="0"/>
              <a:t> 	do 10 j=0,n</a:t>
            </a:r>
          </a:p>
          <a:p>
            <a:r>
              <a:rPr lang="en-US" dirty="0" smtClean="0"/>
              <a:t>                  f=(x*x)-x</a:t>
            </a:r>
          </a:p>
          <a:p>
            <a:r>
              <a:rPr lang="en-US" dirty="0" smtClean="0"/>
              <a:t>	ff=(2*x)-1</a:t>
            </a:r>
          </a:p>
          <a:p>
            <a:r>
              <a:rPr lang="en-US" dirty="0" smtClean="0"/>
              <a:t>	 xx=x-(f/ff)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</a:t>
            </a:r>
            <a:r>
              <a:rPr lang="en-US" dirty="0" smtClean="0"/>
              <a:t>	write(1,*) x, f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c  </a:t>
            </a:r>
            <a:r>
              <a:rPr lang="en-US" dirty="0" smtClean="0"/>
              <a:t>             write(*,*)</a:t>
            </a:r>
            <a:r>
              <a:rPr lang="en-US" dirty="0" err="1" smtClean="0"/>
              <a:t>x,xx</a:t>
            </a:r>
            <a:endParaRPr lang="en-US" dirty="0" smtClean="0"/>
          </a:p>
          <a:p>
            <a:r>
              <a:rPr lang="en-US" dirty="0" smtClean="0"/>
              <a:t>	delta=abs(xx-x)</a:t>
            </a:r>
          </a:p>
          <a:p>
            <a:r>
              <a:rPr lang="en-US" dirty="0" smtClean="0"/>
              <a:t>	if(delta.lt.pr) </a:t>
            </a:r>
            <a:r>
              <a:rPr lang="en-US" dirty="0" err="1" smtClean="0"/>
              <a:t>goto</a:t>
            </a:r>
            <a:r>
              <a:rPr lang="en-US" dirty="0" smtClean="0"/>
              <a:t> 20</a:t>
            </a:r>
          </a:p>
          <a:p>
            <a:r>
              <a:rPr lang="en-US" dirty="0" smtClean="0"/>
              <a:t>	x=xx</a:t>
            </a:r>
          </a:p>
          <a:p>
            <a:r>
              <a:rPr lang="en-US" dirty="0" smtClean="0"/>
              <a:t>  10          continue</a:t>
            </a:r>
          </a:p>
          <a:p>
            <a:r>
              <a:rPr lang="en-US" dirty="0" smtClean="0"/>
              <a:t>  20           write(*,</a:t>
            </a:r>
            <a:r>
              <a:rPr lang="en-US" dirty="0" smtClean="0">
                <a:solidFill>
                  <a:srgbClr val="FF0000"/>
                </a:solidFill>
              </a:rPr>
              <a:t>40</a:t>
            </a:r>
            <a:r>
              <a:rPr lang="en-US" dirty="0" smtClean="0"/>
              <a:t>)'x=',x</a:t>
            </a:r>
          </a:p>
          <a:p>
            <a:r>
              <a:rPr lang="en-US" dirty="0" smtClean="0"/>
              <a:t>  </a:t>
            </a:r>
            <a:r>
              <a:rPr lang="en-US" dirty="0" smtClean="0">
                <a:solidFill>
                  <a:srgbClr val="FF0000"/>
                </a:solidFill>
              </a:rPr>
              <a:t>40          format(a10,f6.2)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          if(k.eq.2)</a:t>
            </a:r>
            <a:r>
              <a:rPr lang="en-US" dirty="0" err="1" smtClean="0">
                <a:solidFill>
                  <a:srgbClr val="FF0000"/>
                </a:solidFill>
              </a:rPr>
              <a:t>goto</a:t>
            </a:r>
            <a:r>
              <a:rPr lang="en-US" dirty="0" smtClean="0">
                <a:solidFill>
                  <a:srgbClr val="FF0000"/>
                </a:solidFill>
              </a:rPr>
              <a:t> 30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	x =-x0</a:t>
            </a:r>
          </a:p>
          <a:p>
            <a:r>
              <a:rPr lang="en-US" dirty="0" smtClean="0">
                <a:solidFill>
                  <a:srgbClr val="FF0000"/>
                </a:solidFill>
              </a:rPr>
              <a:t>     	</a:t>
            </a:r>
            <a:r>
              <a:rPr lang="en-US" dirty="0" err="1" smtClean="0">
                <a:solidFill>
                  <a:srgbClr val="FF0000"/>
                </a:solidFill>
              </a:rPr>
              <a:t>goto</a:t>
            </a:r>
            <a:r>
              <a:rPr lang="en-US" dirty="0" smtClean="0">
                <a:solidFill>
                  <a:srgbClr val="FF0000"/>
                </a:solidFill>
              </a:rPr>
              <a:t> 5</a:t>
            </a:r>
          </a:p>
          <a:p>
            <a:r>
              <a:rPr lang="en-US" dirty="0" smtClean="0"/>
              <a:t>  </a:t>
            </a:r>
            <a:r>
              <a:rPr lang="en-US" smtClean="0">
                <a:solidFill>
                  <a:srgbClr val="FF0000"/>
                </a:solidFill>
              </a:rPr>
              <a:t>30        </a:t>
            </a:r>
            <a:r>
              <a:rPr lang="en-US" smtClean="0"/>
              <a:t>  </a:t>
            </a:r>
            <a:r>
              <a:rPr lang="en-US" dirty="0" smtClean="0"/>
              <a:t>stop</a:t>
            </a:r>
          </a:p>
          <a:p>
            <a:r>
              <a:rPr lang="en-US" dirty="0" smtClean="0"/>
              <a:t>	end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210</TotalTime>
  <Words>9</Words>
  <Application>Microsoft Office PowerPoint</Application>
  <PresentationFormat>Affichage à l'écran (4:3)</PresentationFormat>
  <Paragraphs>66</Paragraphs>
  <Slides>5</Slides>
  <Notes>1</Notes>
  <HiddenSlides>0</HiddenSlides>
  <MMClips>0</MMClips>
  <ScaleCrop>false</ScaleCrop>
  <HeadingPairs>
    <vt:vector size="6" baseType="variant">
      <vt:variant>
        <vt:lpstr>Thème</vt:lpstr>
      </vt:variant>
      <vt:variant>
        <vt:i4>1</vt:i4>
      </vt:variant>
      <vt:variant>
        <vt:lpstr>Serveurs OLE incorporés</vt:lpstr>
      </vt:variant>
      <vt:variant>
        <vt:i4>1</vt:i4>
      </vt:variant>
      <vt:variant>
        <vt:lpstr>Titres des diapositives</vt:lpstr>
      </vt:variant>
      <vt:variant>
        <vt:i4>5</vt:i4>
      </vt:variant>
    </vt:vector>
  </HeadingPairs>
  <TitlesOfParts>
    <vt:vector size="7" baseType="lpstr">
      <vt:lpstr>Thème Office</vt:lpstr>
      <vt:lpstr>Graph</vt:lpstr>
      <vt:lpstr>Diapositive 1</vt:lpstr>
      <vt:lpstr>Diapositive 2</vt:lpstr>
      <vt:lpstr>Diapositive 3</vt:lpstr>
      <vt:lpstr>Diapositive 4</vt:lpstr>
      <vt:lpstr>Diapositive 5</vt:lpstr>
    </vt:vector>
  </TitlesOfParts>
  <Company>Conseil FSESNV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Nouiri</dc:creator>
  <cp:lastModifiedBy>nouiri</cp:lastModifiedBy>
  <cp:revision>21</cp:revision>
  <dcterms:created xsi:type="dcterms:W3CDTF">2011-11-28T08:00:26Z</dcterms:created>
  <dcterms:modified xsi:type="dcterms:W3CDTF">2020-01-16T12:03:01Z</dcterms:modified>
</cp:coreProperties>
</file>