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1002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36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59763D-8A10-4AF7-9027-F6B11B289E49}" type="datetimeFigureOut">
              <a:rPr lang="fr-FR" smtClean="0"/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6D0D6A-A24D-4A61-86DD-5CC5B92D3FB9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Salad bowl and melting pot Multiethnic</a:t>
            </a:r>
            <a:r>
              <a:rPr lang="en-US" baseline="0" dirty="0" smtClean="0"/>
              <a:t> (German, Bohemian, </a:t>
            </a:r>
            <a:r>
              <a:rPr lang="en-US" baseline="0" dirty="0" err="1" smtClean="0"/>
              <a:t>slavs</a:t>
            </a:r>
            <a:r>
              <a:rPr lang="en-US" baseline="0" dirty="0" smtClean="0"/>
              <a:t>) one ethnicity (Norway to Minnesota)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D0D6A-A24D-4A61-86DD-5CC5B92D3F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1874 grasshoppers infestation in Minnesota forced many</a:t>
            </a:r>
            <a:r>
              <a:rPr lang="en-US" baseline="0" dirty="0" smtClean="0"/>
              <a:t> farmers to bankruptcy and evacuate their lands altogether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D0D6A-A24D-4A61-86DD-5CC5B92D3F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Pen </a:t>
            </a:r>
            <a:r>
              <a:rPr lang="en-US" dirty="0" err="1" smtClean="0"/>
              <a:t>Hensa</a:t>
            </a:r>
            <a:r>
              <a:rPr lang="en-US" dirty="0" smtClean="0"/>
              <a:t> freezes to death in the midst</a:t>
            </a:r>
            <a:r>
              <a:rPr lang="en-US" baseline="0" dirty="0" smtClean="0"/>
              <a:t> of </a:t>
            </a:r>
            <a:r>
              <a:rPr lang="en-US" dirty="0" smtClean="0"/>
              <a:t>one of his ambitious winter expeditions/ </a:t>
            </a:r>
            <a:r>
              <a:rPr lang="en-US" dirty="0" err="1" smtClean="0"/>
              <a:t>Mr</a:t>
            </a:r>
            <a:r>
              <a:rPr lang="en-US" dirty="0" smtClean="0"/>
              <a:t> </a:t>
            </a:r>
            <a:r>
              <a:rPr lang="en-US" dirty="0" err="1" smtClean="0"/>
              <a:t>Shimerda</a:t>
            </a:r>
            <a:r>
              <a:rPr lang="en-US" dirty="0" smtClean="0"/>
              <a:t> so depressed  </a:t>
            </a:r>
            <a:r>
              <a:rPr lang="en-US" dirty="0" err="1" smtClean="0"/>
              <a:t>commited</a:t>
            </a:r>
            <a:r>
              <a:rPr lang="en-US" dirty="0" smtClean="0"/>
              <a:t> a suicide in </a:t>
            </a:r>
            <a:r>
              <a:rPr lang="en-US" smtClean="0"/>
              <a:t>the middle of the winter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6D0D6A-A24D-4A61-86DD-5CC5B92D3FB9}" type="slidenum">
              <a:rPr lang="fr-FR" smtClean="0"/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  <a:endParaRPr lang="fr-FR" smtClean="0"/>
          </a:p>
          <a:p>
            <a:pPr lvl="1"/>
            <a:r>
              <a:rPr lang="fr-FR" smtClean="0"/>
              <a:t>Deuxième niveau</a:t>
            </a:r>
            <a:endParaRPr lang="fr-FR" smtClean="0"/>
          </a:p>
          <a:p>
            <a:pPr lvl="2"/>
            <a:r>
              <a:rPr lang="fr-FR" smtClean="0"/>
              <a:t>Troisième niveau</a:t>
            </a:r>
            <a:endParaRPr lang="fr-FR" smtClean="0"/>
          </a:p>
          <a:p>
            <a:pPr lvl="3"/>
            <a:r>
              <a:rPr lang="fr-FR" smtClean="0"/>
              <a:t>Quatrième niveau</a:t>
            </a:r>
            <a:endParaRPr lang="fr-FR" smtClean="0"/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E8065-08ED-4E2A-BFE7-13FC035FC99E}" type="datetimeFigureOut">
              <a:rPr lang="fr-FR" smtClean="0"/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EDDC5-C1EB-41D1-B833-4F9B9EE80F84}" type="slidenum">
              <a:rPr lang="fr-FR" smtClean="0"/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8.jpeg"/><Relationship Id="rId1" Type="http://schemas.openxmlformats.org/officeDocument/2006/relationships/image" Target="../media/image7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0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1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6.jpeg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4714884"/>
            <a:ext cx="7772400" cy="2584459"/>
          </a:xfrm>
        </p:spPr>
        <p:txBody>
          <a:bodyPr>
            <a:normAutofit/>
          </a:bodyPr>
          <a:lstStyle/>
          <a:p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Westward Expansionism and the Great Plains</a:t>
            </a:r>
            <a:endParaRPr lang="fr-FR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win7\Desktop\the-great-plains-facts-and-history_140467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-285776"/>
            <a:ext cx="9080500" cy="71437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win7\Desktop\american-plains-indian-earth-house-26176013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28596" y="285729"/>
            <a:ext cx="8358245" cy="3643337"/>
          </a:xfrm>
          <a:prstGeom prst="rect">
            <a:avLst/>
          </a:prstGeom>
          <a:noFill/>
        </p:spPr>
      </p:pic>
      <p:pic>
        <p:nvPicPr>
          <p:cNvPr id="6149" name="Picture 5" descr="C:\Users\win7\Desktop\images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786190"/>
            <a:ext cx="8429683" cy="28575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35798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Buffalo chips were an acceptable fuel alternative to wood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Winters were extremely harsh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Ecological upheavals threatened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farmers’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security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Grasshoppers thrived 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settlers’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crops and sometimes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destroyed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entire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districts.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win7\Desktop\_111104470_c0cd56dc-4d97-4129-a47b-2e6358ee8c56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14313" y="214290"/>
            <a:ext cx="8715375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572272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Prairie fires regularly swept the Plains, as they had done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generations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5" name="Picture 3" descr="C:\Users\win7\Desktop\images (2)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57158" y="1785926"/>
            <a:ext cx="8501122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rainfall destroyed farms in marginal areas,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especially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beyond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100th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meridian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Settlers’ hopes that " rain follows the plow " were ill-founded, and attempts at "rainmaking" were unreliable.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42" name="Picture 2" descr="C:\Users\win7\Desktop\images (3)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85720" y="2643182"/>
            <a:ext cx="8501122" cy="42148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Isolation and loneliness defeated some settlers.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Ole Rolvaag’s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Giants in the Earth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(1927) depicts a Norwegian farmer’s wife descending into madness from loneliness.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Western historian Wallace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Stegner’s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Beyond the Hundredth Meridian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(1954) evokes the material and psychological hardships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life.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success of Plains farming permanently transformed the conditions of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food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 in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America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Abundance of cattle, wheat, and corn drove down prices for American consumers, while improving the quality of their diet.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Refrigerated railroad cars after 1880 also increased working-class people’s access to fresh meat and vegetables.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prices for their products tempted individual farmers to expand their production further but worsened the problem of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overproduction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system of a rectangular land survey had always had drawbacks. West of the 100th meridian, these drawbacks were disabling.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Nature itself does not think in squares.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6030" indent="-1256030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2.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Low rainfall made 160 acres insufficient land for a subsistence farm in the High Plains. 	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/>
              <a:t>	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Wesley Powell’s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Report on the Arid Regions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(1878) suggested a new approach to land use in the High Plains and Great Basin.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6205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key commodity was water, access to which should be the 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principal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consideration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57300" indent="-125730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He proposed farms of 2,560 acres, 20 of which should be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intensively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irrigated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sz="4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fr-FR" altLang="en-US" sz="4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 II</a:t>
            </a:r>
            <a:endParaRPr lang="fr-FR" altLang="en-US" sz="4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None/>
            </a:pPr>
            <a:r>
              <a:rPr lang="en-US" sz="4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Westward Expansionism and the Great Plains</a:t>
            </a:r>
            <a:endParaRPr lang="fr-FR" sz="44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7500" lnSpcReduction="20000"/>
          </a:bodyPr>
          <a:lstStyle/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AutoNum type="romanUcPeriod"/>
            </a:pP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482600">
              <a:buAutoNum type="romanUcPeriod"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Railroads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other industrial technologies made the settlement of the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Great 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Plains 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possible</a:t>
            </a:r>
            <a:r>
              <a:rPr lang="fr-FR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None/>
            </a:pPr>
            <a:endParaRPr lang="fr-FR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 Homestead Act (1862) granted a 160-acre quarter section to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 family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that occupied and improved the land for five years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Many families began with subsistence farming but switched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commercial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farming as soon as possible, sending bulk shipments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grain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East by rail and importing wood, coal, and other necessities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Towns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developed along the railroads, dominated by great 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grain </a:t>
            </a:r>
            <a:r>
              <a:rPr lang="fr-FR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elevators</a:t>
            </a:r>
            <a:r>
              <a:rPr lang="fr-FR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Rapid improvements in farm machinery made Plains farming possible.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hard steel blade of the John Deere plow enabled farmers to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cut through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dense prairie sod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win7\Desktop\original-john-deere-plow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3571876"/>
            <a:ext cx="9144000" cy="32861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endParaRPr lang="en-US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McCormick reaper reduced the number of men needed for 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fr-FR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harvest</a:t>
            </a:r>
            <a:r>
              <a:rPr lang="fr-FR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fr-FR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sz="3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2" descr="C:\Users\win7\Desktop\images.jpg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57158" y="1857364"/>
            <a:ext cx="8572560" cy="4643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Farmers and cattle ranchers often competed for land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great cattle trails from Texas to the early railheads,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Abilene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Kansas, preceded the farmers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/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Another technological development, barbed wire (1874),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had important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consequences for the transformation of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Plains, spelling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end of the open range.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win7\Desktop\61X9EGiYk4L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214313" y="285728"/>
            <a:ext cx="8715375" cy="6215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14282" y="214290"/>
            <a:ext cx="8715436" cy="6429420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Settlers, from back East and from abroad, had to overcome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formidable </a:t>
            </a:r>
            <a:r>
              <a:rPr lang="fr-F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hardships</a:t>
            </a:r>
            <a:r>
              <a:rPr lang="fr-F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Plains </a:t>
            </a:r>
            <a:r>
              <a:rPr lang="fr-F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farming</a:t>
            </a:r>
            <a:r>
              <a:rPr lang="fr-F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wood forced newcomers to build sod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houses and dug-out.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Their thickness contributed to moderating temperature extremes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and doors were often ordered from Sears, Roebuck.</a:t>
            </a:r>
            <a:endParaRPr lang="fr-F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win7\Desktop\images (1)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714348" y="214290"/>
            <a:ext cx="7643866" cy="3071834"/>
          </a:xfrm>
          <a:prstGeom prst="rect">
            <a:avLst/>
          </a:prstGeom>
          <a:noFill/>
        </p:spPr>
      </p:pic>
      <p:pic>
        <p:nvPicPr>
          <p:cNvPr id="5123" name="Picture 3" descr="C:\Users\win7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571876"/>
            <a:ext cx="7929618" cy="307183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3381</Words>
  <Application>WPS Presentation</Application>
  <PresentationFormat>Affichage à l'écran (4:3)</PresentationFormat>
  <Paragraphs>106</Paragraphs>
  <Slides>18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Microsoft YaHei</vt:lpstr>
      <vt:lpstr>Arial Unicode MS</vt:lpstr>
      <vt:lpstr>Calibri</vt:lpstr>
      <vt:lpstr>Thème Office</vt:lpstr>
      <vt:lpstr>Westward Expansionism and the Great Plains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Westward Expansionism and the Great Plains</dc:title>
  <dc:creator>win7</dc:creator>
  <cp:lastModifiedBy>info</cp:lastModifiedBy>
  <cp:revision>18</cp:revision>
  <dcterms:created xsi:type="dcterms:W3CDTF">2023-02-06T08:50:00Z</dcterms:created>
  <dcterms:modified xsi:type="dcterms:W3CDTF">2024-02-24T19:30:44Z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2B2C0C6E54714E5C8023F27F3BB5A470_13</vt:lpwstr>
  </property>
  <property fmtid="{D5CDD505-2E9C-101B-9397-08002B2CF9AE}" pid="3" name="KSOProductBuildVer">
    <vt:lpwstr>1036-12.2.0.13431</vt:lpwstr>
  </property>
</Properties>
</file>