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386" r:id="rId3"/>
    <p:sldId id="407" r:id="rId4"/>
    <p:sldId id="376" r:id="rId5"/>
    <p:sldId id="389" r:id="rId6"/>
    <p:sldId id="391" r:id="rId7"/>
    <p:sldId id="395" r:id="rId8"/>
    <p:sldId id="404" r:id="rId9"/>
    <p:sldId id="392" r:id="rId10"/>
    <p:sldId id="396" r:id="rId11"/>
    <p:sldId id="394" r:id="rId12"/>
    <p:sldId id="421" r:id="rId13"/>
  </p:sldIdLst>
  <p:sldSz cx="9144000" cy="5143500" type="screen16x9"/>
  <p:notesSz cx="6858000" cy="9144000"/>
  <p:embeddedFontLst>
    <p:embeddedFont>
      <p:font typeface="Livvic" pitchFamily="2" charset="0"/>
      <p:regular r:id="rId15"/>
      <p:bold r:id="rId16"/>
      <p:italic r:id="rId17"/>
      <p:boldItalic r:id="rId18"/>
    </p:embeddedFont>
    <p:embeddedFont>
      <p:font typeface="Merriweather" panose="00000500000000000000" pitchFamily="2" charset="0"/>
      <p:regular r:id="rId19"/>
      <p:bold r:id="rId20"/>
      <p:italic r:id="rId21"/>
      <p:boldItalic r:id="rId22"/>
    </p:embeddedFont>
    <p:embeddedFont>
      <p:font typeface="Nunito Light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BDA8889-4E32-42C1-BF95-809C2DD56890}">
          <p14:sldIdLst>
            <p14:sldId id="256"/>
            <p14:sldId id="386"/>
            <p14:sldId id="407"/>
            <p14:sldId id="376"/>
            <p14:sldId id="389"/>
            <p14:sldId id="391"/>
            <p14:sldId id="395"/>
            <p14:sldId id="404"/>
            <p14:sldId id="392"/>
            <p14:sldId id="396"/>
            <p14:sldId id="394"/>
            <p14:sldId id="421"/>
          </p14:sldIdLst>
        </p14:section>
        <p14:section name="Untitled Section" id="{7A4C8EB6-BBE5-4567-A6B3-15DDA1C269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14604-4DA0-4689-A57F-3C675D1F5DEF}">
  <a:tblStyle styleId="{95614604-4DA0-4689-A57F-3C675D1F5D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78860" autoAdjust="0"/>
  </p:normalViewPr>
  <p:slideViewPr>
    <p:cSldViewPr snapToGrid="0">
      <p:cViewPr varScale="1">
        <p:scale>
          <a:sx n="82" d="100"/>
          <a:sy n="8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Laichi" userId="6bc492d1f8b44f4f" providerId="LiveId" clId="{145007C0-76A2-44C5-B3B2-2D25D5AE8668}"/>
    <pc:docChg chg="undo custSel addSld modSld modSection">
      <pc:chgData name="Kenza Laichi" userId="6bc492d1f8b44f4f" providerId="LiveId" clId="{145007C0-76A2-44C5-B3B2-2D25D5AE8668}" dt="2023-01-27T19:51:11.381" v="164" actId="115"/>
      <pc:docMkLst>
        <pc:docMk/>
      </pc:docMkLst>
      <pc:sldChg chg="modSp mod">
        <pc:chgData name="Kenza Laichi" userId="6bc492d1f8b44f4f" providerId="LiveId" clId="{145007C0-76A2-44C5-B3B2-2D25D5AE8668}" dt="2023-01-27T19:36:44.654" v="4" actId="790"/>
        <pc:sldMkLst>
          <pc:docMk/>
          <pc:sldMk cId="3099327000" sldId="306"/>
        </pc:sldMkLst>
        <pc:spChg chg="mod">
          <ac:chgData name="Kenza Laichi" userId="6bc492d1f8b44f4f" providerId="LiveId" clId="{145007C0-76A2-44C5-B3B2-2D25D5AE8668}" dt="2023-01-27T19:36:44.654" v="4" actId="790"/>
          <ac:spMkLst>
            <pc:docMk/>
            <pc:sldMk cId="3099327000" sldId="306"/>
            <ac:spMk id="7" creationId="{015BA368-5FC1-898B-63F4-34EF08E3E0D1}"/>
          </ac:spMkLst>
        </pc:spChg>
      </pc:sldChg>
      <pc:sldChg chg="modSp mod">
        <pc:chgData name="Kenza Laichi" userId="6bc492d1f8b44f4f" providerId="LiveId" clId="{145007C0-76A2-44C5-B3B2-2D25D5AE8668}" dt="2023-01-27T19:38:30.054" v="7" actId="20577"/>
        <pc:sldMkLst>
          <pc:docMk/>
          <pc:sldMk cId="3258913170" sldId="376"/>
        </pc:sldMkLst>
        <pc:spChg chg="mod">
          <ac:chgData name="Kenza Laichi" userId="6bc492d1f8b44f4f" providerId="LiveId" clId="{145007C0-76A2-44C5-B3B2-2D25D5AE8668}" dt="2023-01-27T19:38:30.054" v="7" actId="20577"/>
          <ac:spMkLst>
            <pc:docMk/>
            <pc:sldMk cId="3258913170" sldId="376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7:19.287" v="5" actId="20577"/>
        <pc:sldMkLst>
          <pc:docMk/>
          <pc:sldMk cId="2437632891" sldId="386"/>
        </pc:sldMkLst>
        <pc:spChg chg="mod">
          <ac:chgData name="Kenza Laichi" userId="6bc492d1f8b44f4f" providerId="LiveId" clId="{145007C0-76A2-44C5-B3B2-2D25D5AE8668}" dt="2023-01-27T19:37:19.287" v="5" actId="20577"/>
          <ac:spMkLst>
            <pc:docMk/>
            <pc:sldMk cId="2437632891" sldId="386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43:52.361" v="9" actId="20577"/>
        <pc:sldMkLst>
          <pc:docMk/>
          <pc:sldMk cId="1878604358" sldId="387"/>
        </pc:sldMkLst>
        <pc:spChg chg="mod">
          <ac:chgData name="Kenza Laichi" userId="6bc492d1f8b44f4f" providerId="LiveId" clId="{145007C0-76A2-44C5-B3B2-2D25D5AE8668}" dt="2023-01-27T19:43:52.361" v="9" actId="20577"/>
          <ac:spMkLst>
            <pc:docMk/>
            <pc:sldMk cId="1878604358" sldId="387"/>
            <ac:spMk id="8692" creationId="{00000000-0000-0000-0000-000000000000}"/>
          </ac:spMkLst>
        </pc:spChg>
      </pc:sldChg>
      <pc:sldChg chg="modSp mod">
        <pc:chgData name="Kenza Laichi" userId="6bc492d1f8b44f4f" providerId="LiveId" clId="{145007C0-76A2-44C5-B3B2-2D25D5AE8668}" dt="2023-01-27T19:39:06.294" v="8" actId="790"/>
        <pc:sldMkLst>
          <pc:docMk/>
          <pc:sldMk cId="2392051487" sldId="391"/>
        </pc:sldMkLst>
        <pc:spChg chg="mod">
          <ac:chgData name="Kenza Laichi" userId="6bc492d1f8b44f4f" providerId="LiveId" clId="{145007C0-76A2-44C5-B3B2-2D25D5AE8668}" dt="2023-01-27T19:39:06.294" v="8" actId="790"/>
          <ac:spMkLst>
            <pc:docMk/>
            <pc:sldMk cId="2392051487" sldId="391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5:47.707" v="2" actId="20577"/>
        <pc:sldMkLst>
          <pc:docMk/>
          <pc:sldMk cId="2727957277" sldId="397"/>
        </pc:sldMkLst>
        <pc:spChg chg="mod">
          <ac:chgData name="Kenza Laichi" userId="6bc492d1f8b44f4f" providerId="LiveId" clId="{145007C0-76A2-44C5-B3B2-2D25D5AE8668}" dt="2023-01-27T19:35:47.707" v="2" actId="20577"/>
          <ac:spMkLst>
            <pc:docMk/>
            <pc:sldMk cId="2727957277" sldId="397"/>
            <ac:spMk id="4" creationId="{5AE43822-0A27-4255-90C5-D0470A2E0269}"/>
          </ac:spMkLst>
        </pc:spChg>
      </pc:sldChg>
      <pc:sldChg chg="modSp mod">
        <pc:chgData name="Kenza Laichi" userId="6bc492d1f8b44f4f" providerId="LiveId" clId="{145007C0-76A2-44C5-B3B2-2D25D5AE8668}" dt="2023-01-27T19:36:13.040" v="3" actId="790"/>
        <pc:sldMkLst>
          <pc:docMk/>
          <pc:sldMk cId="3301613608" sldId="399"/>
        </pc:sldMkLst>
        <pc:spChg chg="mod">
          <ac:chgData name="Kenza Laichi" userId="6bc492d1f8b44f4f" providerId="LiveId" clId="{145007C0-76A2-44C5-B3B2-2D25D5AE8668}" dt="2023-01-27T19:36:13.040" v="3" actId="790"/>
          <ac:spMkLst>
            <pc:docMk/>
            <pc:sldMk cId="3301613608" sldId="399"/>
            <ac:spMk id="7" creationId="{015BA368-5FC1-898B-63F4-34EF08E3E0D1}"/>
          </ac:spMkLst>
        </pc:spChg>
      </pc:sldChg>
      <pc:sldChg chg="delSp modSp add mod">
        <pc:chgData name="Kenza Laichi" userId="6bc492d1f8b44f4f" providerId="LiveId" clId="{145007C0-76A2-44C5-B3B2-2D25D5AE8668}" dt="2023-01-27T19:51:11.381" v="164" actId="115"/>
        <pc:sldMkLst>
          <pc:docMk/>
          <pc:sldMk cId="4053432555" sldId="421"/>
        </pc:sldMkLst>
        <pc:spChg chg="del">
          <ac:chgData name="Kenza Laichi" userId="6bc492d1f8b44f4f" providerId="LiveId" clId="{145007C0-76A2-44C5-B3B2-2D25D5AE8668}" dt="2023-01-27T19:45:41.286" v="14" actId="478"/>
          <ac:spMkLst>
            <pc:docMk/>
            <pc:sldMk cId="4053432555" sldId="421"/>
            <ac:spMk id="2" creationId="{89E66673-1B2D-55CF-8656-F91DC18C0234}"/>
          </ac:spMkLst>
        </pc:spChg>
        <pc:spChg chg="mod">
          <ac:chgData name="Kenza Laichi" userId="6bc492d1f8b44f4f" providerId="LiveId" clId="{145007C0-76A2-44C5-B3B2-2D25D5AE8668}" dt="2023-01-27T19:51:11.381" v="164" actId="115"/>
          <ac:spMkLst>
            <pc:docMk/>
            <pc:sldMk cId="4053432555" sldId="421"/>
            <ac:spMk id="4" creationId="{5AE43822-0A27-4255-90C5-D0470A2E02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31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67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0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65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rsabercrombie/native-american-literature-3087773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3445892" y="3887243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1209262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696368" y="1690669"/>
            <a:ext cx="2521258" cy="1720126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0604AE17-A1CE-4958-A1FD-6EEB6E14CA39}"/>
              </a:ext>
            </a:extLst>
          </p:cNvPr>
          <p:cNvSpPr txBox="1">
            <a:spLocks/>
          </p:cNvSpPr>
          <p:nvPr/>
        </p:nvSpPr>
        <p:spPr>
          <a:xfrm>
            <a:off x="-116243" y="308809"/>
            <a:ext cx="9144000" cy="15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45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Democratic Republic of Algeria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El Bouaghi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Letters and Foreign Languages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344DD37-115C-48CA-A87E-0F5D28D8A2FE}"/>
              </a:ext>
            </a:extLst>
          </p:cNvPr>
          <p:cNvSpPr txBox="1"/>
          <p:nvPr/>
        </p:nvSpPr>
        <p:spPr>
          <a:xfrm>
            <a:off x="183964" y="4179066"/>
            <a:ext cx="855150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by: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Salah Eddine AAID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C188410F-1AD8-4556-8F54-87DBFE8E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30" y="1564508"/>
            <a:ext cx="6770710" cy="2709317"/>
          </a:xfrm>
        </p:spPr>
        <p:txBody>
          <a:bodyPr>
            <a:noAutofit/>
          </a:bodyPr>
          <a:lstStyle/>
          <a:p>
            <a:r>
              <a:rPr lang="en-GB" sz="2400" b="1" i="1" dirty="0"/>
              <a:t> </a:t>
            </a:r>
            <a:endParaRPr lang="fr-F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488A-828F-DBA7-3964-4CD2ED48EFD1}"/>
              </a:ext>
            </a:extLst>
          </p:cNvPr>
          <p:cNvSpPr txBox="1"/>
          <p:nvPr/>
        </p:nvSpPr>
        <p:spPr>
          <a:xfrm>
            <a:off x="377314" y="2060509"/>
            <a:ext cx="6609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2-Colonial Echoes: Exploration, Travel Writing &amp; Faith</a:t>
            </a:r>
            <a:endParaRPr lang="en-GB" sz="36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36BC-2C85-093D-B03A-12C4988C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" y="45827"/>
            <a:ext cx="14763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273" y="849745"/>
            <a:ext cx="8026400" cy="400858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3-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Thomas Hooker/Puritan Theocracy   vs. Anne Hutchinson &amp; Roger Williams/ the Rise of Democracy : Rhode Island =) freedom is a necessary condition for “the growth and development of the soul”.  </a:t>
            </a:r>
          </a:p>
          <a:p>
            <a:pPr marL="177800" indent="0"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4-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Transition from “plain style” and strict laws to “cloth of God” style.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Richard Mather (1596-1669) and his son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, Increase Mather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(1639-1723)</a:t>
            </a:r>
          </a:p>
          <a:p>
            <a:pPr marL="17780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North Church – Boston , Witch Craft Panic (1690s), Salem, Massachusetts. </a:t>
            </a:r>
          </a:p>
          <a:p>
            <a:pPr marL="177800" indent="0"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Remarkable Providences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(1684)  </a:t>
            </a:r>
          </a:p>
          <a:p>
            <a:pPr marL="17780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Cotton Mather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(1663-1728) =) 450 works: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Made Easy and Happy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Way of Living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Which is to Die Daily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Magnalia Christi Americana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(1702)</a:t>
            </a:r>
          </a:p>
          <a:p>
            <a:pPr marL="177800" indent="0">
              <a:buNone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94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738910"/>
            <a:ext cx="8700655" cy="410814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sz="26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Religious themes  </a:t>
            </a:r>
            <a:r>
              <a:rPr lang="en-US" sz="2400" dirty="0" err="1">
                <a:latin typeface="+mj-lt"/>
              </a:rPr>
              <a:t>ie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Anne Bradstreet </a:t>
            </a:r>
            <a:r>
              <a:rPr lang="en-US" sz="2400" dirty="0">
                <a:latin typeface="+mj-lt"/>
              </a:rPr>
              <a:t>(1612-1672), “Her Tenth Muse Lately Sprung Up in America” (1650).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+mj-lt"/>
              </a:rPr>
              <a:t>Michael Wigglesworth </a:t>
            </a:r>
            <a:r>
              <a:rPr lang="en-US" sz="2400" dirty="0">
                <a:latin typeface="+mj-lt"/>
              </a:rPr>
              <a:t>(1631-1705) : frightening images about the judgement day /</a:t>
            </a:r>
          </a:p>
          <a:p>
            <a:pPr algn="just"/>
            <a:endParaRPr lang="en-US" sz="2400" dirty="0">
              <a:latin typeface="+mj-lt"/>
            </a:endParaRPr>
          </a:p>
          <a:p>
            <a:pPr algn="just"/>
            <a:endParaRPr lang="en-US" sz="2400" dirty="0">
              <a:latin typeface="+mj-lt"/>
            </a:endParaRPr>
          </a:p>
          <a:p>
            <a:pPr marL="177800" indent="0" algn="just">
              <a:buNone/>
            </a:pPr>
            <a:endParaRPr lang="en-US" sz="2400" dirty="0">
              <a:latin typeface="+mj-lt"/>
            </a:endParaRPr>
          </a:p>
          <a:p>
            <a:pPr algn="just"/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Edward Taylor </a:t>
            </a:r>
            <a:r>
              <a:rPr lang="en-US" sz="2400" dirty="0">
                <a:latin typeface="+mj-lt"/>
              </a:rPr>
              <a:t>(1645-1729): The rebirth of the Puritan way</a:t>
            </a:r>
          </a:p>
          <a:p>
            <a:pPr marL="177800" indent="0" algn="just">
              <a:buNone/>
            </a:pPr>
            <a:r>
              <a:rPr lang="en-US" sz="2400" dirty="0">
                <a:latin typeface="+mj-lt"/>
              </a:rPr>
              <a:t>“Black Swans in milk white rivers”  </a:t>
            </a:r>
          </a:p>
          <a:p>
            <a:pPr marL="177800" indent="0" algn="just">
              <a:buNone/>
            </a:pPr>
            <a:endParaRPr lang="en-US" sz="2400" dirty="0">
              <a:latin typeface="+mj-lt"/>
            </a:endParaRPr>
          </a:p>
          <a:p>
            <a:pPr marL="177800" indent="0" algn="just">
              <a:buNone/>
            </a:pPr>
            <a:r>
              <a:rPr lang="en-US" sz="2400" dirty="0">
                <a:latin typeface="+mj-lt"/>
              </a:rPr>
              <a:t>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101D-2C20-CE93-1105-AB1E03C89362}"/>
              </a:ext>
            </a:extLst>
          </p:cNvPr>
          <p:cNvSpPr txBox="1"/>
          <p:nvPr/>
        </p:nvSpPr>
        <p:spPr>
          <a:xfrm>
            <a:off x="1670181" y="296446"/>
            <a:ext cx="535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</a:rPr>
              <a:t>Puritan Poets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F57EC-72CD-A658-3A4E-5C3B86450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58" y="2410539"/>
            <a:ext cx="4736096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0" y="1059347"/>
            <a:ext cx="8583168" cy="379490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ctr">
              <a:buNone/>
            </a:pPr>
            <a:r>
              <a:rPr lang="en-US" sz="2600" u="sng" dirty="0">
                <a:solidFill>
                  <a:schemeClr val="tx1"/>
                </a:solidFill>
                <a:latin typeface="+mj-lt"/>
              </a:rPr>
              <a:t>References</a:t>
            </a:r>
          </a:p>
          <a:p>
            <a:pPr marL="177800" indent="0" algn="ctr">
              <a:buNone/>
            </a:pPr>
            <a:endParaRPr lang="en-US" sz="2600" u="sng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High, Peter B. </a:t>
            </a:r>
            <a:r>
              <a:rPr lang="en-US" sz="2600" i="1" dirty="0">
                <a:solidFill>
                  <a:schemeClr val="tx1"/>
                </a:solidFill>
                <a:latin typeface="+mj-lt"/>
              </a:rPr>
              <a:t>An Outline of American Literature.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Longman, 1986.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Native American Literature, FA 2013, </a:t>
            </a:r>
            <a:r>
              <a:rPr lang="en-US" sz="26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https://www.slideshare.net/mrsabercrombie/native-american-literature-30877737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177800" indent="0">
              <a:buNone/>
            </a:pP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43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26775" y="0"/>
            <a:ext cx="6869837" cy="3788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II. Colonial Echoes: Exploration, Travel Writing &amp; Faith</a:t>
            </a:r>
            <a:br>
              <a:rPr lang="en-GB" sz="4000" dirty="0">
                <a:latin typeface="+mj-lt"/>
              </a:rPr>
            </a:br>
            <a:endParaRPr lang="fr-FR" sz="4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-26775" y="0"/>
            <a:ext cx="6869837" cy="37882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4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1257239"/>
            <a:ext cx="2319576" cy="2514864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28F6E-FFD4-D333-6BD3-994DE829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4" y="466506"/>
            <a:ext cx="581291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+mj-lt"/>
              </a:rPr>
              <a:t>Englishmen describing exploration and the settlement in the New World: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Facts &amp; fantasy are fused: advertisement, travel guides, adventure and excitement.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+mj-lt"/>
              </a:rPr>
              <a:t>1-Thomas Hariot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+mj-lt"/>
              </a:rPr>
              <a:t>Breife and True Report of the New Found  Land Virginia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(1588)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+mj-lt"/>
              </a:rPr>
              <a:t>2- William Wood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/ Lions in Massachusetts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91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51927"/>
            <a:ext cx="9022701" cy="476797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3-John Smith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(1580-1631)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True Relation of Virginia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(1608),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Description of New England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(1616)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Captain, prisoner, slave, founder of Jamestown (1607)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 =) Puritans / “advertisements”/ guide for settlement in New England (1620).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The beautiful princess &amp; the Elizabethan Style </a:t>
            </a:r>
          </a:p>
          <a:p>
            <a:pPr marL="177800" indent="0" algn="just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C25FA-9F94-6C88-BA2B-A697A9ED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56" y="3121891"/>
            <a:ext cx="6326908" cy="176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6FB2A-5B82-5338-87B9-7D217037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564" y="2571750"/>
            <a:ext cx="7810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219" y="752185"/>
            <a:ext cx="8026400" cy="363912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ctr">
              <a:buNone/>
            </a:pP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New England &amp; the Puritan Settlers: the birth of colonial literature  </a:t>
            </a:r>
          </a:p>
          <a:p>
            <a:pPr marL="177800" indent="0" algn="ctr">
              <a:buNone/>
            </a:pPr>
            <a:endParaRPr lang="en-US" sz="2800" b="1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Fighting for a society based on a strict Christian beliefs &amp; the laws of God.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 Sense of unity &amp; “shared purpose”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Harvard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/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1636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/ Near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Boston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/ New Puritan Ministers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The First Printing Press (1638)/ 1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Newspaper 1704 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05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273" y="849745"/>
            <a:ext cx="8026400" cy="400858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ctr">
              <a:buNone/>
            </a:pP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Characteristics of Puritan Literature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Histories and God’s plan: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New England as the Promised Land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History as a central struggle between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Christ and Satan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 I.e.: the snake &amp; the church.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Plain style, “clear light of truth” perspective, sources: bible, everyday life of farmers and fishermen.  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1-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William Bradford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(1590-1657)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Of Plymouth Plantation</a:t>
            </a:r>
          </a:p>
          <a:p>
            <a:pPr marL="17780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“It pleased God to…..”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18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82" y="849745"/>
            <a:ext cx="8026400" cy="400858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E7A87-9872-0BBA-BF72-4690A7FC3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431636"/>
            <a:ext cx="188595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8E6DD-9A70-168E-7B66-0641D81A0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902" y="0"/>
            <a:ext cx="4019550" cy="3145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7E359-145D-6801-49DF-032EBDDCD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54035"/>
            <a:ext cx="48482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273" y="849745"/>
            <a:ext cx="8026400" cy="400858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2-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John Winthrop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(1588-1649)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The History of New England –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The 1</a:t>
            </a:r>
            <a:r>
              <a:rPr lang="en-US" sz="2400" baseline="30000" dirty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Governor of Massachusetts Bay Colony 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177800" indent="0"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02A5B-84E6-E79C-D801-5CD108AD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61" y="2691822"/>
            <a:ext cx="5274291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riting History Thesis by Slidesgo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000000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95819</TotalTime>
  <Words>529</Words>
  <Application>Microsoft Office PowerPoint</Application>
  <PresentationFormat>On-screen Show (16:9)</PresentationFormat>
  <Paragraphs>58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Nunito Light</vt:lpstr>
      <vt:lpstr>Times New Roman</vt:lpstr>
      <vt:lpstr>Arial</vt:lpstr>
      <vt:lpstr>Merriweather</vt:lpstr>
      <vt:lpstr>Livvic</vt:lpstr>
      <vt:lpstr>Writing History Thesis by Slidesgo</vt:lpstr>
      <vt:lpstr>PowerPoint Presentation</vt:lpstr>
      <vt:lpstr>II. Colonial Echoes: Exploration, Travel Writing &amp; Faith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History Thesis</dc:title>
  <dc:creator>PC</dc:creator>
  <cp:lastModifiedBy>Kenza Laichi</cp:lastModifiedBy>
  <cp:revision>193</cp:revision>
  <dcterms:modified xsi:type="dcterms:W3CDTF">2023-02-17T23:28:07Z</dcterms:modified>
</cp:coreProperties>
</file>