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430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8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8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5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0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9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8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0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4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2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831" y="35449"/>
            <a:ext cx="6840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of Larbi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Ben M'hidi Oum El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Bouaghi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580" y="565795"/>
            <a:ext cx="6090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Faculty of Earth Sciences and Architecture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4257" y="1088309"/>
            <a:ext cx="3395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Department of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210961"/>
            <a:ext cx="3873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83" y="5631631"/>
            <a:ext cx="2440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98" y="5949280"/>
            <a:ext cx="3267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year Common core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12" y="2844224"/>
            <a:ext cx="375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SAADALI Badreddine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993" y="3789040"/>
            <a:ext cx="3070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fr-F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0" y="1585823"/>
            <a:ext cx="4256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Amorphous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solids lack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geometric shape. Their atomic arrangement 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random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internal structure 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disordered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lacking the periodic order found in crystals. This irregularity results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isotropy and the absence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distinct melting point.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3205" y="20098"/>
            <a:ext cx="6229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 and amorphous forms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61489"/>
            <a:ext cx="4032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fr-FR" sz="28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Amorphous</a:t>
            </a:r>
            <a:r>
              <a:rPr lang="fr-FR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08" y="5013176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Amorphous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materials,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like glass or, certain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plastics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often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formed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rapid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cooling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prevents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atoms from organizing into a crystalline lattice. Their disordered nature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makes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distinct from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crystalline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solids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well-defined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atomic patterns and symmetry.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67" y="1484784"/>
            <a:ext cx="4754702" cy="31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3205" y="3996353"/>
            <a:ext cx="915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 and amorphous forms</a:t>
            </a:r>
            <a:endParaRPr lang="fr-FR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1951" y="53667"/>
            <a:ext cx="2339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fr-FR" sz="4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3043" y="3348281"/>
            <a:ext cx="5589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Geometric states of matter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89689"/>
            <a:ext cx="5168627" cy="21956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34" y="764704"/>
            <a:ext cx="5652120" cy="25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7067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Matter exists in three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distinct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arrangement and mobility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constituent molecules: solid, liquid, and gas.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solids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tightly packed and fixed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structured arrangement.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liquids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molecules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ordered and can move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freely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allowing the substance to flow.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gases molecules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widely spaced and move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independently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filling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available space. These states reflect the balance between molecular interactions and energy.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9549" y="33505"/>
            <a:ext cx="5004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states of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matter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5228"/>
            <a:ext cx="7488832" cy="37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4537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gaseous state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characterized by a dispersed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disordered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arrangement of atoms or molecules. These particles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apart from one another and move continuously at high speeds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straight lines. Gases are highly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compressible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meaning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volume can be significantly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under pressure. Unlike solids and liquids, gases do not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fixed shape or volume; instead,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expand to fill the entire space available to them.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particles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a gas are in constant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frequently colliding with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other and with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walls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their container.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behavior of gases 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governed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principles such as the kinetic molecular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theory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explains 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based on particle motion.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6820" y="8339"/>
            <a:ext cx="3375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Gaseous</a:t>
            </a:r>
            <a:r>
              <a:rPr lang="en-US" sz="24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65" y="3982412"/>
            <a:ext cx="6641270" cy="27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784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liquid state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characterized by a compact yet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disordered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arrangement of atoms or molecules. These particles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closely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packed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together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allowing them to slide past one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gives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liquids their fluidity. Unlike gases, liquids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nearly incompressible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meaning 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volume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remains relatively constant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pressure.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2443535"/>
            <a:ext cx="9036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Liquids do not have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fixed shape; instead, they take the shape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container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conforming to its boundaries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Liquids also exhibit properties such as surface tension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viscosity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arise from the interactions between their particles. These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make liquids essential in countless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industrial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from the water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cycle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chemical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manufacturing.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4300" y="33505"/>
            <a:ext cx="3375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Liquid state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7" y="4221088"/>
            <a:ext cx="6206053" cy="26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755" y="3933056"/>
            <a:ext cx="43915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Solids can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exist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two main forms: crystalline, with a highly ordered atomic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amorphous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where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arrangement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less regular. This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ordered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nature of solids gives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distinct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mechanical thermal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electrical properties.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98" y="548680"/>
            <a:ext cx="48656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solid state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characterized by a compact and ordered arrangement of atoms or molecules. These particles are tightly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bound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one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giving solids 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rigidity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fixed shape. Solids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incompressible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meaning their volume and shape remains constant under normal conditions.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300" y="33505"/>
            <a:ext cx="3375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state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575128"/>
            <a:ext cx="4206382" cy="20794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523338"/>
            <a:ext cx="4617251" cy="30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036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solid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characterized by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crystalline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form and/or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periodic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ordered arrangement of atoms. A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well-defined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flat crystal faces and a perfectly ordered atomic structure is called an,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automorphe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euhedral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crystal. This type of crystal is considered "perfect" because its growth was not disrupted by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factors or neighboring crystals.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3205" y="20098"/>
            <a:ext cx="6229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 and amorphous forms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61489"/>
            <a:ext cx="33153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fr-FR" sz="28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</a:t>
            </a:r>
            <a:r>
              <a:rPr lang="fr-FR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59" y="3068960"/>
            <a:ext cx="580257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contrast, a xénomorphe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anhedral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crystal lacks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distinct external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shape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despite having an internally ordered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arrangement. This occurs when the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cannot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achieve its final form due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spatial constraints during crystallization.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3205" y="20098"/>
            <a:ext cx="6229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 and amorphous forms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61489"/>
            <a:ext cx="33153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fr-FR" sz="28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</a:t>
            </a:r>
            <a:r>
              <a:rPr lang="fr-FR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48" y="2924944"/>
            <a:ext cx="6118799" cy="36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2736"/>
            <a:ext cx="64442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subautomorphe (subhedral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crystal, on the other hand, exhibits partially defined crystal faces and 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ordered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atomic structure. However, its growth is hindered by neighboring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resulting in a shape that is less perfect than that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automorphe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crystal. While it retains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features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does not achieve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ideal form of a fully developed crystal.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3205" y="20098"/>
            <a:ext cx="6229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 and amorphous forms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61489"/>
            <a:ext cx="33153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fr-FR" sz="28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Crystalline</a:t>
            </a:r>
            <a:r>
              <a:rPr lang="fr-FR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01783"/>
            <a:ext cx="2952328" cy="27295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008" y="4041646"/>
            <a:ext cx="9036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differences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these crystal types highlight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influence of environmental conditions on crystal growth.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Automorphe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crystals represent the ideal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occurs freely and symmetrically. Xénomorphe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subautomorphe crystals however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demonstrate how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constraints can alter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shape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crystal.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773</Words>
  <Application>Microsoft Office PowerPoint</Application>
  <PresentationFormat>Affichage à l'écran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Chulus Info</dc:creator>
  <cp:lastModifiedBy>Chulus Info</cp:lastModifiedBy>
  <cp:revision>73</cp:revision>
  <dcterms:created xsi:type="dcterms:W3CDTF">2025-07-11T18:18:10Z</dcterms:created>
  <dcterms:modified xsi:type="dcterms:W3CDTF">2025-09-22T17:04:35Z</dcterms:modified>
</cp:coreProperties>
</file>