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67" r:id="rId3"/>
    <p:sldId id="265" r:id="rId4"/>
    <p:sldId id="266" r:id="rId5"/>
    <p:sldId id="268" r:id="rId6"/>
  </p:sldIdLst>
  <p:sldSz cx="9144000" cy="6858000" type="screen4x3"/>
  <p:notesSz cx="6858000" cy="9144000"/>
  <p:defaultTextStyle>
    <a:defPPr>
      <a:defRPr lang="ar-DZ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4CEFF31-5643-48B4-8736-ED0BF1035EB9}" type="datetimeFigureOut">
              <a:rPr lang="ar-DZ" smtClean="0"/>
              <a:pPr/>
              <a:t>06-08-1441</a:t>
            </a:fld>
            <a:endParaRPr lang="ar-DZ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r>
              <a:rPr lang="en-US" smtClean="0"/>
              <a:t>Univ. Oum El-Bouaghi - 2020</a:t>
            </a:r>
            <a:endParaRPr lang="ar-DZ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614258E-A3EC-4132-AD54-258BDC6BAB05}" type="slidenum">
              <a:rPr lang="ar-DZ" smtClean="0"/>
              <a:pPr/>
              <a:t>‹N°›</a:t>
            </a:fld>
            <a:endParaRPr lang="ar-D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451CC0E-DA55-4A00-AD02-2BC952E53F58}" type="datetimeFigureOut">
              <a:rPr lang="ar-DZ" smtClean="0"/>
              <a:pPr/>
              <a:t>06-08-1441</a:t>
            </a:fld>
            <a:endParaRPr lang="ar-DZ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DZ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r>
              <a:rPr lang="en-US" smtClean="0"/>
              <a:t>Univ. Oum El-Bouaghi - 2020</a:t>
            </a:r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72B5143-0FDD-4AE8-9049-FDCF94544450}" type="slidenum">
              <a:rPr lang="ar-DZ" smtClean="0"/>
              <a:pPr/>
              <a:t>‹N°›</a:t>
            </a:fld>
            <a:endParaRPr lang="ar-D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75C73-42F5-43C3-8F2E-453791F75987}" type="datetime8">
              <a:rPr lang="ar-DZ" smtClean="0"/>
              <a:pPr/>
              <a:t>30 آذار، 20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Abdelkader Nouiri                            Univ. Oum El-Bouaghi-2020</a:t>
            </a:r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6ED2-16A6-4AF6-AAE5-DD96DBA44EC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F642-AB67-4AFD-B450-F09AAD7C80C2}" type="datetime8">
              <a:rPr lang="ar-DZ" smtClean="0"/>
              <a:pPr/>
              <a:t>30 آذار، 20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Abdelkader Nouiri                            Univ. Oum El-Bouaghi-2020</a:t>
            </a:r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6ED2-16A6-4AF6-AAE5-DD96DBA44EC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E41B-769C-466C-8418-EC91BA1DF8E8}" type="datetime8">
              <a:rPr lang="ar-DZ" smtClean="0"/>
              <a:pPr/>
              <a:t>30 آذار، 20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Abdelkader Nouiri                            Univ. Oum El-Bouaghi-2020</a:t>
            </a:r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6ED2-16A6-4AF6-AAE5-DD96DBA44EC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945CD-D6C3-460D-B0B2-F8D719D4F8E2}" type="datetime8">
              <a:rPr lang="ar-DZ" smtClean="0"/>
              <a:pPr/>
              <a:t>30 آذار، 20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Abdelkader Nouiri                            Univ. Oum El-Bouaghi-2020</a:t>
            </a:r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6ED2-16A6-4AF6-AAE5-DD96DBA44EC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84A9-3BC2-4931-BFDE-FECC906A8CE5}" type="datetime8">
              <a:rPr lang="ar-DZ" smtClean="0"/>
              <a:pPr/>
              <a:t>30 آذار، 20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Abdelkader Nouiri                            Univ. Oum El-Bouaghi-2020</a:t>
            </a:r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6ED2-16A6-4AF6-AAE5-DD96DBA44EC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E9ED-C163-4968-948E-ED05A0B1D644}" type="datetime8">
              <a:rPr lang="ar-DZ" smtClean="0"/>
              <a:pPr/>
              <a:t>30 آذار، 20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Abdelkader Nouiri                            Univ. Oum El-Bouaghi-2020</a:t>
            </a:r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6ED2-16A6-4AF6-AAE5-DD96DBA44EC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C38F-7A8F-4E48-99AA-7D5848C39F3B}" type="datetime8">
              <a:rPr lang="ar-DZ" smtClean="0"/>
              <a:pPr/>
              <a:t>30 آذار، 20</a:t>
            </a:fld>
            <a:endParaRPr lang="ar-DZ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Abdelkader Nouiri                            Univ. Oum El-Bouaghi-2020</a:t>
            </a:r>
            <a:endParaRPr lang="ar-DZ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6ED2-16A6-4AF6-AAE5-DD96DBA44EC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3882-9B9B-4610-AF72-E4955D220C86}" type="datetime8">
              <a:rPr lang="ar-DZ" smtClean="0"/>
              <a:pPr/>
              <a:t>30 آذار، 20</a:t>
            </a:fld>
            <a:endParaRPr lang="ar-DZ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Abdelkader Nouiri                            Univ. Oum El-Bouaghi-2020</a:t>
            </a:r>
            <a:endParaRPr lang="ar-DZ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6ED2-16A6-4AF6-AAE5-DD96DBA44EC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6EB3-B8B5-4672-A3FD-F022088285D8}" type="datetime8">
              <a:rPr lang="ar-DZ" smtClean="0"/>
              <a:pPr/>
              <a:t>30 آذار، 20</a:t>
            </a:fld>
            <a:endParaRPr lang="ar-DZ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Abdelkader Nouiri                            Univ. Oum El-Bouaghi-2020</a:t>
            </a:r>
            <a:endParaRPr lang="ar-DZ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6ED2-16A6-4AF6-AAE5-DD96DBA44EC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279C-1FED-4056-AF10-CADE371C9414}" type="datetime8">
              <a:rPr lang="ar-DZ" smtClean="0"/>
              <a:pPr/>
              <a:t>30 آذار، 20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Abdelkader Nouiri                            Univ. Oum El-Bouaghi-2020</a:t>
            </a:r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6ED2-16A6-4AF6-AAE5-DD96DBA44EC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5DB0-0080-4CC9-823A-F7E6F40A917C}" type="datetime8">
              <a:rPr lang="ar-DZ" smtClean="0"/>
              <a:pPr/>
              <a:t>30 آذار، 20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Abdelkader Nouiri                            Univ. Oum El-Bouaghi-2020</a:t>
            </a:r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6ED2-16A6-4AF6-AAE5-DD96DBA44EC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3172D-473F-4A55-8391-25B2EECF3A55}" type="datetime8">
              <a:rPr lang="ar-DZ" smtClean="0"/>
              <a:pPr/>
              <a:t>30 آذار، 20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Prof. Abdelkader Nouiri                            Univ. Oum El-Bouaghi-2020</a:t>
            </a:r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36ED2-16A6-4AF6-AAE5-DD96DBA44EC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DZ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Abdelkader Nouiri                            Univ. Oum El-Bouaghi-2020</a:t>
            </a:r>
            <a:endParaRPr lang="ar-DZ"/>
          </a:p>
        </p:txBody>
      </p:sp>
      <p:sp>
        <p:nvSpPr>
          <p:cNvPr id="5" name="ZoneTexte 4"/>
          <p:cNvSpPr txBox="1"/>
          <p:nvPr/>
        </p:nvSpPr>
        <p:spPr>
          <a:xfrm>
            <a:off x="285720" y="3286124"/>
            <a:ext cx="5429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3200" dirty="0" smtClean="0">
                <a:solidFill>
                  <a:srgbClr val="FF0000"/>
                </a:solidFill>
              </a:rPr>
              <a:t>Licence: </a:t>
            </a:r>
          </a:p>
          <a:p>
            <a:pPr algn="l"/>
            <a:r>
              <a:rPr lang="fr-FR" sz="3200" dirty="0" smtClean="0">
                <a:solidFill>
                  <a:srgbClr val="FF0000"/>
                </a:solidFill>
              </a:rPr>
              <a:t>Sciences exactes &amp; technologie</a:t>
            </a:r>
            <a:endParaRPr lang="fr-FR" sz="2000" dirty="0" smtClean="0">
              <a:solidFill>
                <a:schemeClr val="accent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71472" y="2000240"/>
            <a:ext cx="535785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Arial Rounded MT Bold" pitchFamily="34" charset="0"/>
              </a:rPr>
              <a:t>Optique physique</a:t>
            </a:r>
          </a:p>
          <a:p>
            <a:endParaRPr lang="fr-FR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714348" y="214290"/>
            <a:ext cx="4929222" cy="120032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Prof.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Abdelkader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NOUIRI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algn="l"/>
            <a:r>
              <a:rPr lang="fr-FR" dirty="0" smtClean="0"/>
              <a:t>Département de sciences de la matière,</a:t>
            </a:r>
          </a:p>
          <a:p>
            <a:pPr algn="l"/>
            <a:r>
              <a:rPr lang="fr-FR" dirty="0" smtClean="0"/>
              <a:t> Université  Oum El-</a:t>
            </a:r>
            <a:r>
              <a:rPr lang="fr-FR" dirty="0" err="1" smtClean="0"/>
              <a:t>Bouaghi</a:t>
            </a:r>
            <a:r>
              <a:rPr lang="fr-FR" dirty="0" smtClean="0"/>
              <a:t>,   Algérie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Email: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nouiri_kader@yahoo.fr  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0034" y="5286388"/>
            <a:ext cx="72891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http://sites.google.com/site/nouirikader/</a:t>
            </a:r>
            <a:endParaRPr lang="ar-DZ" sz="3200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0"/>
            <a:ext cx="1785950" cy="18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214414" y="1428736"/>
            <a:ext cx="682622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d</a:t>
            </a:r>
            <a:r>
              <a:rPr kumimoji="0" lang="fr-F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tecteurs de la lumi</a:t>
            </a:r>
            <a:r>
              <a:rPr kumimoji="0" lang="fr-F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fr-F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</a:t>
            </a:r>
            <a:endParaRPr kumimoji="0" lang="fr-F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143240" y="2928934"/>
            <a:ext cx="34275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DZ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الحواس الضوئية</a:t>
            </a:r>
            <a:endParaRPr kumimoji="0" lang="fr-F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Abdelkader Nouiri                            Univ. Oum El-Bouaghi-2020</a:t>
            </a:r>
            <a:endParaRPr lang="ar-D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643174" y="214290"/>
            <a:ext cx="37323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d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tecteurs de la lumi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357158" y="642918"/>
          <a:ext cx="8215370" cy="5888736"/>
        </p:xfrm>
        <a:graphic>
          <a:graphicData uri="http://schemas.openxmlformats.org/drawingml/2006/table">
            <a:tbl>
              <a:tblPr/>
              <a:tblGrid>
                <a:gridCol w="4643470"/>
                <a:gridCol w="3571900"/>
              </a:tblGrid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800" dirty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latin typeface="Times New Roman"/>
                          <a:ea typeface="Calibri"/>
                          <a:cs typeface="Arial"/>
                        </a:rPr>
                        <a:t>L’œil</a:t>
                      </a:r>
                      <a:r>
                        <a:rPr lang="fr-FR" sz="2800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fr-FR" sz="2800" dirty="0" smtClean="0">
                          <a:latin typeface="Times New Roman"/>
                          <a:ea typeface="Calibri"/>
                          <a:cs typeface="Arial"/>
                        </a:rPr>
                        <a:t>humain</a:t>
                      </a: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latin typeface="Times New Roman"/>
                          <a:ea typeface="Calibri"/>
                          <a:cs typeface="Arial"/>
                        </a:rPr>
                        <a:t>Photographie</a:t>
                      </a:r>
                      <a:r>
                        <a:rPr lang="en-US" sz="2800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2800" dirty="0" err="1" smtClean="0">
                          <a:latin typeface="Times New Roman"/>
                          <a:ea typeface="Calibri"/>
                          <a:cs typeface="Arial"/>
                        </a:rPr>
                        <a:t>argentique</a:t>
                      </a:r>
                      <a:endParaRPr lang="en-US" sz="2800" dirty="0" smtClean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latin typeface="Times New Roman"/>
                          <a:ea typeface="Calibri"/>
                          <a:cs typeface="Arial"/>
                        </a:rPr>
                        <a:t>Capteurs thermiques</a:t>
                      </a:r>
                      <a:endParaRPr lang="en-US" sz="2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latin typeface="Times New Roman"/>
                          <a:ea typeface="Calibri"/>
                          <a:cs typeface="Arial"/>
                        </a:rPr>
                        <a:t>(photopile, camera thermique, capteur de présence PIR)</a:t>
                      </a:r>
                      <a:endParaRPr lang="en-US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800" dirty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latin typeface="Times New Roman"/>
                          <a:ea typeface="Calibri"/>
                          <a:cs typeface="Arial"/>
                        </a:rPr>
                        <a:t>Tube photo </a:t>
                      </a:r>
                      <a:r>
                        <a:rPr lang="fr-FR" sz="2800" dirty="0" smtClean="0">
                          <a:latin typeface="Times New Roman"/>
                          <a:ea typeface="Calibri"/>
                          <a:cs typeface="Arial"/>
                        </a:rPr>
                        <a:t>multiplicateur</a:t>
                      </a: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485" name="Image 126" descr="Image result for LâÅil humain lumiÃ¨r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714356"/>
            <a:ext cx="2714644" cy="1357322"/>
          </a:xfrm>
          <a:prstGeom prst="rect">
            <a:avLst/>
          </a:prstGeom>
          <a:noFill/>
        </p:spPr>
      </p:pic>
      <p:pic>
        <p:nvPicPr>
          <p:cNvPr id="20484" name="Image 129" descr="Image result for Photographie argentique fil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2285992"/>
            <a:ext cx="1790700" cy="1190625"/>
          </a:xfrm>
          <a:prstGeom prst="rect">
            <a:avLst/>
          </a:prstGeom>
          <a:noFill/>
        </p:spPr>
      </p:pic>
      <p:pic>
        <p:nvPicPr>
          <p:cNvPr id="20483" name="Image 132" descr="Image result for camera thermiqu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86446" y="3643314"/>
            <a:ext cx="2124075" cy="1314450"/>
          </a:xfrm>
          <a:prstGeom prst="rect">
            <a:avLst/>
          </a:prstGeom>
          <a:noFill/>
        </p:spPr>
      </p:pic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5429256" y="5143512"/>
          <a:ext cx="2762250" cy="1247775"/>
        </p:xfrm>
        <a:graphic>
          <a:graphicData uri="http://schemas.openxmlformats.org/presentationml/2006/ole">
            <p:oleObj spid="_x0000_s20482" name="Image bitmap" r:id="rId6" imgW="3277057" imgH="1486107" progId="PBrush">
              <p:embed/>
            </p:oleObj>
          </a:graphicData>
        </a:graphic>
      </p:graphicFrame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Abdelkader Nouiri                            Univ. Oum El-Bouaghi-2020</a:t>
            </a:r>
            <a:endParaRPr lang="ar-D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643174" y="214290"/>
            <a:ext cx="37323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d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tecteurs de la lumi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285720" y="642918"/>
          <a:ext cx="8643998" cy="5888736"/>
        </p:xfrm>
        <a:graphic>
          <a:graphicData uri="http://schemas.openxmlformats.org/drawingml/2006/table">
            <a:tbl>
              <a:tblPr/>
              <a:tblGrid>
                <a:gridCol w="4929222"/>
                <a:gridCol w="3714776"/>
              </a:tblGrid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800" dirty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 smtClean="0">
                          <a:latin typeface="Times New Roman"/>
                          <a:ea typeface="Calibri"/>
                          <a:cs typeface="Arial"/>
                        </a:rPr>
                        <a:t>Photorésistance</a:t>
                      </a: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800" dirty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latin typeface="Times New Roman"/>
                          <a:ea typeface="Calibri"/>
                          <a:cs typeface="Arial"/>
                        </a:rPr>
                        <a:t>Photodiode</a:t>
                      </a:r>
                      <a:endParaRPr lang="en-US" sz="2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 smtClean="0">
                          <a:latin typeface="Times New Roman"/>
                          <a:ea typeface="Calibri"/>
                          <a:cs typeface="Arial"/>
                        </a:rPr>
                        <a:t>Phototransistor, PD </a:t>
                      </a:r>
                      <a:r>
                        <a:rPr lang="fr-FR" sz="2800" dirty="0">
                          <a:latin typeface="Times New Roman"/>
                          <a:ea typeface="Calibri"/>
                          <a:cs typeface="Arial"/>
                        </a:rPr>
                        <a:t>PIN</a:t>
                      </a:r>
                      <a:endParaRPr lang="en-US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800" dirty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latin typeface="Times New Roman"/>
                          <a:ea typeface="Calibri"/>
                          <a:cs typeface="Arial"/>
                        </a:rPr>
                        <a:t>Capteurs d'image</a:t>
                      </a:r>
                      <a:endParaRPr lang="en-US" sz="2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latin typeface="Times New Roman"/>
                          <a:ea typeface="Calibri"/>
                          <a:cs typeface="Arial"/>
                        </a:rPr>
                        <a:t>Caméra </a:t>
                      </a:r>
                      <a:r>
                        <a:rPr lang="fr-FR" sz="2800" dirty="0" smtClean="0">
                          <a:latin typeface="Times New Roman"/>
                          <a:ea typeface="Calibri"/>
                          <a:cs typeface="Arial"/>
                        </a:rPr>
                        <a:t>CCD, CMOS</a:t>
                      </a:r>
                      <a:endParaRPr lang="en-US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latin typeface="Times New Roman"/>
                          <a:ea typeface="Calibri"/>
                          <a:cs typeface="Arial"/>
                        </a:rPr>
                        <a:t>Avalanche photodiode</a:t>
                      </a:r>
                      <a:endParaRPr lang="en-US" sz="2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latin typeface="Times New Roman"/>
                          <a:ea typeface="Calibri"/>
                          <a:cs typeface="Arial"/>
                        </a:rPr>
                        <a:t>Lecteur </a:t>
                      </a:r>
                      <a:r>
                        <a:rPr lang="fr-FR" sz="2800" dirty="0" smtClean="0">
                          <a:latin typeface="Times New Roman"/>
                          <a:ea typeface="Calibri"/>
                          <a:cs typeface="Arial"/>
                        </a:rPr>
                        <a:t>code-barres</a:t>
                      </a: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5826234" y="785794"/>
          <a:ext cx="1960460" cy="1290636"/>
        </p:xfrm>
        <a:graphic>
          <a:graphicData uri="http://schemas.openxmlformats.org/presentationml/2006/ole">
            <p:oleObj spid="_x0000_s23556" name="Image bitmap" r:id="rId3" imgW="2619048" imgH="1724266" progId="PBrush">
              <p:embed/>
            </p:oleObj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6000760" y="2214554"/>
          <a:ext cx="1500197" cy="1171387"/>
        </p:xfrm>
        <a:graphic>
          <a:graphicData uri="http://schemas.openxmlformats.org/presentationml/2006/ole">
            <p:oleObj spid="_x0000_s23555" name="Image bitmap" r:id="rId4" imgW="2580952" imgH="2019048" progId="PBrush">
              <p:embed/>
            </p:oleObj>
          </a:graphicData>
        </a:graphic>
      </p:graphicFrame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6072198" y="3714752"/>
          <a:ext cx="1607355" cy="1285884"/>
        </p:xfrm>
        <a:graphic>
          <a:graphicData uri="http://schemas.openxmlformats.org/presentationml/2006/ole">
            <p:oleObj spid="_x0000_s23554" name="Image bitmap" r:id="rId5" imgW="2600000" imgH="2076740" progId="PBrush">
              <p:embed/>
            </p:oleObj>
          </a:graphicData>
        </a:graphic>
      </p:graphicFrame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5715008" y="5072074"/>
          <a:ext cx="2214578" cy="1306442"/>
        </p:xfrm>
        <a:graphic>
          <a:graphicData uri="http://schemas.openxmlformats.org/presentationml/2006/ole">
            <p:oleObj spid="_x0000_s23553" name="Image bitmap" r:id="rId6" imgW="2647619" imgH="1561905" progId="PBrush">
              <p:embed/>
            </p:oleObj>
          </a:graphicData>
        </a:graphic>
      </p:graphicFrame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Abdelkader Nouiri                            Univ. Oum El-Bouaghi-2020</a:t>
            </a:r>
            <a:endParaRPr lang="ar-D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Abdelkader Nouiri                            Univ. Oum El-Bouaghi-2020</a:t>
            </a:r>
            <a:endParaRPr lang="ar-DZ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214414" y="1428736"/>
            <a:ext cx="64758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Merci pour votre attention</a:t>
            </a:r>
            <a:endParaRPr kumimoji="0" lang="fr-F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14546" y="3000372"/>
            <a:ext cx="497443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DZ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إلى اللقاء في الدرس القادم</a:t>
            </a:r>
            <a:endParaRPr kumimoji="0" lang="fr-F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3807</TotalTime>
  <Words>131</Words>
  <Application>Microsoft Office PowerPoint</Application>
  <PresentationFormat>Affichage à l'écran (4:3)</PresentationFormat>
  <Paragraphs>36</Paragraphs>
  <Slides>5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7" baseType="lpstr">
      <vt:lpstr>Thème Office</vt:lpstr>
      <vt:lpstr>Image bitmap</vt:lpstr>
      <vt:lpstr>Diapositive 1</vt:lpstr>
      <vt:lpstr>Diapositive 2</vt:lpstr>
      <vt:lpstr>Diapositive 3</vt:lpstr>
      <vt:lpstr>Diapositive 4</vt:lpstr>
      <vt:lpstr>Diapositive 5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nouiri</dc:creator>
  <cp:lastModifiedBy>nouiri</cp:lastModifiedBy>
  <cp:revision>83</cp:revision>
  <dcterms:created xsi:type="dcterms:W3CDTF">2018-01-27T07:25:22Z</dcterms:created>
  <dcterms:modified xsi:type="dcterms:W3CDTF">2020-03-30T18:04:34Z</dcterms:modified>
</cp:coreProperties>
</file>