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0D659-A157-4B1B-9445-E3175705EB0B}" type="datetimeFigureOut">
              <a:rPr lang="fr-FR" smtClean="0"/>
              <a:pPr/>
              <a:t>17/10/2015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73BE-E1D7-4642-BD1F-BE3D39F937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285728"/>
            <a:ext cx="592935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	</a:t>
            </a:r>
            <a:r>
              <a:rPr lang="fr-FR" sz="1400" dirty="0" smtClean="0"/>
              <a:t>program </a:t>
            </a:r>
            <a:r>
              <a:rPr lang="fr-FR" sz="1400" dirty="0" smtClean="0"/>
              <a:t>td4ex1m2</a:t>
            </a:r>
            <a:endParaRPr lang="fr-FR" sz="1400" dirty="0" smtClean="0"/>
          </a:p>
          <a:p>
            <a:r>
              <a:rPr lang="fr-FR" sz="1400" dirty="0" smtClean="0"/>
              <a:t>	dimension x(9), y(9), w(9)</a:t>
            </a:r>
          </a:p>
          <a:p>
            <a:r>
              <a:rPr lang="fr-FR" sz="1400" dirty="0" smtClean="0"/>
              <a:t>	open(1,file=</a:t>
            </a:r>
            <a:r>
              <a:rPr lang="fr-FR" sz="1400" dirty="0" smtClean="0"/>
              <a:t>'td4ex1.dat</a:t>
            </a:r>
            <a:r>
              <a:rPr lang="fr-FR" sz="1400" dirty="0" smtClean="0"/>
              <a:t>', </a:t>
            </a:r>
            <a:r>
              <a:rPr lang="fr-FR" sz="1400" dirty="0" err="1" smtClean="0"/>
              <a:t>status</a:t>
            </a:r>
            <a:r>
              <a:rPr lang="fr-FR" sz="1400" dirty="0" smtClean="0"/>
              <a:t>='</a:t>
            </a:r>
            <a:r>
              <a:rPr lang="fr-FR" sz="1400" dirty="0" err="1" smtClean="0"/>
              <a:t>old</a:t>
            </a:r>
            <a:r>
              <a:rPr lang="fr-FR" sz="1400" dirty="0" smtClean="0"/>
              <a:t>')</a:t>
            </a:r>
          </a:p>
          <a:p>
            <a:r>
              <a:rPr lang="fr-FR" sz="1400" dirty="0" smtClean="0"/>
              <a:t>	open(2,file=</a:t>
            </a:r>
            <a:r>
              <a:rPr lang="fr-FR" sz="1400" dirty="0" smtClean="0"/>
              <a:t>'restd4ex1m2.dat</a:t>
            </a:r>
            <a:r>
              <a:rPr lang="fr-FR" sz="1400" dirty="0" smtClean="0"/>
              <a:t>')</a:t>
            </a:r>
          </a:p>
          <a:p>
            <a:r>
              <a:rPr lang="fr-FR" sz="1400" dirty="0" smtClean="0"/>
              <a:t>	</a:t>
            </a:r>
            <a:r>
              <a:rPr lang="fr-FR" sz="1400" dirty="0" err="1" smtClean="0"/>
              <a:t>read</a:t>
            </a:r>
            <a:r>
              <a:rPr lang="fr-FR" sz="1400" dirty="0" smtClean="0"/>
              <a:t>(1,*)(x(i),y(i),w(i), i=1,9)</a:t>
            </a:r>
          </a:p>
          <a:p>
            <a:r>
              <a:rPr lang="fr-FR" sz="1400" dirty="0" smtClean="0"/>
              <a:t>                       </a:t>
            </a:r>
            <a:r>
              <a:rPr lang="fr-FR" sz="1400" dirty="0" err="1" smtClean="0"/>
              <a:t>write</a:t>
            </a:r>
            <a:r>
              <a:rPr lang="fr-FR" sz="1400" dirty="0" smtClean="0"/>
              <a:t>(*,100)(x(i),y(i),w(i), i=1,9)</a:t>
            </a:r>
          </a:p>
          <a:p>
            <a:endParaRPr lang="fr-FR" sz="1400" dirty="0" smtClean="0"/>
          </a:p>
          <a:p>
            <a:r>
              <a:rPr lang="fr-FR" sz="1400" dirty="0" smtClean="0"/>
              <a:t>c***************************************************</a:t>
            </a:r>
          </a:p>
          <a:p>
            <a:r>
              <a:rPr lang="fr-FR" sz="1400" dirty="0" smtClean="0"/>
              <a:t>c                       Approximation </a:t>
            </a:r>
            <a:r>
              <a:rPr lang="fr-FR" sz="1400" dirty="0" err="1" smtClean="0"/>
              <a:t>lineaire</a:t>
            </a:r>
            <a:r>
              <a:rPr lang="fr-FR" sz="1400" dirty="0" smtClean="0"/>
              <a:t> y=c1+c2x c'est a dire m=2</a:t>
            </a:r>
          </a:p>
          <a:p>
            <a:r>
              <a:rPr lang="fr-FR" sz="1400" dirty="0" smtClean="0"/>
              <a:t>c***************************************************</a:t>
            </a:r>
          </a:p>
          <a:p>
            <a:r>
              <a:rPr lang="fr-FR" sz="1400" dirty="0" smtClean="0"/>
              <a:t>      </a:t>
            </a:r>
          </a:p>
          <a:p>
            <a:r>
              <a:rPr lang="fr-FR" sz="1400" dirty="0" err="1" smtClean="0"/>
              <a:t>cccccccccccccccccccccccccccccccccccccccccccccccccccccc</a:t>
            </a:r>
            <a:endParaRPr lang="fr-FR" sz="1400" dirty="0" smtClean="0"/>
          </a:p>
          <a:p>
            <a:r>
              <a:rPr lang="fr-FR" sz="1400" dirty="0" smtClean="0"/>
              <a:t>c                       calcul des termes </a:t>
            </a:r>
            <a:r>
              <a:rPr lang="fr-FR" sz="1400" dirty="0" err="1" smtClean="0"/>
              <a:t>akj</a:t>
            </a:r>
            <a:r>
              <a:rPr lang="fr-FR" sz="1400" dirty="0" smtClean="0"/>
              <a:t> et </a:t>
            </a:r>
            <a:r>
              <a:rPr lang="fr-FR" sz="1400" dirty="0" err="1" smtClean="0"/>
              <a:t>bk</a:t>
            </a:r>
            <a:endParaRPr lang="fr-FR" sz="1400" dirty="0" smtClean="0"/>
          </a:p>
          <a:p>
            <a:r>
              <a:rPr lang="fr-FR" sz="1400" dirty="0" err="1" smtClean="0"/>
              <a:t>cccccccccccccccccccccccccccccccccccccccccccccccccccccc</a:t>
            </a:r>
            <a:endParaRPr lang="fr-FR" sz="1400" dirty="0" smtClean="0"/>
          </a:p>
          <a:p>
            <a:r>
              <a:rPr lang="fr-FR" sz="1400" dirty="0" smtClean="0"/>
              <a:t>                       a11=0</a:t>
            </a:r>
          </a:p>
          <a:p>
            <a:r>
              <a:rPr lang="fr-FR" sz="1400" dirty="0" smtClean="0"/>
              <a:t>	a12=0</a:t>
            </a:r>
          </a:p>
          <a:p>
            <a:r>
              <a:rPr lang="fr-FR" sz="1400" dirty="0" smtClean="0"/>
              <a:t>	a21=0</a:t>
            </a:r>
          </a:p>
          <a:p>
            <a:r>
              <a:rPr lang="fr-FR" sz="1400" dirty="0" smtClean="0"/>
              <a:t>	a22=0</a:t>
            </a:r>
          </a:p>
          <a:p>
            <a:r>
              <a:rPr lang="fr-FR" sz="1400" dirty="0" smtClean="0"/>
              <a:t>	b1=0</a:t>
            </a:r>
          </a:p>
          <a:p>
            <a:r>
              <a:rPr lang="fr-FR" sz="1400" dirty="0" smtClean="0"/>
              <a:t>	b2=0</a:t>
            </a:r>
          </a:p>
          <a:p>
            <a:r>
              <a:rPr lang="fr-FR" sz="1400" dirty="0" smtClean="0"/>
              <a:t>	do 10 i=1,9</a:t>
            </a:r>
          </a:p>
          <a:p>
            <a:r>
              <a:rPr lang="fr-FR" sz="1400" dirty="0" smtClean="0"/>
              <a:t>	a11=a11+w(i)</a:t>
            </a:r>
          </a:p>
          <a:p>
            <a:r>
              <a:rPr lang="fr-FR" sz="1400" dirty="0" smtClean="0"/>
              <a:t>	a12=a12+(x(i)*w(i))</a:t>
            </a:r>
          </a:p>
          <a:p>
            <a:r>
              <a:rPr lang="fr-FR" sz="1400" dirty="0" smtClean="0"/>
              <a:t>	a21=a21+(x(i)*w(i))</a:t>
            </a:r>
          </a:p>
          <a:p>
            <a:r>
              <a:rPr lang="fr-FR" sz="1400" dirty="0" smtClean="0"/>
              <a:t>	a22=a22+(x(i)*x(i)*w(i))</a:t>
            </a:r>
          </a:p>
          <a:p>
            <a:endParaRPr lang="fr-FR" sz="1400" dirty="0" smtClean="0"/>
          </a:p>
          <a:p>
            <a:r>
              <a:rPr lang="fr-FR" sz="1400" dirty="0" smtClean="0"/>
              <a:t>	b1=b1+(w(i)*y(i))</a:t>
            </a:r>
          </a:p>
          <a:p>
            <a:r>
              <a:rPr lang="fr-FR" sz="1400" dirty="0" smtClean="0"/>
              <a:t>	b2=b2+(w(i)*y(i)*x(i))</a:t>
            </a:r>
          </a:p>
          <a:p>
            <a:r>
              <a:rPr lang="fr-FR" sz="1400" dirty="0" smtClean="0"/>
              <a:t> 10                  continue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786578" y="214290"/>
            <a:ext cx="207170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Solution</a:t>
            </a:r>
          </a:p>
          <a:p>
            <a:r>
              <a:rPr lang="fr-FR" dirty="0" smtClean="0"/>
              <a:t>TD/TP4 ex1 </a:t>
            </a:r>
            <a:r>
              <a:rPr lang="fr-FR" dirty="0" smtClean="0"/>
              <a:t>(m=2)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142976" y="214290"/>
            <a:ext cx="45719" cy="63579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642918"/>
            <a:ext cx="77153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c******************************************************</a:t>
            </a:r>
          </a:p>
          <a:p>
            <a:r>
              <a:rPr lang="fr-FR" dirty="0" smtClean="0"/>
              <a:t>c                Calcul des inconnus c1 et c2 </a:t>
            </a:r>
          </a:p>
          <a:p>
            <a:r>
              <a:rPr lang="fr-FR" dirty="0" smtClean="0"/>
              <a:t>c*****************************************************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deter</a:t>
            </a:r>
            <a:r>
              <a:rPr lang="fr-FR" dirty="0" smtClean="0"/>
              <a:t>=(a11*a22)-(a12*a21)</a:t>
            </a:r>
          </a:p>
          <a:p>
            <a:r>
              <a:rPr lang="fr-FR" dirty="0" smtClean="0"/>
              <a:t>c-----------------------------------------------	</a:t>
            </a:r>
          </a:p>
          <a:p>
            <a:r>
              <a:rPr lang="fr-FR" dirty="0" smtClean="0"/>
              <a:t>	dc1=(b1*a22)-(b2*a12)</a:t>
            </a:r>
          </a:p>
          <a:p>
            <a:r>
              <a:rPr lang="fr-FR" dirty="0" smtClean="0"/>
              <a:t>c-----------------------------------------------</a:t>
            </a:r>
          </a:p>
          <a:p>
            <a:r>
              <a:rPr lang="fr-FR" dirty="0" smtClean="0"/>
              <a:t>                 dc2=(a11*b2)-(b1*a21)</a:t>
            </a:r>
          </a:p>
          <a:p>
            <a:r>
              <a:rPr lang="fr-FR" dirty="0" smtClean="0"/>
              <a:t>c------------------------------------------------</a:t>
            </a:r>
          </a:p>
          <a:p>
            <a:r>
              <a:rPr lang="fr-FR" dirty="0" smtClean="0"/>
              <a:t>                 c1=dc1/</a:t>
            </a:r>
            <a:r>
              <a:rPr lang="fr-FR" dirty="0" err="1" smtClean="0"/>
              <a:t>deter</a:t>
            </a:r>
            <a:endParaRPr lang="fr-FR" dirty="0" smtClean="0"/>
          </a:p>
          <a:p>
            <a:r>
              <a:rPr lang="fr-FR" dirty="0" smtClean="0"/>
              <a:t>	c2=dc2/</a:t>
            </a:r>
            <a:r>
              <a:rPr lang="fr-FR" dirty="0" err="1" smtClean="0"/>
              <a:t>deter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c-------------------------------------------------</a:t>
            </a:r>
          </a:p>
          <a:p>
            <a:endParaRPr lang="fr-FR" dirty="0" smtClean="0"/>
          </a:p>
          <a:p>
            <a:r>
              <a:rPr lang="fr-FR" dirty="0" smtClean="0"/>
              <a:t>	</a:t>
            </a:r>
            <a:r>
              <a:rPr lang="fr-FR" dirty="0" err="1" smtClean="0"/>
              <a:t>write</a:t>
            </a:r>
            <a:r>
              <a:rPr lang="fr-FR" dirty="0" smtClean="0"/>
              <a:t>(*,*)'c1=',c1,'c2=',c2</a:t>
            </a:r>
          </a:p>
          <a:p>
            <a:r>
              <a:rPr lang="fr-FR" dirty="0" smtClean="0"/>
              <a:t> 	</a:t>
            </a:r>
            <a:r>
              <a:rPr lang="fr-FR" dirty="0" err="1" smtClean="0"/>
              <a:t>write</a:t>
            </a:r>
            <a:r>
              <a:rPr lang="fr-FR" dirty="0" smtClean="0"/>
              <a:t>(*,*)'la fonction que tu cherche est'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write</a:t>
            </a:r>
            <a:r>
              <a:rPr lang="fr-FR" dirty="0" smtClean="0"/>
              <a:t>(*,*)'y=',c1,'+',c2,'x'</a:t>
            </a:r>
          </a:p>
          <a:p>
            <a:endParaRPr lang="fr-FR" dirty="0" smtClean="0"/>
          </a:p>
          <a:p>
            <a:r>
              <a:rPr lang="fr-FR" dirty="0" smtClean="0"/>
              <a:t> 100          format(3F10.2)</a:t>
            </a:r>
          </a:p>
          <a:p>
            <a:r>
              <a:rPr lang="fr-FR" dirty="0" smtClean="0"/>
              <a:t>	stop</a:t>
            </a:r>
          </a:p>
          <a:p>
            <a:r>
              <a:rPr lang="fr-FR" dirty="0" smtClean="0"/>
              <a:t>	end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571604" y="357166"/>
            <a:ext cx="45719" cy="61436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215206" y="142852"/>
            <a:ext cx="178595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Solution (suite)</a:t>
            </a:r>
          </a:p>
          <a:p>
            <a:r>
              <a:rPr lang="fr-FR" dirty="0" smtClean="0"/>
              <a:t>TD5ex1 (m=2)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</Words>
  <Application>Microsoft Office PowerPoint</Application>
  <PresentationFormat>Affichage à l'écran (4:3)</PresentationFormat>
  <Paragraphs>54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Conseil FSESNV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Nouiri</dc:creator>
  <cp:lastModifiedBy>nouiri</cp:lastModifiedBy>
  <cp:revision>4</cp:revision>
  <dcterms:created xsi:type="dcterms:W3CDTF">2012-01-15T14:18:58Z</dcterms:created>
  <dcterms:modified xsi:type="dcterms:W3CDTF">2015-10-17T08:43:07Z</dcterms:modified>
</cp:coreProperties>
</file>