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6" r:id="rId10"/>
    <p:sldId id="267" r:id="rId11"/>
    <p:sldId id="273" r:id="rId12"/>
    <p:sldId id="265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t>14/12/2023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BE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t>14/12/2023</a:t>
            </a:fld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t>14/12/2023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BE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14/12/2023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14/12/2023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t>14/12/2023</a:t>
            </a:fld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14/12/2023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t>14/12/2023</a:t>
            </a:fld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t>14/12/2023</a:t>
            </a:fld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14/12/2023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67744" y="404664"/>
            <a:ext cx="6172200" cy="1080120"/>
          </a:xfrm>
        </p:spPr>
        <p:txBody>
          <a:bodyPr/>
          <a:lstStyle/>
          <a:p>
            <a:pPr algn="ctr" rtl="1"/>
            <a:r>
              <a:rPr lang="ar-DZ" dirty="0" smtClean="0"/>
              <a:t>أخلاقيات الأعمال، المسؤولية الاجتماعية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86000" y="1916832"/>
            <a:ext cx="6172200" cy="4458090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407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657" y="1124744"/>
            <a:ext cx="8048625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20888"/>
            <a:ext cx="6684656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215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12777"/>
            <a:ext cx="6480719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52784"/>
            <a:ext cx="7467600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308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pPr algn="ctr" rtl="1"/>
            <a:r>
              <a:rPr lang="ar-DZ" b="1" dirty="0" smtClean="0"/>
              <a:t>أخلاقيات الأعمال</a:t>
            </a:r>
            <a:endParaRPr lang="fr-FR" b="1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3" y="1340768"/>
            <a:ext cx="7800975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3" y="2492897"/>
            <a:ext cx="7800975" cy="702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8" y="3086100"/>
            <a:ext cx="7781925" cy="135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049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b="1" dirty="0" smtClean="0"/>
              <a:t>مفهوم أخلاقيات الأعمال</a:t>
            </a:r>
            <a:endParaRPr lang="fr-FR" b="1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210" y="980728"/>
            <a:ext cx="8277225" cy="1280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35" y="2060848"/>
            <a:ext cx="7924800" cy="746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515" y="2616168"/>
            <a:ext cx="2520279" cy="38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3" y="3212976"/>
            <a:ext cx="6038821" cy="2230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347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 rtl="1"/>
            <a:r>
              <a:rPr lang="ar-DZ" dirty="0" smtClean="0"/>
              <a:t>مصادر أخلاقيات الأعمال</a:t>
            </a:r>
            <a:endParaRPr lang="fr-FR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24744"/>
            <a:ext cx="6602338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8393807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861048"/>
            <a:ext cx="1612007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219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 rtl="1"/>
            <a:r>
              <a:rPr lang="ar-DZ" dirty="0" smtClean="0"/>
              <a:t>أهمية أخلاقيات الأعمال</a:t>
            </a:r>
            <a:endParaRPr lang="fr-FR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84784"/>
            <a:ext cx="6984776" cy="381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512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 rtl="1"/>
            <a:r>
              <a:rPr lang="ar-DZ" dirty="0" smtClean="0"/>
              <a:t>أهداف أخلاقيات الأعمال</a:t>
            </a:r>
            <a:endParaRPr lang="fr-FR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7416824" cy="1936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186" y="3205758"/>
            <a:ext cx="7056784" cy="1601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13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pPr algn="ctr" rtl="1"/>
            <a:r>
              <a:rPr lang="ar-DZ" b="1" dirty="0" smtClean="0"/>
              <a:t>المسؤولية </a:t>
            </a:r>
            <a:r>
              <a:rPr lang="ar-DZ" b="1" dirty="0" err="1" smtClean="0"/>
              <a:t>الإجتماعية</a:t>
            </a:r>
            <a:r>
              <a:rPr lang="ar-DZ" b="1" dirty="0" smtClean="0"/>
              <a:t> وأخلاقيات الأعمال</a:t>
            </a:r>
            <a:endParaRPr lang="fr-FR" b="1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628" y="3573016"/>
            <a:ext cx="8568952" cy="1351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25144"/>
            <a:ext cx="8305800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40768"/>
            <a:ext cx="8305799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920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 rtl="1"/>
            <a:r>
              <a:rPr lang="ar-DZ" b="1" dirty="0">
                <a:solidFill>
                  <a:srgbClr val="575F6D"/>
                </a:solidFill>
              </a:rPr>
              <a:t>المسؤولية الاجتماعية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1"/>
            <a:ext cx="7128792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376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pPr algn="ctr"/>
            <a:r>
              <a:rPr lang="ar-DZ" b="1" dirty="0" smtClean="0"/>
              <a:t>مفهوم المسؤولية الاجتماعية</a:t>
            </a:r>
            <a:endParaRPr lang="fr-FR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52736"/>
            <a:ext cx="8208911" cy="4871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19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6243"/>
            <a:ext cx="8280920" cy="1778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988840"/>
            <a:ext cx="8352929" cy="464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55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sz="2700" b="1" dirty="0">
                <a:solidFill>
                  <a:srgbClr val="575F6D"/>
                </a:solidFill>
              </a:rPr>
              <a:t>أهمية المسؤولية الاجتماعية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/>
          <a:lstStyle/>
          <a:p>
            <a:pPr algn="r" rtl="1"/>
            <a:r>
              <a:rPr lang="ar-DZ" dirty="0" smtClean="0"/>
              <a:t>بالنسبة للمؤسسة</a:t>
            </a:r>
          </a:p>
          <a:p>
            <a:pPr marL="0" indent="0" algn="r" rtl="1">
              <a:buNone/>
            </a:pPr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97" y="1484784"/>
            <a:ext cx="8134350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780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pPr algn="r" rtl="1"/>
            <a:r>
              <a:rPr lang="ar-DZ" dirty="0" smtClean="0"/>
              <a:t>بالنسبة للمجتمع</a:t>
            </a:r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3" y="1268760"/>
            <a:ext cx="8067675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093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r" rtl="1"/>
            <a:r>
              <a:rPr lang="ar-DZ" dirty="0" smtClean="0"/>
              <a:t>بالنسبة للدولة</a:t>
            </a:r>
            <a:endParaRPr lang="fr-F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7"/>
            <a:ext cx="7762825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84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 rtl="1"/>
            <a:r>
              <a:rPr lang="ar-DZ" b="1" dirty="0" smtClean="0"/>
              <a:t>عناصر المسؤولية الاجتماعية</a:t>
            </a:r>
            <a:endParaRPr lang="fr-FR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80728"/>
            <a:ext cx="7992888" cy="1872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52936"/>
            <a:ext cx="7632848" cy="370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281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pPr algn="ctr" rtl="1"/>
            <a:r>
              <a:rPr lang="ar-DZ" dirty="0" smtClean="0"/>
              <a:t>أبعاد المسؤولية الاجتماعية</a:t>
            </a:r>
            <a:endParaRPr lang="fr-F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80728"/>
            <a:ext cx="8512051" cy="5040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11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2175</TotalTime>
  <Words>43</Words>
  <Application>Microsoft Office PowerPoint</Application>
  <PresentationFormat>Affichage à l'écran (4:3)</PresentationFormat>
  <Paragraphs>15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Oriel</vt:lpstr>
      <vt:lpstr>أخلاقيات الأعمال، المسؤولية الاجتماعية</vt:lpstr>
      <vt:lpstr>المسؤولية الاجتماعية</vt:lpstr>
      <vt:lpstr>مفهوم المسؤولية الاجتماعية</vt:lpstr>
      <vt:lpstr>Présentation PowerPoint</vt:lpstr>
      <vt:lpstr>أهمية المسؤولية الاجتماعية</vt:lpstr>
      <vt:lpstr>بالنسبة للمجتمع</vt:lpstr>
      <vt:lpstr>بالنسبة للدولة</vt:lpstr>
      <vt:lpstr>عناصر المسؤولية الاجتماعية</vt:lpstr>
      <vt:lpstr>أبعاد المسؤولية الاجتماعية</vt:lpstr>
      <vt:lpstr>Présentation PowerPoint</vt:lpstr>
      <vt:lpstr>Présentation PowerPoint</vt:lpstr>
      <vt:lpstr>أخلاقيات الأعمال</vt:lpstr>
      <vt:lpstr>مفهوم أخلاقيات الأعمال</vt:lpstr>
      <vt:lpstr>مصادر أخلاقيات الأعمال</vt:lpstr>
      <vt:lpstr>أهمية أخلاقيات الأعمال</vt:lpstr>
      <vt:lpstr>أهداف أخلاقيات الأعمال</vt:lpstr>
      <vt:lpstr>المسؤولية الإجتماعية وأخلاقيات الأعمال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أخلاقيات الأعمال، المسؤولية الاجتماعية والحوكمة</dc:title>
  <dc:creator>pc</dc:creator>
  <cp:lastModifiedBy>pc</cp:lastModifiedBy>
  <cp:revision>8</cp:revision>
  <dcterms:created xsi:type="dcterms:W3CDTF">2023-12-14T04:58:13Z</dcterms:created>
  <dcterms:modified xsi:type="dcterms:W3CDTF">2023-12-15T17:25:33Z</dcterms:modified>
</cp:coreProperties>
</file>