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71" r:id="rId5"/>
    <p:sldId id="266" r:id="rId6"/>
    <p:sldId id="267" r:id="rId7"/>
    <p:sldId id="268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3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8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5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0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9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4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2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831" y="35449"/>
            <a:ext cx="6840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of Larbi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Ben M'hidi Oum El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Bouaghi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580" y="565795"/>
            <a:ext cx="609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Faculty of Earth Sciences and Architecture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4257" y="1088309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Department of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210961"/>
            <a:ext cx="387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3" y="5631631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8" y="5949280"/>
            <a:ext cx="3267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year Common core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12" y="2844224"/>
            <a:ext cx="375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SAADALI Badreddine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6101" y="3789040"/>
            <a:ext cx="338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I-2</a:t>
            </a:r>
            <a:endParaRPr lang="fr-F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196" y="44624"/>
            <a:ext cx="2890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fr-FR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Bravais </a:t>
            </a:r>
            <a:r>
              <a:rPr lang="fr-FR" sz="24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04664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composed of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repeating arrangement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atoms in space. In 1849,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Auguste Bravais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formulated a postulate that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became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foundation of crystallography: "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point P in 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exists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infinite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discrete set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points in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 extending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three spatial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around which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arrangement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matter is identical to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around point 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."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728192" cy="2362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84" y="3826851"/>
            <a:ext cx="6048920" cy="2986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2780928"/>
            <a:ext cx="9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organized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three dimensions based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fundamental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arises from the ordered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arrangement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atoms within the crystal lattice.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072" y="3861048"/>
            <a:ext cx="30396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Bravais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illustrated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seven fundamental crystal systems, and their seven derivatives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classify crystals based on their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symmetrical properties.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4931" y="53667"/>
            <a:ext cx="2573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I-2</a:t>
            </a:r>
            <a:endParaRPr lang="fr-FR" sz="4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6068902" cy="25922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069"/>
            <a:ext cx="9144000" cy="1530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349" y="3348281"/>
            <a:ext cx="7644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fr-FR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fr-FR" sz="32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laws</a:t>
            </a:r>
            <a:r>
              <a:rPr lang="fr-FR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32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9350" y="2636912"/>
            <a:ext cx="92033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Notions </a:t>
            </a: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of crystal and crystallography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4" y="4077072"/>
            <a:ext cx="345638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97468"/>
            <a:ext cx="79928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Notions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1470843"/>
            <a:ext cx="9108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originates from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krustallos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κρυστ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αλλοσ)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meaning "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people once believed crystals were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water frozen by the cold of mountains.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crystal is a homogeneous and anisotropic solid whose microscopic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defined by the periodic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repetition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an atomic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pattern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three dimensions.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perfect crystal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solid without defects.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59" y="3984281"/>
            <a:ext cx="3252857" cy="284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enables the representation of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mineral's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 structure through a three-dimensional arrangement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its atoms and classifies crystals based on geometric rules.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definition,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crystallography is the science of crystals; it studies their external form, internal structure, growth, and, physical properties.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term "crystallography"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combines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two words: "crystal" and "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graphy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the latter deriving from the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graphia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γρ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αφία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meaning "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 or "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." This reflects the field's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focus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describing and illustrating the ordered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arrangements that define crystalline materials.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97468"/>
            <a:ext cx="79928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Notions </a:t>
            </a: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68135"/>
            <a:ext cx="3026780" cy="2873719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779912" y="5085184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97468"/>
            <a:ext cx="79928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fr-FR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fr-FR" sz="28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laws</a:t>
            </a:r>
            <a:r>
              <a:rPr lang="fr-FR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61" y="3033534"/>
            <a:ext cx="63860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20th century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marked with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numerous Nobel Prizes in chemistry and physics awarded to scientists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field. A pivotal moment came in 1914 when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German physicist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 von Laue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received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Nobel Prize in Physics for his, discovery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diffraction by crystals.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06" y="692696"/>
            <a:ext cx="9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began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flourish in the 18th century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work of scientists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Romé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de Lisle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Haüy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France that understanding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symmetry.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During the 19th century, research in crystallography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advanced significantly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 to contributions from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mathematicians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scientists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including the Frenchman Auguste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Bravais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who developed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concept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crystal lattices.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06" y="5294818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Modern crystallography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relies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fundamental laws that govern the morphology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particularly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measurement of angles between crystal faces. These principles allow researchers to classify crystals and understand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properties.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81" y="2798542"/>
            <a:ext cx="24098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64953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Law of the constancy of interfacial angles</a:t>
            </a:r>
            <a:endParaRPr lang="fr-FR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635784"/>
            <a:ext cx="900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first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quantitative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law of crystallography was established by the Danish scientist Nicolas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Stenon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1669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measurements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angles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between the faces of quartz crystals. </a:t>
            </a: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law states: "Regardless of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appearance or size of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same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species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angles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corresponding faces are always equal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."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2" y="2687429"/>
            <a:ext cx="48819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quartz crystals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whether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deformed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consistently exhibit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angles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120°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their faces. Similarly, pyrite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crystals despite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variations in the size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faces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constant angle of 54° between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corresponding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faces. This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invariance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angular relationships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highlights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underlying order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crystalline structures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348880"/>
            <a:ext cx="40324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4624"/>
            <a:ext cx="64953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Law of the constancy of interfacial angles</a:t>
            </a:r>
            <a:endParaRPr lang="fr-FR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20688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Romé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l’Isle’s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further emphasizes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invariance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bundle of lines originating from any point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perpendicular to the faces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crystalline species.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concept is illustrated by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beryl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the geometric relationships between crystal faces remain consistent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regardless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 crystal’s size or shape. These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principles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form the foundation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enabling scientists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classify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analyze crystals based 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angular properties.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633372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understanding these laws, researchers can predict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interpret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external morphology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providing insights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their internal atomic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arrangements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symmetry.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8" y="3356992"/>
            <a:ext cx="6477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39517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fr-FR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Law of rational indices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96" y="1239718"/>
            <a:ext cx="49124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Was proposed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René-Just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Haüy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1774. 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when cleaving calcite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resulting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smaller fragments retained the same shape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original crystal.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Haüy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hypothesized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this subdivision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eventually reach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limit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leading to the smallest possible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parallelepiped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"integral molecule." 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suggested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crystals are composed of assemblies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identical parallelepipeds forming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their characteristic structure.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95" y="980728"/>
            <a:ext cx="4038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61" y="620688"/>
            <a:ext cx="88790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Haüy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 given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species,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regardless of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morphology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formed by the juxtaposition of small elementary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parallelepipeds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equal to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another and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species.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 This idea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laid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foundation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understanding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structure of crystals as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repeating ordered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arrangement of fundamental units.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Haüy’s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work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was pivotal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linking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external symmetry of crystals to their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organization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advancing the field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crystallography and influencing later discoveries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structure analysis.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6632"/>
            <a:ext cx="39517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fr-FR" sz="24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Law of rational indices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84249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873</Words>
  <Application>Microsoft Office PowerPoint</Application>
  <PresentationFormat>Affichage à l'écran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Chulus Info</dc:creator>
  <cp:lastModifiedBy>Chulus Info</cp:lastModifiedBy>
  <cp:revision>61</cp:revision>
  <dcterms:created xsi:type="dcterms:W3CDTF">2025-07-11T18:18:10Z</dcterms:created>
  <dcterms:modified xsi:type="dcterms:W3CDTF">2025-09-22T16:14:05Z</dcterms:modified>
</cp:coreProperties>
</file>