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2" r:id="rId2"/>
    <p:sldId id="263" r:id="rId3"/>
    <p:sldId id="264" r:id="rId4"/>
    <p:sldId id="265" r:id="rId5"/>
    <p:sldId id="256" r:id="rId6"/>
    <p:sldId id="257" r:id="rId7"/>
    <p:sldId id="258" r:id="rId8"/>
    <p:sldId id="259" r:id="rId9"/>
    <p:sldId id="260" r:id="rId10"/>
    <p:sldId id="261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D70-AB20-44A9-B884-824EADA85DDB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43912BD-40E8-4326-91D0-968E5E699C5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D70-AB20-44A9-B884-824EADA85DDB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12BD-40E8-4326-91D0-968E5E699C5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D70-AB20-44A9-B884-824EADA85DDB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12BD-40E8-4326-91D0-968E5E699C5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D70-AB20-44A9-B884-824EADA85DDB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43912BD-40E8-4326-91D0-968E5E699C5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D70-AB20-44A9-B884-824EADA85DDB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12BD-40E8-4326-91D0-968E5E699C5D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D70-AB20-44A9-B884-824EADA85DDB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12BD-40E8-4326-91D0-968E5E699C5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D70-AB20-44A9-B884-824EADA85DDB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43912BD-40E8-4326-91D0-968E5E699C5D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D70-AB20-44A9-B884-824EADA85DDB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12BD-40E8-4326-91D0-968E5E699C5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D70-AB20-44A9-B884-824EADA85DDB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12BD-40E8-4326-91D0-968E5E699C5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D70-AB20-44A9-B884-824EADA85DDB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12BD-40E8-4326-91D0-968E5E699C5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2D70-AB20-44A9-B884-824EADA85DDB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912BD-40E8-4326-91D0-968E5E699C5D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AD92D70-AB20-44A9-B884-824EADA85DDB}" type="datetimeFigureOut">
              <a:rPr lang="fr-FR" smtClean="0"/>
              <a:t>13/11/2023</a:t>
            </a:fld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43912BD-40E8-4326-91D0-968E5E699C5D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Extra Tech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76672"/>
            <a:ext cx="417646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81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052736"/>
            <a:ext cx="10369152" cy="5088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133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Extra Tech\Desktop\domesticviole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06489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8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Extra Tech\Desktop\pexels-karolina-grabowska-4379912-1-e1659967579904-1024x7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756084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37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784976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708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80929"/>
            <a:ext cx="9217023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627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77" y="692696"/>
            <a:ext cx="9649071" cy="6297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68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32656"/>
            <a:ext cx="8856984" cy="626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388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60648"/>
            <a:ext cx="8928992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045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633"/>
            <a:ext cx="8856984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291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</TotalTime>
  <Words>0</Words>
  <Application>Microsoft Office PowerPoint</Application>
  <PresentationFormat>Affichage à l'écran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Promenade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Extra Tech</dc:creator>
  <cp:lastModifiedBy>Extra Tech</cp:lastModifiedBy>
  <cp:revision>15</cp:revision>
  <dcterms:created xsi:type="dcterms:W3CDTF">2023-11-13T12:23:42Z</dcterms:created>
  <dcterms:modified xsi:type="dcterms:W3CDTF">2023-11-13T12:51:52Z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