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20"/>
  </p:notesMasterIdLst>
  <p:sldIdLst>
    <p:sldId id="273" r:id="rId2"/>
    <p:sldId id="258" r:id="rId3"/>
    <p:sldId id="259" r:id="rId4"/>
    <p:sldId id="260" r:id="rId5"/>
    <p:sldId id="261" r:id="rId6"/>
    <p:sldId id="262" r:id="rId7"/>
    <p:sldId id="256" r:id="rId8"/>
    <p:sldId id="263" r:id="rId9"/>
    <p:sldId id="264" r:id="rId10"/>
    <p:sldId id="265" r:id="rId11"/>
    <p:sldId id="266" r:id="rId12"/>
    <p:sldId id="267" r:id="rId13"/>
    <p:sldId id="268" r:id="rId14"/>
    <p:sldId id="269" r:id="rId15"/>
    <p:sldId id="270" r:id="rId16"/>
    <p:sldId id="271" r:id="rId17"/>
    <p:sldId id="272" r:id="rId18"/>
    <p:sldId id="274" r:id="rId19"/>
  </p:sldIdLst>
  <p:sldSz cx="9144000" cy="6858000" type="screen4x3"/>
  <p:notesSz cx="6858000" cy="9144000"/>
  <p:defaultTextStyle>
    <a:defPPr>
      <a:defRPr lang="ar-DZ"/>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p:cViewPr varScale="1">
        <p:scale>
          <a:sx n="62" d="100"/>
          <a:sy n="62" d="100"/>
        </p:scale>
        <p:origin x="-1512"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DZ"/>
          </a:p>
        </p:txBody>
      </p:sp>
      <p:sp>
        <p:nvSpPr>
          <p:cNvPr id="3" name="Espace réservé de la date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0BB98CF0-A0D0-4645-AB65-8D47F6DFDACF}" type="datetimeFigureOut">
              <a:rPr lang="ar-DZ" smtClean="0"/>
              <a:t>06-08-1441</a:t>
            </a:fld>
            <a:endParaRPr lang="ar-DZ"/>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DZ"/>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6" name="Espace réservé du pied de page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DZ"/>
          </a:p>
        </p:txBody>
      </p:sp>
      <p:sp>
        <p:nvSpPr>
          <p:cNvPr id="7" name="Espace réservé du numéro de diapositive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3C53D971-D103-4456-AEE0-88C218A18F87}" type="slidenum">
              <a:rPr lang="ar-DZ" smtClean="0"/>
              <a:t>‹N°›</a:t>
            </a:fld>
            <a:endParaRPr lang="ar-DZ"/>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ar-DZ"/>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ar-DZ"/>
          </a:p>
        </p:txBody>
      </p:sp>
      <p:sp>
        <p:nvSpPr>
          <p:cNvPr id="4" name="Espace réservé de la date 3"/>
          <p:cNvSpPr>
            <a:spLocks noGrp="1"/>
          </p:cNvSpPr>
          <p:nvPr>
            <p:ph type="dt" sz="half" idx="10"/>
          </p:nvPr>
        </p:nvSpPr>
        <p:spPr/>
        <p:txBody>
          <a:bodyPr/>
          <a:lstStyle/>
          <a:p>
            <a:fld id="{5A3735DF-8727-46E8-A151-852C3748C025}" type="datetime8">
              <a:rPr lang="ar-DZ" smtClean="0"/>
              <a:t>30 آذار، 20</a:t>
            </a:fld>
            <a:endParaRPr lang="ar-DZ"/>
          </a:p>
        </p:txBody>
      </p:sp>
      <p:sp>
        <p:nvSpPr>
          <p:cNvPr id="5" name="Espace réservé du pied de page 4"/>
          <p:cNvSpPr>
            <a:spLocks noGrp="1"/>
          </p:cNvSpPr>
          <p:nvPr>
            <p:ph type="ftr" sz="quarter" idx="11"/>
          </p:nvPr>
        </p:nvSpPr>
        <p:spPr/>
        <p:txBody>
          <a:bodyPr/>
          <a:lstStyle/>
          <a:p>
            <a:r>
              <a:rPr lang="en-US" smtClean="0"/>
              <a:t>Prof. Abdelkader Nouiri                            Univ. Oum El-Bouaghi-2020</a:t>
            </a:r>
            <a:endParaRPr lang="ar-DZ"/>
          </a:p>
        </p:txBody>
      </p:sp>
      <p:sp>
        <p:nvSpPr>
          <p:cNvPr id="6" name="Espace réservé du numéro de diapositive 5"/>
          <p:cNvSpPr>
            <a:spLocks noGrp="1"/>
          </p:cNvSpPr>
          <p:nvPr>
            <p:ph type="sldNum" sz="quarter" idx="12"/>
          </p:nvPr>
        </p:nvSpPr>
        <p:spPr/>
        <p:txBody>
          <a:bodyPr/>
          <a:lstStyle/>
          <a:p>
            <a:fld id="{D980012F-5B46-426D-884D-CB195D1979A3}" type="slidenum">
              <a:rPr lang="ar-DZ" smtClean="0"/>
              <a:pPr/>
              <a:t>‹N°›</a:t>
            </a:fld>
            <a:endParaRPr lang="ar-D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ar-DZ"/>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10"/>
          </p:nvPr>
        </p:nvSpPr>
        <p:spPr/>
        <p:txBody>
          <a:bodyPr/>
          <a:lstStyle/>
          <a:p>
            <a:fld id="{1F500B5C-2615-45B3-99A3-EC57A546BA95}" type="datetime8">
              <a:rPr lang="ar-DZ" smtClean="0"/>
              <a:t>30 آذار، 20</a:t>
            </a:fld>
            <a:endParaRPr lang="ar-DZ"/>
          </a:p>
        </p:txBody>
      </p:sp>
      <p:sp>
        <p:nvSpPr>
          <p:cNvPr id="5" name="Espace réservé du pied de page 4"/>
          <p:cNvSpPr>
            <a:spLocks noGrp="1"/>
          </p:cNvSpPr>
          <p:nvPr>
            <p:ph type="ftr" sz="quarter" idx="11"/>
          </p:nvPr>
        </p:nvSpPr>
        <p:spPr/>
        <p:txBody>
          <a:bodyPr/>
          <a:lstStyle/>
          <a:p>
            <a:r>
              <a:rPr lang="en-US" smtClean="0"/>
              <a:t>Prof. Abdelkader Nouiri                            Univ. Oum El-Bouaghi-2020</a:t>
            </a:r>
            <a:endParaRPr lang="ar-DZ"/>
          </a:p>
        </p:txBody>
      </p:sp>
      <p:sp>
        <p:nvSpPr>
          <p:cNvPr id="6" name="Espace réservé du numéro de diapositive 5"/>
          <p:cNvSpPr>
            <a:spLocks noGrp="1"/>
          </p:cNvSpPr>
          <p:nvPr>
            <p:ph type="sldNum" sz="quarter" idx="12"/>
          </p:nvPr>
        </p:nvSpPr>
        <p:spPr/>
        <p:txBody>
          <a:bodyPr/>
          <a:lstStyle/>
          <a:p>
            <a:fld id="{D980012F-5B46-426D-884D-CB195D1979A3}" type="slidenum">
              <a:rPr lang="ar-DZ" smtClean="0"/>
              <a:pPr/>
              <a:t>‹N°›</a:t>
            </a:fld>
            <a:endParaRPr lang="ar-D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ar-DZ"/>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10"/>
          </p:nvPr>
        </p:nvSpPr>
        <p:spPr/>
        <p:txBody>
          <a:bodyPr/>
          <a:lstStyle/>
          <a:p>
            <a:fld id="{3DC50831-A124-48E3-8C56-F32954EA66A7}" type="datetime8">
              <a:rPr lang="ar-DZ" smtClean="0"/>
              <a:t>30 آذار، 20</a:t>
            </a:fld>
            <a:endParaRPr lang="ar-DZ"/>
          </a:p>
        </p:txBody>
      </p:sp>
      <p:sp>
        <p:nvSpPr>
          <p:cNvPr id="5" name="Espace réservé du pied de page 4"/>
          <p:cNvSpPr>
            <a:spLocks noGrp="1"/>
          </p:cNvSpPr>
          <p:nvPr>
            <p:ph type="ftr" sz="quarter" idx="11"/>
          </p:nvPr>
        </p:nvSpPr>
        <p:spPr/>
        <p:txBody>
          <a:bodyPr/>
          <a:lstStyle/>
          <a:p>
            <a:r>
              <a:rPr lang="en-US" smtClean="0"/>
              <a:t>Prof. Abdelkader Nouiri                            Univ. Oum El-Bouaghi-2020</a:t>
            </a:r>
            <a:endParaRPr lang="ar-DZ"/>
          </a:p>
        </p:txBody>
      </p:sp>
      <p:sp>
        <p:nvSpPr>
          <p:cNvPr id="6" name="Espace réservé du numéro de diapositive 5"/>
          <p:cNvSpPr>
            <a:spLocks noGrp="1"/>
          </p:cNvSpPr>
          <p:nvPr>
            <p:ph type="sldNum" sz="quarter" idx="12"/>
          </p:nvPr>
        </p:nvSpPr>
        <p:spPr/>
        <p:txBody>
          <a:bodyPr/>
          <a:lstStyle/>
          <a:p>
            <a:fld id="{D980012F-5B46-426D-884D-CB195D1979A3}" type="slidenum">
              <a:rPr lang="ar-DZ" smtClean="0"/>
              <a:pPr/>
              <a:t>‹N°›</a:t>
            </a:fld>
            <a:endParaRPr lang="ar-D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ar-DZ"/>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10"/>
          </p:nvPr>
        </p:nvSpPr>
        <p:spPr/>
        <p:txBody>
          <a:bodyPr/>
          <a:lstStyle/>
          <a:p>
            <a:fld id="{451ED833-F6AC-4C37-BC31-1974EA4A34F9}" type="datetime8">
              <a:rPr lang="ar-DZ" smtClean="0"/>
              <a:t>30 آذار، 20</a:t>
            </a:fld>
            <a:endParaRPr lang="ar-DZ"/>
          </a:p>
        </p:txBody>
      </p:sp>
      <p:sp>
        <p:nvSpPr>
          <p:cNvPr id="5" name="Espace réservé du pied de page 4"/>
          <p:cNvSpPr>
            <a:spLocks noGrp="1"/>
          </p:cNvSpPr>
          <p:nvPr>
            <p:ph type="ftr" sz="quarter" idx="11"/>
          </p:nvPr>
        </p:nvSpPr>
        <p:spPr/>
        <p:txBody>
          <a:bodyPr/>
          <a:lstStyle/>
          <a:p>
            <a:r>
              <a:rPr lang="en-US" smtClean="0"/>
              <a:t>Prof. Abdelkader Nouiri                            Univ. Oum El-Bouaghi-2020</a:t>
            </a:r>
            <a:endParaRPr lang="ar-DZ"/>
          </a:p>
        </p:txBody>
      </p:sp>
      <p:sp>
        <p:nvSpPr>
          <p:cNvPr id="6" name="Espace réservé du numéro de diapositive 5"/>
          <p:cNvSpPr>
            <a:spLocks noGrp="1"/>
          </p:cNvSpPr>
          <p:nvPr>
            <p:ph type="sldNum" sz="quarter" idx="12"/>
          </p:nvPr>
        </p:nvSpPr>
        <p:spPr/>
        <p:txBody>
          <a:bodyPr/>
          <a:lstStyle/>
          <a:p>
            <a:fld id="{D980012F-5B46-426D-884D-CB195D1979A3}" type="slidenum">
              <a:rPr lang="ar-DZ" smtClean="0"/>
              <a:pPr/>
              <a:t>‹N°›</a:t>
            </a:fld>
            <a:endParaRPr lang="ar-D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r">
              <a:defRPr sz="4000" b="1" cap="all"/>
            </a:lvl1pPr>
          </a:lstStyle>
          <a:p>
            <a:r>
              <a:rPr lang="fr-FR" smtClean="0"/>
              <a:t>Cliquez pour modifier le style du titre</a:t>
            </a:r>
            <a:endParaRPr lang="ar-DZ"/>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41325D8D-20D7-43F5-B086-4EB376B68769}" type="datetime8">
              <a:rPr lang="ar-DZ" smtClean="0"/>
              <a:t>30 آذار، 20</a:t>
            </a:fld>
            <a:endParaRPr lang="ar-DZ"/>
          </a:p>
        </p:txBody>
      </p:sp>
      <p:sp>
        <p:nvSpPr>
          <p:cNvPr id="5" name="Espace réservé du pied de page 4"/>
          <p:cNvSpPr>
            <a:spLocks noGrp="1"/>
          </p:cNvSpPr>
          <p:nvPr>
            <p:ph type="ftr" sz="quarter" idx="11"/>
          </p:nvPr>
        </p:nvSpPr>
        <p:spPr/>
        <p:txBody>
          <a:bodyPr/>
          <a:lstStyle/>
          <a:p>
            <a:r>
              <a:rPr lang="en-US" smtClean="0"/>
              <a:t>Prof. Abdelkader Nouiri                            Univ. Oum El-Bouaghi-2020</a:t>
            </a:r>
            <a:endParaRPr lang="ar-DZ"/>
          </a:p>
        </p:txBody>
      </p:sp>
      <p:sp>
        <p:nvSpPr>
          <p:cNvPr id="6" name="Espace réservé du numéro de diapositive 5"/>
          <p:cNvSpPr>
            <a:spLocks noGrp="1"/>
          </p:cNvSpPr>
          <p:nvPr>
            <p:ph type="sldNum" sz="quarter" idx="12"/>
          </p:nvPr>
        </p:nvSpPr>
        <p:spPr/>
        <p:txBody>
          <a:bodyPr/>
          <a:lstStyle/>
          <a:p>
            <a:fld id="{D980012F-5B46-426D-884D-CB195D1979A3}" type="slidenum">
              <a:rPr lang="ar-DZ" smtClean="0"/>
              <a:pPr/>
              <a:t>‹N°›</a:t>
            </a:fld>
            <a:endParaRPr lang="ar-D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ar-DZ"/>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5" name="Espace réservé de la date 4"/>
          <p:cNvSpPr>
            <a:spLocks noGrp="1"/>
          </p:cNvSpPr>
          <p:nvPr>
            <p:ph type="dt" sz="half" idx="10"/>
          </p:nvPr>
        </p:nvSpPr>
        <p:spPr/>
        <p:txBody>
          <a:bodyPr/>
          <a:lstStyle/>
          <a:p>
            <a:fld id="{544C59DC-9BB3-4778-B1DE-80D346AA9443}" type="datetime8">
              <a:rPr lang="ar-DZ" smtClean="0"/>
              <a:t>30 آذار، 20</a:t>
            </a:fld>
            <a:endParaRPr lang="ar-DZ"/>
          </a:p>
        </p:txBody>
      </p:sp>
      <p:sp>
        <p:nvSpPr>
          <p:cNvPr id="6" name="Espace réservé du pied de page 5"/>
          <p:cNvSpPr>
            <a:spLocks noGrp="1"/>
          </p:cNvSpPr>
          <p:nvPr>
            <p:ph type="ftr" sz="quarter" idx="11"/>
          </p:nvPr>
        </p:nvSpPr>
        <p:spPr/>
        <p:txBody>
          <a:bodyPr/>
          <a:lstStyle/>
          <a:p>
            <a:r>
              <a:rPr lang="en-US" smtClean="0"/>
              <a:t>Prof. Abdelkader Nouiri                            Univ. Oum El-Bouaghi-2020</a:t>
            </a:r>
            <a:endParaRPr lang="ar-DZ"/>
          </a:p>
        </p:txBody>
      </p:sp>
      <p:sp>
        <p:nvSpPr>
          <p:cNvPr id="7" name="Espace réservé du numéro de diapositive 6"/>
          <p:cNvSpPr>
            <a:spLocks noGrp="1"/>
          </p:cNvSpPr>
          <p:nvPr>
            <p:ph type="sldNum" sz="quarter" idx="12"/>
          </p:nvPr>
        </p:nvSpPr>
        <p:spPr/>
        <p:txBody>
          <a:bodyPr/>
          <a:lstStyle/>
          <a:p>
            <a:fld id="{D980012F-5B46-426D-884D-CB195D1979A3}" type="slidenum">
              <a:rPr lang="ar-DZ" smtClean="0"/>
              <a:pPr/>
              <a:t>‹N°›</a:t>
            </a:fld>
            <a:endParaRPr lang="ar-D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ar-DZ"/>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7" name="Espace réservé de la date 6"/>
          <p:cNvSpPr>
            <a:spLocks noGrp="1"/>
          </p:cNvSpPr>
          <p:nvPr>
            <p:ph type="dt" sz="half" idx="10"/>
          </p:nvPr>
        </p:nvSpPr>
        <p:spPr/>
        <p:txBody>
          <a:bodyPr/>
          <a:lstStyle/>
          <a:p>
            <a:fld id="{083D439F-0545-4C88-9D49-D17E2EF54AAF}" type="datetime8">
              <a:rPr lang="ar-DZ" smtClean="0"/>
              <a:t>30 آذار، 20</a:t>
            </a:fld>
            <a:endParaRPr lang="ar-DZ"/>
          </a:p>
        </p:txBody>
      </p:sp>
      <p:sp>
        <p:nvSpPr>
          <p:cNvPr id="8" name="Espace réservé du pied de page 7"/>
          <p:cNvSpPr>
            <a:spLocks noGrp="1"/>
          </p:cNvSpPr>
          <p:nvPr>
            <p:ph type="ftr" sz="quarter" idx="11"/>
          </p:nvPr>
        </p:nvSpPr>
        <p:spPr/>
        <p:txBody>
          <a:bodyPr/>
          <a:lstStyle/>
          <a:p>
            <a:r>
              <a:rPr lang="en-US" smtClean="0"/>
              <a:t>Prof. Abdelkader Nouiri                            Univ. Oum El-Bouaghi-2020</a:t>
            </a:r>
            <a:endParaRPr lang="ar-DZ"/>
          </a:p>
        </p:txBody>
      </p:sp>
      <p:sp>
        <p:nvSpPr>
          <p:cNvPr id="9" name="Espace réservé du numéro de diapositive 8"/>
          <p:cNvSpPr>
            <a:spLocks noGrp="1"/>
          </p:cNvSpPr>
          <p:nvPr>
            <p:ph type="sldNum" sz="quarter" idx="12"/>
          </p:nvPr>
        </p:nvSpPr>
        <p:spPr/>
        <p:txBody>
          <a:bodyPr/>
          <a:lstStyle/>
          <a:p>
            <a:fld id="{D980012F-5B46-426D-884D-CB195D1979A3}" type="slidenum">
              <a:rPr lang="ar-DZ" smtClean="0"/>
              <a:pPr/>
              <a:t>‹N°›</a:t>
            </a:fld>
            <a:endParaRPr lang="ar-D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ar-DZ"/>
          </a:p>
        </p:txBody>
      </p:sp>
      <p:sp>
        <p:nvSpPr>
          <p:cNvPr id="3" name="Espace réservé de la date 2"/>
          <p:cNvSpPr>
            <a:spLocks noGrp="1"/>
          </p:cNvSpPr>
          <p:nvPr>
            <p:ph type="dt" sz="half" idx="10"/>
          </p:nvPr>
        </p:nvSpPr>
        <p:spPr/>
        <p:txBody>
          <a:bodyPr/>
          <a:lstStyle/>
          <a:p>
            <a:fld id="{816752B2-1FCF-4F8A-8935-D6368D89104F}" type="datetime8">
              <a:rPr lang="ar-DZ" smtClean="0"/>
              <a:t>30 آذار، 20</a:t>
            </a:fld>
            <a:endParaRPr lang="ar-DZ"/>
          </a:p>
        </p:txBody>
      </p:sp>
      <p:sp>
        <p:nvSpPr>
          <p:cNvPr id="4" name="Espace réservé du pied de page 3"/>
          <p:cNvSpPr>
            <a:spLocks noGrp="1"/>
          </p:cNvSpPr>
          <p:nvPr>
            <p:ph type="ftr" sz="quarter" idx="11"/>
          </p:nvPr>
        </p:nvSpPr>
        <p:spPr/>
        <p:txBody>
          <a:bodyPr/>
          <a:lstStyle/>
          <a:p>
            <a:r>
              <a:rPr lang="en-US" smtClean="0"/>
              <a:t>Prof. Abdelkader Nouiri                            Univ. Oum El-Bouaghi-2020</a:t>
            </a:r>
            <a:endParaRPr lang="ar-DZ"/>
          </a:p>
        </p:txBody>
      </p:sp>
      <p:sp>
        <p:nvSpPr>
          <p:cNvPr id="5" name="Espace réservé du numéro de diapositive 4"/>
          <p:cNvSpPr>
            <a:spLocks noGrp="1"/>
          </p:cNvSpPr>
          <p:nvPr>
            <p:ph type="sldNum" sz="quarter" idx="12"/>
          </p:nvPr>
        </p:nvSpPr>
        <p:spPr/>
        <p:txBody>
          <a:bodyPr/>
          <a:lstStyle/>
          <a:p>
            <a:fld id="{D980012F-5B46-426D-884D-CB195D1979A3}" type="slidenum">
              <a:rPr lang="ar-DZ" smtClean="0"/>
              <a:pPr/>
              <a:t>‹N°›</a:t>
            </a:fld>
            <a:endParaRPr lang="ar-D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62D3A61-4161-4C57-B0EB-0D74CE91F588}" type="datetime8">
              <a:rPr lang="ar-DZ" smtClean="0"/>
              <a:t>30 آذار، 20</a:t>
            </a:fld>
            <a:endParaRPr lang="ar-DZ"/>
          </a:p>
        </p:txBody>
      </p:sp>
      <p:sp>
        <p:nvSpPr>
          <p:cNvPr id="3" name="Espace réservé du pied de page 2"/>
          <p:cNvSpPr>
            <a:spLocks noGrp="1"/>
          </p:cNvSpPr>
          <p:nvPr>
            <p:ph type="ftr" sz="quarter" idx="11"/>
          </p:nvPr>
        </p:nvSpPr>
        <p:spPr/>
        <p:txBody>
          <a:bodyPr/>
          <a:lstStyle/>
          <a:p>
            <a:r>
              <a:rPr lang="en-US" smtClean="0"/>
              <a:t>Prof. Abdelkader Nouiri                            Univ. Oum El-Bouaghi-2020</a:t>
            </a:r>
            <a:endParaRPr lang="ar-DZ"/>
          </a:p>
        </p:txBody>
      </p:sp>
      <p:sp>
        <p:nvSpPr>
          <p:cNvPr id="4" name="Espace réservé du numéro de diapositive 3"/>
          <p:cNvSpPr>
            <a:spLocks noGrp="1"/>
          </p:cNvSpPr>
          <p:nvPr>
            <p:ph type="sldNum" sz="quarter" idx="12"/>
          </p:nvPr>
        </p:nvSpPr>
        <p:spPr/>
        <p:txBody>
          <a:bodyPr/>
          <a:lstStyle/>
          <a:p>
            <a:fld id="{D980012F-5B46-426D-884D-CB195D1979A3}" type="slidenum">
              <a:rPr lang="ar-DZ" smtClean="0"/>
              <a:pPr/>
              <a:t>‹N°›</a:t>
            </a:fld>
            <a:endParaRPr lang="ar-D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r">
              <a:defRPr sz="2000" b="1"/>
            </a:lvl1pPr>
          </a:lstStyle>
          <a:p>
            <a:r>
              <a:rPr lang="fr-FR" smtClean="0"/>
              <a:t>Cliquez pour modifier le style du titre</a:t>
            </a:r>
            <a:endParaRPr lang="ar-DZ"/>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F798AF3D-BA3A-4D80-BBD4-2B4B6BE8621B}" type="datetime8">
              <a:rPr lang="ar-DZ" smtClean="0"/>
              <a:t>30 آذار، 20</a:t>
            </a:fld>
            <a:endParaRPr lang="ar-DZ"/>
          </a:p>
        </p:txBody>
      </p:sp>
      <p:sp>
        <p:nvSpPr>
          <p:cNvPr id="6" name="Espace réservé du pied de page 5"/>
          <p:cNvSpPr>
            <a:spLocks noGrp="1"/>
          </p:cNvSpPr>
          <p:nvPr>
            <p:ph type="ftr" sz="quarter" idx="11"/>
          </p:nvPr>
        </p:nvSpPr>
        <p:spPr/>
        <p:txBody>
          <a:bodyPr/>
          <a:lstStyle/>
          <a:p>
            <a:r>
              <a:rPr lang="en-US" smtClean="0"/>
              <a:t>Prof. Abdelkader Nouiri                            Univ. Oum El-Bouaghi-2020</a:t>
            </a:r>
            <a:endParaRPr lang="ar-DZ"/>
          </a:p>
        </p:txBody>
      </p:sp>
      <p:sp>
        <p:nvSpPr>
          <p:cNvPr id="7" name="Espace réservé du numéro de diapositive 6"/>
          <p:cNvSpPr>
            <a:spLocks noGrp="1"/>
          </p:cNvSpPr>
          <p:nvPr>
            <p:ph type="sldNum" sz="quarter" idx="12"/>
          </p:nvPr>
        </p:nvSpPr>
        <p:spPr/>
        <p:txBody>
          <a:bodyPr/>
          <a:lstStyle/>
          <a:p>
            <a:fld id="{D980012F-5B46-426D-884D-CB195D1979A3}" type="slidenum">
              <a:rPr lang="ar-DZ" smtClean="0"/>
              <a:pPr/>
              <a:t>‹N°›</a:t>
            </a:fld>
            <a:endParaRPr lang="ar-D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r">
              <a:defRPr sz="2000" b="1"/>
            </a:lvl1pPr>
          </a:lstStyle>
          <a:p>
            <a:r>
              <a:rPr lang="fr-FR" smtClean="0"/>
              <a:t>Cliquez pour modifier le style du titre</a:t>
            </a:r>
            <a:endParaRPr lang="ar-DZ"/>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DZ"/>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1C5D139E-1B13-4E35-864D-D7EDB7C8A127}" type="datetime8">
              <a:rPr lang="ar-DZ" smtClean="0"/>
              <a:t>30 آذار، 20</a:t>
            </a:fld>
            <a:endParaRPr lang="ar-DZ"/>
          </a:p>
        </p:txBody>
      </p:sp>
      <p:sp>
        <p:nvSpPr>
          <p:cNvPr id="6" name="Espace réservé du pied de page 5"/>
          <p:cNvSpPr>
            <a:spLocks noGrp="1"/>
          </p:cNvSpPr>
          <p:nvPr>
            <p:ph type="ftr" sz="quarter" idx="11"/>
          </p:nvPr>
        </p:nvSpPr>
        <p:spPr/>
        <p:txBody>
          <a:bodyPr/>
          <a:lstStyle/>
          <a:p>
            <a:r>
              <a:rPr lang="en-US" smtClean="0"/>
              <a:t>Prof. Abdelkader Nouiri                            Univ. Oum El-Bouaghi-2020</a:t>
            </a:r>
            <a:endParaRPr lang="ar-DZ"/>
          </a:p>
        </p:txBody>
      </p:sp>
      <p:sp>
        <p:nvSpPr>
          <p:cNvPr id="7" name="Espace réservé du numéro de diapositive 6"/>
          <p:cNvSpPr>
            <a:spLocks noGrp="1"/>
          </p:cNvSpPr>
          <p:nvPr>
            <p:ph type="sldNum" sz="quarter" idx="12"/>
          </p:nvPr>
        </p:nvSpPr>
        <p:spPr/>
        <p:txBody>
          <a:bodyPr/>
          <a:lstStyle/>
          <a:p>
            <a:fld id="{D980012F-5B46-426D-884D-CB195D1979A3}" type="slidenum">
              <a:rPr lang="ar-DZ" smtClean="0"/>
              <a:pPr/>
              <a:t>‹N°›</a:t>
            </a:fld>
            <a:endParaRPr lang="ar-D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fr-FR" smtClean="0"/>
              <a:t>Cliquez pour modifier le style du titre</a:t>
            </a:r>
            <a:endParaRPr lang="ar-DZ"/>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F8CE1A59-3114-4082-8A11-E2639731F67D}" type="datetime8">
              <a:rPr lang="ar-DZ" smtClean="0"/>
              <a:t>30 آذار، 20</a:t>
            </a:fld>
            <a:endParaRPr lang="ar-DZ"/>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r>
              <a:rPr lang="en-US" smtClean="0"/>
              <a:t>Prof. Abdelkader Nouiri                            Univ. Oum El-Bouaghi-2020</a:t>
            </a:r>
            <a:endParaRPr lang="ar-DZ"/>
          </a:p>
        </p:txBody>
      </p:sp>
      <p:sp>
        <p:nvSpPr>
          <p:cNvPr id="6" name="Espace réservé du numéro de diapositive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D980012F-5B46-426D-884D-CB195D1979A3}" type="slidenum">
              <a:rPr lang="ar-DZ" smtClean="0"/>
              <a:pPr/>
              <a:t>‹N°›</a:t>
            </a:fld>
            <a:endParaRPr lang="ar-D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DZ"/>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1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en-US" smtClean="0"/>
              <a:t>Prof. Abdelkader Nouiri                            Univ. Oum El-Bouaghi-2020</a:t>
            </a:r>
            <a:endParaRPr lang="ar-DZ"/>
          </a:p>
        </p:txBody>
      </p:sp>
      <p:sp>
        <p:nvSpPr>
          <p:cNvPr id="5" name="ZoneTexte 4"/>
          <p:cNvSpPr txBox="1"/>
          <p:nvPr/>
        </p:nvSpPr>
        <p:spPr>
          <a:xfrm>
            <a:off x="285720" y="3286124"/>
            <a:ext cx="5429288" cy="1077218"/>
          </a:xfrm>
          <a:prstGeom prst="rect">
            <a:avLst/>
          </a:prstGeom>
          <a:noFill/>
        </p:spPr>
        <p:txBody>
          <a:bodyPr wrap="square" rtlCol="0">
            <a:spAutoFit/>
          </a:bodyPr>
          <a:lstStyle/>
          <a:p>
            <a:pPr algn="l"/>
            <a:r>
              <a:rPr lang="fr-FR" sz="3200" dirty="0" smtClean="0">
                <a:solidFill>
                  <a:srgbClr val="FF0000"/>
                </a:solidFill>
              </a:rPr>
              <a:t>Licence: </a:t>
            </a:r>
          </a:p>
          <a:p>
            <a:pPr algn="l"/>
            <a:r>
              <a:rPr lang="fr-FR" sz="3200" dirty="0" smtClean="0">
                <a:solidFill>
                  <a:srgbClr val="FF0000"/>
                </a:solidFill>
              </a:rPr>
              <a:t>Sciences exactes &amp; technologie</a:t>
            </a:r>
            <a:endParaRPr lang="fr-FR" sz="2000" dirty="0" smtClean="0">
              <a:solidFill>
                <a:schemeClr val="accent1"/>
              </a:solidFill>
            </a:endParaRPr>
          </a:p>
        </p:txBody>
      </p:sp>
      <p:sp>
        <p:nvSpPr>
          <p:cNvPr id="6" name="ZoneTexte 5"/>
          <p:cNvSpPr txBox="1"/>
          <p:nvPr/>
        </p:nvSpPr>
        <p:spPr>
          <a:xfrm>
            <a:off x="571472" y="2000240"/>
            <a:ext cx="5357850" cy="984885"/>
          </a:xfrm>
          <a:prstGeom prst="rect">
            <a:avLst/>
          </a:prstGeom>
          <a:noFill/>
        </p:spPr>
        <p:txBody>
          <a:bodyPr wrap="square" rtlCol="0">
            <a:spAutoFit/>
          </a:bodyPr>
          <a:lstStyle/>
          <a:p>
            <a:pPr algn="ctr"/>
            <a:r>
              <a:rPr lang="fr-FR" sz="4000" b="1" dirty="0" smtClean="0">
                <a:latin typeface="Arial Rounded MT Bold" pitchFamily="34" charset="0"/>
              </a:rPr>
              <a:t>Optique physique</a:t>
            </a:r>
          </a:p>
          <a:p>
            <a:endParaRPr lang="fr-FR" dirty="0"/>
          </a:p>
        </p:txBody>
      </p:sp>
      <p:sp>
        <p:nvSpPr>
          <p:cNvPr id="7" name="Rectangle 5"/>
          <p:cNvSpPr>
            <a:spLocks noChangeArrowheads="1"/>
          </p:cNvSpPr>
          <p:nvPr/>
        </p:nvSpPr>
        <p:spPr bwMode="auto">
          <a:xfrm>
            <a:off x="714348" y="214290"/>
            <a:ext cx="4929222" cy="1200329"/>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anchor="ctr" anchorCtr="0" compatLnSpc="1">
            <a:prstTxWarp prst="textNoShape">
              <a:avLst/>
            </a:prstTxWarp>
            <a:spAutoFit/>
          </a:bodyPr>
          <a:lstStyle/>
          <a:p>
            <a:pPr algn="l"/>
            <a:r>
              <a:rPr lang="en-US" dirty="0" smtClean="0">
                <a:solidFill>
                  <a:schemeClr val="tx1"/>
                </a:solidFill>
                <a:latin typeface="Arial" pitchFamily="34" charset="0"/>
                <a:ea typeface="Times New Roman" pitchFamily="18" charset="0"/>
                <a:cs typeface="Arial" pitchFamily="34" charset="0"/>
              </a:rPr>
              <a:t>Prof. </a:t>
            </a:r>
            <a:r>
              <a:rPr kumimoji="0" lang="en-US"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Abdelkader</a:t>
            </a:r>
            <a:r>
              <a:rPr kumimoji="0" lang="en-US"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NOUIRI</a:t>
            </a:r>
            <a:r>
              <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p>
          <a:p>
            <a:pPr algn="l"/>
            <a:r>
              <a:rPr lang="fr-FR" dirty="0" smtClean="0"/>
              <a:t>Département de sciences de la matière,</a:t>
            </a:r>
          </a:p>
          <a:p>
            <a:pPr algn="l"/>
            <a:r>
              <a:rPr lang="fr-FR" dirty="0" smtClean="0"/>
              <a:t> Université  Oum El-</a:t>
            </a:r>
            <a:r>
              <a:rPr lang="fr-FR" dirty="0" err="1" smtClean="0"/>
              <a:t>Bouaghi</a:t>
            </a:r>
            <a:r>
              <a:rPr lang="fr-FR" dirty="0" smtClean="0"/>
              <a:t>,   Algérie</a:t>
            </a:r>
            <a:r>
              <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r>
            <a:br>
              <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r>
              <a:rPr kumimoji="0" lang="fr-FR"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Email: </a:t>
            </a:r>
            <a:r>
              <a:rPr kumimoji="0" lang="fr-FR"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nouiri_kader@yahoo.fr  </a:t>
            </a:r>
            <a:endParaRPr kumimoji="0" lang="fr-FR" b="0" i="0" u="none" strike="noStrike" cap="none" normalizeH="0" baseline="0" dirty="0" smtClean="0">
              <a:ln>
                <a:noFill/>
              </a:ln>
              <a:solidFill>
                <a:schemeClr val="tx1"/>
              </a:solidFill>
              <a:effectLst/>
              <a:latin typeface="Arial" pitchFamily="34" charset="0"/>
              <a:cs typeface="Arial" pitchFamily="34" charset="0"/>
            </a:endParaRPr>
          </a:p>
        </p:txBody>
      </p:sp>
      <p:sp>
        <p:nvSpPr>
          <p:cNvPr id="8" name="Rectangle 7"/>
          <p:cNvSpPr/>
          <p:nvPr/>
        </p:nvSpPr>
        <p:spPr>
          <a:xfrm>
            <a:off x="500034" y="5286388"/>
            <a:ext cx="7289175" cy="584775"/>
          </a:xfrm>
          <a:prstGeom prst="rect">
            <a:avLst/>
          </a:prstGeom>
        </p:spPr>
        <p:txBody>
          <a:bodyPr wrap="none">
            <a:spAutoFit/>
          </a:bodyPr>
          <a:lstStyle/>
          <a:p>
            <a:r>
              <a:rPr lang="fr-FR" sz="3200" dirty="0" smtClean="0">
                <a:solidFill>
                  <a:srgbClr val="000000"/>
                </a:solidFill>
                <a:latin typeface="Arial" pitchFamily="34" charset="0"/>
                <a:ea typeface="Times New Roman" pitchFamily="18" charset="0"/>
                <a:cs typeface="Arial" pitchFamily="34" charset="0"/>
              </a:rPr>
              <a:t>http://sites.google.com/site/nouirikader/</a:t>
            </a:r>
            <a:endParaRPr lang="ar-DZ" sz="3200" dirty="0"/>
          </a:p>
        </p:txBody>
      </p:sp>
      <p:pic>
        <p:nvPicPr>
          <p:cNvPr id="26626" name="Picture 2"/>
          <p:cNvPicPr>
            <a:picLocks noChangeAspect="1" noChangeArrowheads="1"/>
          </p:cNvPicPr>
          <p:nvPr/>
        </p:nvPicPr>
        <p:blipFill>
          <a:blip r:embed="rId2"/>
          <a:srcRect/>
          <a:stretch>
            <a:fillRect/>
          </a:stretch>
        </p:blipFill>
        <p:spPr bwMode="auto">
          <a:xfrm>
            <a:off x="7000892" y="0"/>
            <a:ext cx="1785950" cy="1833575"/>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ox(in)">
                                      <p:cBhvr>
                                        <p:cTn id="7" dur="500"/>
                                        <p:tgtEl>
                                          <p:spTgt spid="7"/>
                                        </p:tgtEl>
                                      </p:cBhvr>
                                    </p:animEffect>
                                  </p:childTnLst>
                                </p:cTn>
                              </p:par>
                              <p:par>
                                <p:cTn id="8" presetID="2" presetClass="entr" presetSubtype="2" fill="hold" nodeType="withEffect">
                                  <p:stCondLst>
                                    <p:cond delay="0"/>
                                  </p:stCondLst>
                                  <p:childTnLst>
                                    <p:set>
                                      <p:cBhvr>
                                        <p:cTn id="9" dur="1" fill="hold">
                                          <p:stCondLst>
                                            <p:cond delay="0"/>
                                          </p:stCondLst>
                                        </p:cTn>
                                        <p:tgtEl>
                                          <p:spTgt spid="26626"/>
                                        </p:tgtEl>
                                        <p:attrNameLst>
                                          <p:attrName>style.visibility</p:attrName>
                                        </p:attrNameLst>
                                      </p:cBhvr>
                                      <p:to>
                                        <p:strVal val="visible"/>
                                      </p:to>
                                    </p:set>
                                    <p:anim calcmode="lin" valueType="num">
                                      <p:cBhvr additive="base">
                                        <p:cTn id="10" dur="500" fill="hold"/>
                                        <p:tgtEl>
                                          <p:spTgt spid="26626"/>
                                        </p:tgtEl>
                                        <p:attrNameLst>
                                          <p:attrName>ppt_x</p:attrName>
                                        </p:attrNameLst>
                                      </p:cBhvr>
                                      <p:tavLst>
                                        <p:tav tm="0">
                                          <p:val>
                                            <p:strVal val="1+#ppt_w/2"/>
                                          </p:val>
                                        </p:tav>
                                        <p:tav tm="100000">
                                          <p:val>
                                            <p:strVal val="#ppt_x"/>
                                          </p:val>
                                        </p:tav>
                                      </p:tavLst>
                                    </p:anim>
                                    <p:anim calcmode="lin" valueType="num">
                                      <p:cBhvr additive="base">
                                        <p:cTn id="11" dur="500" fill="hold"/>
                                        <p:tgtEl>
                                          <p:spTgt spid="26626"/>
                                        </p:tgtEl>
                                        <p:attrNameLst>
                                          <p:attrName>ppt_y</p:attrName>
                                        </p:attrNameLst>
                                      </p:cBhvr>
                                      <p:tavLst>
                                        <p:tav tm="0">
                                          <p:val>
                                            <p:strVal val="#ppt_y"/>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grpId="0" nodeType="clickEffect">
                                  <p:stCondLst>
                                    <p:cond delay="0"/>
                                  </p:stCondLst>
                                  <p:childTnLst>
                                    <p:set>
                                      <p:cBhvr>
                                        <p:cTn id="15" dur="1" fill="hold">
                                          <p:stCondLst>
                                            <p:cond delay="0"/>
                                          </p:stCondLst>
                                        </p:cTn>
                                        <p:tgtEl>
                                          <p:spTgt spid="6"/>
                                        </p:tgtEl>
                                        <p:attrNameLst>
                                          <p:attrName>style.visibility</p:attrName>
                                        </p:attrNameLst>
                                      </p:cBhvr>
                                      <p:to>
                                        <p:strVal val="visible"/>
                                      </p:to>
                                    </p:set>
                                    <p:anim calcmode="lin" valueType="num">
                                      <p:cBhvr additive="base">
                                        <p:cTn id="16" dur="500" fill="hold"/>
                                        <p:tgtEl>
                                          <p:spTgt spid="6"/>
                                        </p:tgtEl>
                                        <p:attrNameLst>
                                          <p:attrName>ppt_x</p:attrName>
                                        </p:attrNameLst>
                                      </p:cBhvr>
                                      <p:tavLst>
                                        <p:tav tm="0">
                                          <p:val>
                                            <p:strVal val="#ppt_x"/>
                                          </p:val>
                                        </p:tav>
                                        <p:tav tm="100000">
                                          <p:val>
                                            <p:strVal val="#ppt_x"/>
                                          </p:val>
                                        </p:tav>
                                      </p:tavLst>
                                    </p:anim>
                                    <p:anim calcmode="lin" valueType="num">
                                      <p:cBhvr additive="base">
                                        <p:cTn id="17"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 calcmode="lin" valueType="num">
                                      <p:cBhvr additive="base">
                                        <p:cTn id="22" dur="500" fill="hold"/>
                                        <p:tgtEl>
                                          <p:spTgt spid="5"/>
                                        </p:tgtEl>
                                        <p:attrNameLst>
                                          <p:attrName>ppt_x</p:attrName>
                                        </p:attrNameLst>
                                      </p:cBhvr>
                                      <p:tavLst>
                                        <p:tav tm="0">
                                          <p:val>
                                            <p:strVal val="#ppt_x"/>
                                          </p:val>
                                        </p:tav>
                                        <p:tav tm="100000">
                                          <p:val>
                                            <p:strVal val="#ppt_x"/>
                                          </p:val>
                                        </p:tav>
                                      </p:tavLst>
                                    </p:anim>
                                    <p:anim calcmode="lin" valueType="num">
                                      <p:cBhvr additive="base">
                                        <p:cTn id="2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additive="base">
                                        <p:cTn id="28" dur="500" fill="hold"/>
                                        <p:tgtEl>
                                          <p:spTgt spid="8"/>
                                        </p:tgtEl>
                                        <p:attrNameLst>
                                          <p:attrName>ppt_x</p:attrName>
                                        </p:attrNameLst>
                                      </p:cBhvr>
                                      <p:tavLst>
                                        <p:tav tm="0">
                                          <p:val>
                                            <p:strVal val="#ppt_x"/>
                                          </p:val>
                                        </p:tav>
                                        <p:tav tm="100000">
                                          <p:val>
                                            <p:strVal val="#ppt_x"/>
                                          </p:val>
                                        </p:tav>
                                      </p:tavLst>
                                    </p:anim>
                                    <p:anim calcmode="lin" valueType="num">
                                      <p:cBhvr additive="base">
                                        <p:cTn id="29"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animBg="1"/>
      <p:bldP spid="8"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785786" y="71414"/>
            <a:ext cx="7477035" cy="3357586"/>
          </a:xfrm>
          <a:prstGeom prst="rect">
            <a:avLst/>
          </a:prstGeom>
          <a:noFill/>
          <a:ln w="9525">
            <a:noFill/>
            <a:miter lim="800000"/>
            <a:headEnd/>
            <a:tailEnd/>
          </a:ln>
          <a:effectLst/>
        </p:spPr>
      </p:pic>
      <p:pic>
        <p:nvPicPr>
          <p:cNvPr id="2051" name="Picture 3"/>
          <p:cNvPicPr>
            <a:picLocks noChangeAspect="1" noChangeArrowheads="1"/>
          </p:cNvPicPr>
          <p:nvPr/>
        </p:nvPicPr>
        <p:blipFill>
          <a:blip r:embed="rId3"/>
          <a:srcRect/>
          <a:stretch>
            <a:fillRect/>
          </a:stretch>
        </p:blipFill>
        <p:spPr bwMode="auto">
          <a:xfrm>
            <a:off x="714348" y="3143248"/>
            <a:ext cx="7715304" cy="2534017"/>
          </a:xfrm>
          <a:prstGeom prst="rect">
            <a:avLst/>
          </a:prstGeom>
          <a:noFill/>
          <a:ln w="9525">
            <a:noFill/>
            <a:miter lim="800000"/>
            <a:headEnd/>
            <a:tailEnd/>
          </a:ln>
          <a:effectLst/>
        </p:spPr>
      </p:pic>
      <p:pic>
        <p:nvPicPr>
          <p:cNvPr id="2052" name="Picture 4"/>
          <p:cNvPicPr>
            <a:picLocks noChangeAspect="1" noChangeArrowheads="1"/>
          </p:cNvPicPr>
          <p:nvPr/>
        </p:nvPicPr>
        <p:blipFill>
          <a:blip r:embed="rId4"/>
          <a:srcRect/>
          <a:stretch>
            <a:fillRect/>
          </a:stretch>
        </p:blipFill>
        <p:spPr bwMode="auto">
          <a:xfrm>
            <a:off x="928662" y="5572140"/>
            <a:ext cx="7772454" cy="785818"/>
          </a:xfrm>
          <a:prstGeom prst="rect">
            <a:avLst/>
          </a:prstGeom>
          <a:noFill/>
          <a:ln w="9525">
            <a:noFill/>
            <a:miter lim="800000"/>
            <a:headEnd/>
            <a:tailEnd/>
          </a:ln>
          <a:effectLst/>
        </p:spPr>
      </p:pic>
      <p:sp>
        <p:nvSpPr>
          <p:cNvPr id="5" name="Espace réservé du pied de page 4"/>
          <p:cNvSpPr>
            <a:spLocks noGrp="1"/>
          </p:cNvSpPr>
          <p:nvPr>
            <p:ph type="ftr" sz="quarter" idx="11"/>
          </p:nvPr>
        </p:nvSpPr>
        <p:spPr/>
        <p:txBody>
          <a:bodyPr/>
          <a:lstStyle/>
          <a:p>
            <a:r>
              <a:rPr lang="en-US" smtClean="0"/>
              <a:t>Prof. Abdelkader Nouiri                            Univ. Oum El-Bouaghi-2020</a:t>
            </a:r>
            <a:endParaRPr lang="ar-DZ"/>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357158" y="500042"/>
            <a:ext cx="8565372" cy="5235255"/>
          </a:xfrm>
          <a:prstGeom prst="rect">
            <a:avLst/>
          </a:prstGeom>
          <a:noFill/>
          <a:ln w="9525">
            <a:noFill/>
            <a:miter lim="800000"/>
            <a:headEnd/>
            <a:tailEnd/>
          </a:ln>
          <a:effectLst/>
        </p:spPr>
      </p:pic>
      <p:sp>
        <p:nvSpPr>
          <p:cNvPr id="3" name="Espace réservé du pied de page 2"/>
          <p:cNvSpPr>
            <a:spLocks noGrp="1"/>
          </p:cNvSpPr>
          <p:nvPr>
            <p:ph type="ftr" sz="quarter" idx="11"/>
          </p:nvPr>
        </p:nvSpPr>
        <p:spPr/>
        <p:txBody>
          <a:bodyPr/>
          <a:lstStyle/>
          <a:p>
            <a:r>
              <a:rPr lang="en-US" smtClean="0"/>
              <a:t>Prof. Abdelkader Nouiri                            Univ. Oum El-Bouaghi-2020</a:t>
            </a:r>
            <a:endParaRPr lang="ar-DZ"/>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srcRect/>
          <a:stretch>
            <a:fillRect/>
          </a:stretch>
        </p:blipFill>
        <p:spPr bwMode="auto">
          <a:xfrm>
            <a:off x="428564" y="285728"/>
            <a:ext cx="8715436" cy="2595574"/>
          </a:xfrm>
          <a:prstGeom prst="rect">
            <a:avLst/>
          </a:prstGeom>
          <a:noFill/>
          <a:ln w="9525">
            <a:noFill/>
            <a:miter lim="800000"/>
            <a:headEnd/>
            <a:tailEnd/>
          </a:ln>
          <a:effectLst/>
        </p:spPr>
      </p:pic>
      <p:pic>
        <p:nvPicPr>
          <p:cNvPr id="4100" name="Picture 4"/>
          <p:cNvPicPr>
            <a:picLocks noChangeAspect="1" noChangeArrowheads="1"/>
          </p:cNvPicPr>
          <p:nvPr/>
        </p:nvPicPr>
        <p:blipFill>
          <a:blip r:embed="rId3"/>
          <a:srcRect/>
          <a:stretch>
            <a:fillRect/>
          </a:stretch>
        </p:blipFill>
        <p:spPr bwMode="auto">
          <a:xfrm>
            <a:off x="1285852" y="2857496"/>
            <a:ext cx="6143668" cy="3556261"/>
          </a:xfrm>
          <a:prstGeom prst="rect">
            <a:avLst/>
          </a:prstGeom>
          <a:noFill/>
          <a:ln w="9525">
            <a:noFill/>
            <a:miter lim="800000"/>
            <a:headEnd/>
            <a:tailEnd/>
          </a:ln>
          <a:effectLst/>
        </p:spPr>
      </p:pic>
      <p:sp>
        <p:nvSpPr>
          <p:cNvPr id="4" name="Espace réservé du pied de page 3"/>
          <p:cNvSpPr>
            <a:spLocks noGrp="1"/>
          </p:cNvSpPr>
          <p:nvPr>
            <p:ph type="ftr" sz="quarter" idx="11"/>
          </p:nvPr>
        </p:nvSpPr>
        <p:spPr/>
        <p:txBody>
          <a:bodyPr/>
          <a:lstStyle/>
          <a:p>
            <a:r>
              <a:rPr lang="en-US" smtClean="0"/>
              <a:t>Prof. Abdelkader Nouiri                            Univ. Oum El-Bouaghi-2020</a:t>
            </a:r>
            <a:endParaRPr lang="ar-DZ"/>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srcRect/>
          <a:stretch>
            <a:fillRect/>
          </a:stretch>
        </p:blipFill>
        <p:spPr bwMode="auto">
          <a:xfrm>
            <a:off x="1081088" y="928688"/>
            <a:ext cx="6981825" cy="5000625"/>
          </a:xfrm>
          <a:prstGeom prst="rect">
            <a:avLst/>
          </a:prstGeom>
          <a:noFill/>
          <a:ln w="9525">
            <a:noFill/>
            <a:miter lim="800000"/>
            <a:headEnd/>
            <a:tailEnd/>
          </a:ln>
          <a:effectLst/>
        </p:spPr>
      </p:pic>
      <p:pic>
        <p:nvPicPr>
          <p:cNvPr id="5123" name="Picture 3"/>
          <p:cNvPicPr>
            <a:picLocks noChangeAspect="1" noChangeArrowheads="1"/>
          </p:cNvPicPr>
          <p:nvPr/>
        </p:nvPicPr>
        <p:blipFill>
          <a:blip r:embed="rId3"/>
          <a:srcRect/>
          <a:stretch>
            <a:fillRect/>
          </a:stretch>
        </p:blipFill>
        <p:spPr bwMode="auto">
          <a:xfrm>
            <a:off x="571472" y="285728"/>
            <a:ext cx="8416225" cy="785818"/>
          </a:xfrm>
          <a:prstGeom prst="rect">
            <a:avLst/>
          </a:prstGeom>
          <a:noFill/>
          <a:ln w="9525">
            <a:noFill/>
            <a:miter lim="800000"/>
            <a:headEnd/>
            <a:tailEnd/>
          </a:ln>
          <a:effectLst/>
        </p:spPr>
      </p:pic>
      <p:sp>
        <p:nvSpPr>
          <p:cNvPr id="4" name="Espace réservé du pied de page 3"/>
          <p:cNvSpPr>
            <a:spLocks noGrp="1"/>
          </p:cNvSpPr>
          <p:nvPr>
            <p:ph type="ftr" sz="quarter" idx="11"/>
          </p:nvPr>
        </p:nvSpPr>
        <p:spPr/>
        <p:txBody>
          <a:bodyPr/>
          <a:lstStyle/>
          <a:p>
            <a:r>
              <a:rPr lang="en-US" smtClean="0"/>
              <a:t>Prof. Abdelkader Nouiri                            Univ. Oum El-Bouaghi-2020</a:t>
            </a:r>
            <a:endParaRPr lang="ar-DZ"/>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srcRect/>
          <a:stretch>
            <a:fillRect/>
          </a:stretch>
        </p:blipFill>
        <p:spPr bwMode="auto">
          <a:xfrm>
            <a:off x="285720" y="214290"/>
            <a:ext cx="7900077" cy="2871799"/>
          </a:xfrm>
          <a:prstGeom prst="rect">
            <a:avLst/>
          </a:prstGeom>
          <a:noFill/>
          <a:ln w="9525">
            <a:noFill/>
            <a:miter lim="800000"/>
            <a:headEnd/>
            <a:tailEnd/>
          </a:ln>
          <a:effectLst/>
        </p:spPr>
      </p:pic>
      <p:pic>
        <p:nvPicPr>
          <p:cNvPr id="6147" name="Picture 3"/>
          <p:cNvPicPr>
            <a:picLocks noChangeAspect="1" noChangeArrowheads="1"/>
          </p:cNvPicPr>
          <p:nvPr/>
        </p:nvPicPr>
        <p:blipFill>
          <a:blip r:embed="rId3"/>
          <a:srcRect/>
          <a:stretch>
            <a:fillRect/>
          </a:stretch>
        </p:blipFill>
        <p:spPr bwMode="auto">
          <a:xfrm>
            <a:off x="642910" y="3286124"/>
            <a:ext cx="8082700" cy="3214710"/>
          </a:xfrm>
          <a:prstGeom prst="rect">
            <a:avLst/>
          </a:prstGeom>
          <a:noFill/>
          <a:ln w="9525">
            <a:noFill/>
            <a:miter lim="800000"/>
            <a:headEnd/>
            <a:tailEnd/>
          </a:ln>
          <a:effectLst/>
        </p:spPr>
      </p:pic>
      <p:sp>
        <p:nvSpPr>
          <p:cNvPr id="4" name="Espace réservé du pied de page 3"/>
          <p:cNvSpPr>
            <a:spLocks noGrp="1"/>
          </p:cNvSpPr>
          <p:nvPr>
            <p:ph type="ftr" sz="quarter" idx="11"/>
          </p:nvPr>
        </p:nvSpPr>
        <p:spPr/>
        <p:txBody>
          <a:bodyPr/>
          <a:lstStyle/>
          <a:p>
            <a:r>
              <a:rPr lang="en-US" smtClean="0"/>
              <a:t>Prof. Abdelkader Nouiri                            Univ. Oum El-Bouaghi-2020</a:t>
            </a:r>
            <a:endParaRPr lang="ar-DZ"/>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a:srcRect/>
          <a:stretch>
            <a:fillRect/>
          </a:stretch>
        </p:blipFill>
        <p:spPr bwMode="auto">
          <a:xfrm>
            <a:off x="357157" y="500042"/>
            <a:ext cx="8645585" cy="5000660"/>
          </a:xfrm>
          <a:prstGeom prst="rect">
            <a:avLst/>
          </a:prstGeom>
          <a:noFill/>
          <a:ln w="9525">
            <a:noFill/>
            <a:miter lim="800000"/>
            <a:headEnd/>
            <a:tailEnd/>
          </a:ln>
          <a:effectLst/>
        </p:spPr>
      </p:pic>
      <p:sp>
        <p:nvSpPr>
          <p:cNvPr id="3" name="Espace réservé du pied de page 2"/>
          <p:cNvSpPr>
            <a:spLocks noGrp="1"/>
          </p:cNvSpPr>
          <p:nvPr>
            <p:ph type="ftr" sz="quarter" idx="11"/>
          </p:nvPr>
        </p:nvSpPr>
        <p:spPr/>
        <p:txBody>
          <a:bodyPr/>
          <a:lstStyle/>
          <a:p>
            <a:r>
              <a:rPr lang="en-US" smtClean="0"/>
              <a:t>Prof. Abdelkader Nouiri                            Univ. Oum El-Bouaghi-2020</a:t>
            </a:r>
            <a:endParaRPr lang="ar-DZ"/>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214282" y="785794"/>
            <a:ext cx="8669347" cy="4071966"/>
          </a:xfrm>
          <a:prstGeom prst="rect">
            <a:avLst/>
          </a:prstGeom>
          <a:noFill/>
          <a:ln w="9525">
            <a:noFill/>
            <a:miter lim="800000"/>
            <a:headEnd/>
            <a:tailEnd/>
          </a:ln>
          <a:effectLst/>
        </p:spPr>
      </p:pic>
      <p:sp>
        <p:nvSpPr>
          <p:cNvPr id="3" name="Espace réservé du pied de page 2"/>
          <p:cNvSpPr>
            <a:spLocks noGrp="1"/>
          </p:cNvSpPr>
          <p:nvPr>
            <p:ph type="ftr" sz="quarter" idx="11"/>
          </p:nvPr>
        </p:nvSpPr>
        <p:spPr/>
        <p:txBody>
          <a:bodyPr/>
          <a:lstStyle/>
          <a:p>
            <a:r>
              <a:rPr lang="en-US" smtClean="0"/>
              <a:t>Prof. Abdelkader Nouiri                            Univ. Oum El-Bouaghi-2020</a:t>
            </a:r>
            <a:endParaRPr lang="ar-DZ"/>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546197" y="928670"/>
            <a:ext cx="7669141" cy="4763121"/>
          </a:xfrm>
          <a:prstGeom prst="rect">
            <a:avLst/>
          </a:prstGeom>
          <a:noFill/>
          <a:ln w="9525">
            <a:noFill/>
            <a:miter lim="800000"/>
            <a:headEnd/>
            <a:tailEnd/>
          </a:ln>
          <a:effectLst/>
        </p:spPr>
      </p:pic>
      <p:sp>
        <p:nvSpPr>
          <p:cNvPr id="3" name="Espace réservé du pied de page 2"/>
          <p:cNvSpPr>
            <a:spLocks noGrp="1"/>
          </p:cNvSpPr>
          <p:nvPr>
            <p:ph type="ftr" sz="quarter" idx="11"/>
          </p:nvPr>
        </p:nvSpPr>
        <p:spPr/>
        <p:txBody>
          <a:bodyPr/>
          <a:lstStyle/>
          <a:p>
            <a:r>
              <a:rPr lang="en-US" smtClean="0"/>
              <a:t>Prof. Abdelkader Nouiri                            Univ. Oum El-Bouaghi-2020</a:t>
            </a:r>
            <a:endParaRPr lang="ar-DZ"/>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en-US" smtClean="0"/>
              <a:t>Prof. Abdelkader Nouiri                            Univ. Oum El-Bouaghi-2020</a:t>
            </a:r>
            <a:endParaRPr lang="ar-DZ"/>
          </a:p>
        </p:txBody>
      </p:sp>
      <p:sp>
        <p:nvSpPr>
          <p:cNvPr id="3" name="Rectangle 2"/>
          <p:cNvSpPr>
            <a:spLocks noChangeArrowheads="1"/>
          </p:cNvSpPr>
          <p:nvPr/>
        </p:nvSpPr>
        <p:spPr bwMode="auto">
          <a:xfrm>
            <a:off x="1214414" y="1428736"/>
            <a:ext cx="6475812" cy="707886"/>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457200" marR="0" lvl="1" indent="0" algn="l" defTabSz="914400" rtl="0" eaLnBrk="1" fontAlgn="base" latinLnBrk="0" hangingPunct="1">
              <a:lnSpc>
                <a:spcPct val="100000"/>
              </a:lnSpc>
              <a:spcBef>
                <a:spcPct val="0"/>
              </a:spcBef>
              <a:spcAft>
                <a:spcPct val="0"/>
              </a:spcAft>
              <a:buClrTx/>
              <a:buSzTx/>
              <a:tabLst/>
            </a:pPr>
            <a:r>
              <a:rPr kumimoji="0" lang="fr-FR" sz="4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Merci pour votre attention</a:t>
            </a:r>
            <a:endParaRPr kumimoji="0" lang="fr-FR" sz="40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Rectangle 3"/>
          <p:cNvSpPr>
            <a:spLocks noChangeArrowheads="1"/>
          </p:cNvSpPr>
          <p:nvPr/>
        </p:nvSpPr>
        <p:spPr bwMode="auto">
          <a:xfrm>
            <a:off x="2214546" y="3000372"/>
            <a:ext cx="4974439" cy="707886"/>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457200" marR="0" lvl="1" indent="0" algn="l" defTabSz="914400" rtl="0" eaLnBrk="1" fontAlgn="base" latinLnBrk="0" hangingPunct="1">
              <a:lnSpc>
                <a:spcPct val="100000"/>
              </a:lnSpc>
              <a:spcBef>
                <a:spcPct val="0"/>
              </a:spcBef>
              <a:spcAft>
                <a:spcPct val="0"/>
              </a:spcAft>
              <a:buClrTx/>
              <a:buSzTx/>
              <a:tabLst/>
            </a:pPr>
            <a:r>
              <a:rPr kumimoji="0" lang="ar-DZ" sz="4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إلى اللقاء في الدرس القادم</a:t>
            </a:r>
            <a:endParaRPr kumimoji="0" lang="fr-FR" sz="4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571472" y="214290"/>
            <a:ext cx="8358246" cy="707886"/>
          </a:xfrm>
          <a:prstGeom prst="rect">
            <a:avLst/>
          </a:prstGeom>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pPr>
            <a:r>
              <a:rPr kumimoji="0" lang="fr-FR" sz="40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Ph</a:t>
            </a:r>
            <a:r>
              <a:rPr kumimoji="0" lang="fr-FR" sz="4000" b="1" i="0" u="none" strike="noStrike" cap="none" normalizeH="0" baseline="0" dirty="0" smtClean="0">
                <a:ln>
                  <a:noFill/>
                </a:ln>
                <a:solidFill>
                  <a:srgbClr val="000000"/>
                </a:solidFill>
                <a:effectLst/>
                <a:latin typeface="Calibri"/>
                <a:ea typeface="Calibri" pitchFamily="34" charset="0"/>
                <a:cs typeface="Times New Roman" pitchFamily="18" charset="0"/>
              </a:rPr>
              <a:t>é</a:t>
            </a:r>
            <a:r>
              <a:rPr kumimoji="0" lang="fr-FR" sz="40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nom</a:t>
            </a:r>
            <a:r>
              <a:rPr kumimoji="0" lang="fr-FR" sz="4000" b="1" i="0" u="none" strike="noStrike" cap="none" normalizeH="0" baseline="0" dirty="0" smtClean="0">
                <a:ln>
                  <a:noFill/>
                </a:ln>
                <a:solidFill>
                  <a:srgbClr val="000000"/>
                </a:solidFill>
                <a:effectLst/>
                <a:latin typeface="Calibri"/>
                <a:ea typeface="Calibri" pitchFamily="34" charset="0"/>
                <a:cs typeface="Times New Roman" pitchFamily="18" charset="0"/>
              </a:rPr>
              <a:t>è</a:t>
            </a:r>
            <a:r>
              <a:rPr kumimoji="0" lang="fr-FR" sz="40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nes de l'optique ondulatoire</a:t>
            </a:r>
            <a:endParaRPr kumimoji="0" lang="fr-FR" sz="40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Rectangle 2"/>
          <p:cNvSpPr/>
          <p:nvPr/>
        </p:nvSpPr>
        <p:spPr>
          <a:xfrm>
            <a:off x="714348" y="1643050"/>
            <a:ext cx="3629070" cy="584775"/>
          </a:xfrm>
          <a:prstGeom prst="rect">
            <a:avLst/>
          </a:prstGeom>
        </p:spPr>
        <p:txBody>
          <a:bodyPr wrap="none">
            <a:spAutoFit/>
          </a:bodyPr>
          <a:lstStyle/>
          <a:p>
            <a:r>
              <a:rPr lang="en-US" sz="3200" b="1" dirty="0" smtClean="0"/>
              <a:t>Principe de Huygens</a:t>
            </a:r>
            <a:endParaRPr lang="ar-DZ" sz="3200" dirty="0"/>
          </a:p>
        </p:txBody>
      </p:sp>
      <p:sp>
        <p:nvSpPr>
          <p:cNvPr id="4" name="Rectangle 3"/>
          <p:cNvSpPr/>
          <p:nvPr/>
        </p:nvSpPr>
        <p:spPr>
          <a:xfrm>
            <a:off x="714348" y="2428868"/>
            <a:ext cx="4727769" cy="584775"/>
          </a:xfrm>
          <a:prstGeom prst="rect">
            <a:avLst/>
          </a:prstGeom>
        </p:spPr>
        <p:txBody>
          <a:bodyPr wrap="none">
            <a:spAutoFit/>
          </a:bodyPr>
          <a:lstStyle/>
          <a:p>
            <a:r>
              <a:rPr lang="fr-FR" sz="3200" b="1" dirty="0" smtClean="0"/>
              <a:t>Phénomène d'interférence</a:t>
            </a:r>
            <a:endParaRPr lang="ar-DZ" sz="3200" dirty="0"/>
          </a:p>
        </p:txBody>
      </p:sp>
      <p:sp>
        <p:nvSpPr>
          <p:cNvPr id="5" name="Rectangle 4"/>
          <p:cNvSpPr/>
          <p:nvPr/>
        </p:nvSpPr>
        <p:spPr>
          <a:xfrm>
            <a:off x="2143108" y="3071810"/>
            <a:ext cx="4058675" cy="369332"/>
          </a:xfrm>
          <a:prstGeom prst="rect">
            <a:avLst/>
          </a:prstGeom>
        </p:spPr>
        <p:txBody>
          <a:bodyPr wrap="none">
            <a:spAutoFit/>
          </a:bodyPr>
          <a:lstStyle/>
          <a:p>
            <a:r>
              <a:rPr lang="fr-FR" b="1" dirty="0" smtClean="0"/>
              <a:t>Interférence par division de front d'onde</a:t>
            </a:r>
            <a:endParaRPr lang="ar-DZ" dirty="0"/>
          </a:p>
        </p:txBody>
      </p:sp>
      <p:sp>
        <p:nvSpPr>
          <p:cNvPr id="6" name="Rectangle 5"/>
          <p:cNvSpPr/>
          <p:nvPr/>
        </p:nvSpPr>
        <p:spPr>
          <a:xfrm>
            <a:off x="2143108" y="3702610"/>
            <a:ext cx="3730187" cy="369332"/>
          </a:xfrm>
          <a:prstGeom prst="rect">
            <a:avLst/>
          </a:prstGeom>
        </p:spPr>
        <p:txBody>
          <a:bodyPr wrap="none">
            <a:spAutoFit/>
          </a:bodyPr>
          <a:lstStyle/>
          <a:p>
            <a:r>
              <a:rPr lang="fr-FR" b="1" dirty="0" smtClean="0"/>
              <a:t>Interférence par division d'amplitude</a:t>
            </a:r>
            <a:endParaRPr lang="ar-DZ" dirty="0"/>
          </a:p>
        </p:txBody>
      </p:sp>
      <p:sp>
        <p:nvSpPr>
          <p:cNvPr id="10" name="Rectangle 9"/>
          <p:cNvSpPr/>
          <p:nvPr/>
        </p:nvSpPr>
        <p:spPr>
          <a:xfrm>
            <a:off x="7358082" y="3702610"/>
            <a:ext cx="1172116" cy="369332"/>
          </a:xfrm>
          <a:prstGeom prst="rect">
            <a:avLst/>
          </a:prstGeom>
        </p:spPr>
        <p:txBody>
          <a:bodyPr wrap="none">
            <a:spAutoFit/>
          </a:bodyPr>
          <a:lstStyle/>
          <a:p>
            <a:r>
              <a:rPr lang="fr-FR" b="1" dirty="0" smtClean="0"/>
              <a:t>Michelson</a:t>
            </a:r>
            <a:endParaRPr lang="ar-DZ" dirty="0"/>
          </a:p>
        </p:txBody>
      </p:sp>
      <p:sp>
        <p:nvSpPr>
          <p:cNvPr id="11" name="Rectangle 10"/>
          <p:cNvSpPr/>
          <p:nvPr/>
        </p:nvSpPr>
        <p:spPr>
          <a:xfrm>
            <a:off x="7489480" y="3071810"/>
            <a:ext cx="765594" cy="369332"/>
          </a:xfrm>
          <a:prstGeom prst="rect">
            <a:avLst/>
          </a:prstGeom>
        </p:spPr>
        <p:txBody>
          <a:bodyPr wrap="none">
            <a:spAutoFit/>
          </a:bodyPr>
          <a:lstStyle/>
          <a:p>
            <a:r>
              <a:rPr lang="fr-FR" b="1" dirty="0" smtClean="0"/>
              <a:t>Young</a:t>
            </a:r>
            <a:endParaRPr lang="ar-DZ" b="1" dirty="0"/>
          </a:p>
        </p:txBody>
      </p:sp>
      <p:cxnSp>
        <p:nvCxnSpPr>
          <p:cNvPr id="13" name="Connecteur droit avec flèche 12"/>
          <p:cNvCxnSpPr/>
          <p:nvPr/>
        </p:nvCxnSpPr>
        <p:spPr>
          <a:xfrm>
            <a:off x="6357950" y="3286124"/>
            <a:ext cx="107157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Connecteur droit avec flèche 16"/>
          <p:cNvCxnSpPr/>
          <p:nvPr/>
        </p:nvCxnSpPr>
        <p:spPr>
          <a:xfrm>
            <a:off x="6215074" y="3929066"/>
            <a:ext cx="100013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 name="Espace réservé du pied de page 13"/>
          <p:cNvSpPr>
            <a:spLocks noGrp="1"/>
          </p:cNvSpPr>
          <p:nvPr>
            <p:ph type="ftr" sz="quarter" idx="11"/>
          </p:nvPr>
        </p:nvSpPr>
        <p:spPr/>
        <p:txBody>
          <a:bodyPr/>
          <a:lstStyle/>
          <a:p>
            <a:r>
              <a:rPr lang="en-US" smtClean="0"/>
              <a:t>Prof. Abdelkader Nouiri                            Univ. Oum El-Bouaghi-2020</a:t>
            </a:r>
            <a:endParaRPr lang="ar-DZ"/>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4348" y="357166"/>
            <a:ext cx="3629070" cy="584775"/>
          </a:xfrm>
          <a:prstGeom prst="rect">
            <a:avLst/>
          </a:prstGeom>
        </p:spPr>
        <p:txBody>
          <a:bodyPr wrap="none">
            <a:spAutoFit/>
          </a:bodyPr>
          <a:lstStyle/>
          <a:p>
            <a:r>
              <a:rPr lang="en-US" sz="3200" b="1" dirty="0" smtClean="0"/>
              <a:t>Principe de Huygens</a:t>
            </a:r>
            <a:endParaRPr lang="ar-DZ" sz="3200" dirty="0"/>
          </a:p>
        </p:txBody>
      </p:sp>
      <p:sp>
        <p:nvSpPr>
          <p:cNvPr id="16385" name="Rectangle 1"/>
          <p:cNvSpPr>
            <a:spLocks noChangeArrowheads="1"/>
          </p:cNvSpPr>
          <p:nvPr/>
        </p:nvSpPr>
        <p:spPr bwMode="auto">
          <a:xfrm>
            <a:off x="214282" y="1071546"/>
            <a:ext cx="8643966"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28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Le</a:t>
            </a:r>
            <a:r>
              <a:rPr kumimoji="0" lang="fr-FR" sz="2800" b="0" i="0" u="none" strike="noStrike" cap="none" normalizeH="0" baseline="0" dirty="0" smtClean="0">
                <a:ln>
                  <a:noFill/>
                </a:ln>
                <a:solidFill>
                  <a:srgbClr val="222222"/>
                </a:solidFill>
                <a:effectLst/>
                <a:latin typeface="Calibri"/>
                <a:ea typeface="Calibri" pitchFamily="34" charset="0"/>
                <a:cs typeface="Times New Roman" pitchFamily="18" charset="0"/>
              </a:rPr>
              <a:t> </a:t>
            </a:r>
            <a:r>
              <a:rPr kumimoji="0" lang="fr-FR" sz="28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principe de</a:t>
            </a:r>
            <a:r>
              <a:rPr kumimoji="0" lang="fr-FR" sz="2800" b="0" i="0" u="none" strike="noStrike" cap="none" normalizeH="0" baseline="0" dirty="0" smtClean="0">
                <a:ln>
                  <a:noFill/>
                </a:ln>
                <a:solidFill>
                  <a:srgbClr val="222222"/>
                </a:solidFill>
                <a:effectLst/>
                <a:latin typeface="Calibri"/>
                <a:ea typeface="Calibri" pitchFamily="34" charset="0"/>
                <a:cs typeface="Times New Roman" pitchFamily="18" charset="0"/>
              </a:rPr>
              <a:t> </a:t>
            </a:r>
            <a:r>
              <a:rPr kumimoji="0" lang="fr-FR" sz="28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Huygens-Fresnel</a:t>
            </a:r>
            <a:r>
              <a:rPr kumimoji="0" lang="fr-FR" sz="2800" b="0" i="0" u="none" strike="noStrike" cap="none" normalizeH="0" baseline="0" dirty="0" smtClean="0">
                <a:ln>
                  <a:noFill/>
                </a:ln>
                <a:solidFill>
                  <a:srgbClr val="222222"/>
                </a:solidFill>
                <a:effectLst/>
                <a:latin typeface="Calibri"/>
                <a:ea typeface="Calibri" pitchFamily="34" charset="0"/>
                <a:cs typeface="Times New Roman" pitchFamily="18" charset="0"/>
              </a:rPr>
              <a:t> </a:t>
            </a:r>
            <a:r>
              <a:rPr kumimoji="0" lang="fr-FR" sz="28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est un principe utilis</a:t>
            </a:r>
            <a:r>
              <a:rPr kumimoji="0" lang="fr-FR" sz="2800" b="0" i="0" u="none" strike="noStrike" cap="none" normalizeH="0" baseline="0" dirty="0" smtClean="0">
                <a:ln>
                  <a:noFill/>
                </a:ln>
                <a:solidFill>
                  <a:srgbClr val="222222"/>
                </a:solidFill>
                <a:effectLst/>
                <a:latin typeface="Calibri"/>
                <a:ea typeface="Calibri" pitchFamily="34" charset="0"/>
                <a:cs typeface="Times New Roman" pitchFamily="18" charset="0"/>
              </a:rPr>
              <a:t>é</a:t>
            </a:r>
            <a:r>
              <a:rPr kumimoji="0" lang="fr-FR" sz="28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 en</a:t>
            </a:r>
            <a:r>
              <a:rPr kumimoji="0" lang="fr-FR" sz="2800" b="0" i="0" u="none" strike="noStrike" cap="none" normalizeH="0" baseline="0" dirty="0" smtClean="0">
                <a:ln>
                  <a:noFill/>
                </a:ln>
                <a:solidFill>
                  <a:srgbClr val="222222"/>
                </a:solidFill>
                <a:effectLst/>
                <a:latin typeface="Calibri"/>
                <a:ea typeface="Calibri" pitchFamily="34" charset="0"/>
                <a:cs typeface="Times New Roman" pitchFamily="18" charset="0"/>
              </a:rPr>
              <a:t> </a:t>
            </a:r>
            <a:r>
              <a:rPr kumimoji="0" lang="fr-FR" sz="28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optique. Il </a:t>
            </a:r>
            <a:r>
              <a:rPr kumimoji="0" lang="fr-FR" sz="2800" b="0" i="0" u="none" strike="noStrike" cap="none" normalizeH="0" baseline="0" dirty="0" smtClean="0">
                <a:ln>
                  <a:noFill/>
                </a:ln>
                <a:solidFill>
                  <a:srgbClr val="222222"/>
                </a:solidFill>
                <a:effectLst/>
                <a:latin typeface="Calibri"/>
                <a:ea typeface="Calibri" pitchFamily="34" charset="0"/>
                <a:cs typeface="Times New Roman" pitchFamily="18" charset="0"/>
              </a:rPr>
              <a:t>é</a:t>
            </a:r>
            <a:r>
              <a:rPr kumimoji="0" lang="fr-FR" sz="28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tait formul</a:t>
            </a:r>
            <a:r>
              <a:rPr kumimoji="0" lang="fr-FR" sz="2800" b="0" i="0" u="none" strike="noStrike" cap="none" normalizeH="0" baseline="0" dirty="0" smtClean="0">
                <a:ln>
                  <a:noFill/>
                </a:ln>
                <a:solidFill>
                  <a:srgbClr val="222222"/>
                </a:solidFill>
                <a:effectLst/>
                <a:latin typeface="Calibri"/>
                <a:ea typeface="Calibri" pitchFamily="34" charset="0"/>
                <a:cs typeface="Times New Roman" pitchFamily="18" charset="0"/>
              </a:rPr>
              <a:t>é</a:t>
            </a:r>
            <a:r>
              <a:rPr kumimoji="0" lang="fr-FR" sz="28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 par Fresnel en 1815, ce principe reprend la base du mod</a:t>
            </a:r>
            <a:r>
              <a:rPr kumimoji="0" lang="fr-FR" sz="2800" b="0" i="0" u="none" strike="noStrike" cap="none" normalizeH="0" baseline="0" dirty="0" smtClean="0">
                <a:ln>
                  <a:noFill/>
                </a:ln>
                <a:solidFill>
                  <a:srgbClr val="222222"/>
                </a:solidFill>
                <a:effectLst/>
                <a:latin typeface="Calibri"/>
                <a:ea typeface="Calibri" pitchFamily="34" charset="0"/>
                <a:cs typeface="Times New Roman" pitchFamily="18" charset="0"/>
              </a:rPr>
              <a:t>è</a:t>
            </a:r>
            <a:r>
              <a:rPr kumimoji="0" lang="fr-FR" sz="28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le ondulatoire d</a:t>
            </a:r>
            <a:r>
              <a:rPr kumimoji="0" lang="fr-FR" sz="2800" b="0" i="0" u="none" strike="noStrike" cap="none" normalizeH="0" baseline="0" dirty="0" smtClean="0">
                <a:ln>
                  <a:noFill/>
                </a:ln>
                <a:solidFill>
                  <a:srgbClr val="222222"/>
                </a:solidFill>
                <a:effectLst/>
                <a:latin typeface="Calibri"/>
                <a:ea typeface="Calibri" pitchFamily="34" charset="0"/>
                <a:cs typeface="Times New Roman" pitchFamily="18" charset="0"/>
              </a:rPr>
              <a:t>é</a:t>
            </a:r>
            <a:r>
              <a:rPr kumimoji="0" lang="fr-FR" sz="28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velopp</a:t>
            </a:r>
            <a:r>
              <a:rPr kumimoji="0" lang="fr-FR" sz="2800" b="0" i="0" u="none" strike="noStrike" cap="none" normalizeH="0" baseline="0" dirty="0" smtClean="0">
                <a:ln>
                  <a:noFill/>
                </a:ln>
                <a:solidFill>
                  <a:srgbClr val="222222"/>
                </a:solidFill>
                <a:effectLst/>
                <a:latin typeface="Calibri"/>
                <a:ea typeface="Calibri" pitchFamily="34" charset="0"/>
                <a:cs typeface="Times New Roman" pitchFamily="18" charset="0"/>
              </a:rPr>
              <a:t>é</a:t>
            </a:r>
            <a:r>
              <a:rPr kumimoji="0" lang="fr-FR" sz="28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 par Huygens (1690). Il permet entre autres de calculer l'intensit</a:t>
            </a:r>
            <a:r>
              <a:rPr kumimoji="0" lang="fr-FR" sz="2800" b="0" i="0" u="none" strike="noStrike" cap="none" normalizeH="0" baseline="0" dirty="0" smtClean="0">
                <a:ln>
                  <a:noFill/>
                </a:ln>
                <a:solidFill>
                  <a:srgbClr val="222222"/>
                </a:solidFill>
                <a:effectLst/>
                <a:latin typeface="Calibri"/>
                <a:ea typeface="Calibri" pitchFamily="34" charset="0"/>
                <a:cs typeface="Times New Roman" pitchFamily="18" charset="0"/>
              </a:rPr>
              <a:t>é</a:t>
            </a:r>
            <a:r>
              <a:rPr kumimoji="0" lang="fr-FR" sz="28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 dans les ph</a:t>
            </a:r>
            <a:r>
              <a:rPr kumimoji="0" lang="fr-FR" sz="2800" b="0" i="0" u="none" strike="noStrike" cap="none" normalizeH="0" baseline="0" dirty="0" smtClean="0">
                <a:ln>
                  <a:noFill/>
                </a:ln>
                <a:solidFill>
                  <a:srgbClr val="222222"/>
                </a:solidFill>
                <a:effectLst/>
                <a:latin typeface="Calibri"/>
                <a:ea typeface="Calibri" pitchFamily="34" charset="0"/>
                <a:cs typeface="Times New Roman" pitchFamily="18" charset="0"/>
              </a:rPr>
              <a:t>é</a:t>
            </a:r>
            <a:r>
              <a:rPr kumimoji="0" lang="fr-FR" sz="28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nom</a:t>
            </a:r>
            <a:r>
              <a:rPr kumimoji="0" lang="fr-FR" sz="2800" b="0" i="0" u="none" strike="noStrike" cap="none" normalizeH="0" baseline="0" dirty="0" smtClean="0">
                <a:ln>
                  <a:noFill/>
                </a:ln>
                <a:solidFill>
                  <a:srgbClr val="222222"/>
                </a:solidFill>
                <a:effectLst/>
                <a:latin typeface="Calibri"/>
                <a:ea typeface="Calibri" pitchFamily="34" charset="0"/>
                <a:cs typeface="Times New Roman" pitchFamily="18" charset="0"/>
              </a:rPr>
              <a:t>è</a:t>
            </a:r>
            <a:r>
              <a:rPr kumimoji="0" lang="fr-FR" sz="28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nes de</a:t>
            </a:r>
            <a:r>
              <a:rPr kumimoji="0" lang="fr-FR" sz="2800" b="0" i="0" u="none" strike="noStrike" cap="none" normalizeH="0" baseline="0" dirty="0" smtClean="0">
                <a:ln>
                  <a:noFill/>
                </a:ln>
                <a:solidFill>
                  <a:srgbClr val="222222"/>
                </a:solidFill>
                <a:effectLst/>
                <a:latin typeface="Calibri"/>
                <a:ea typeface="Calibri" pitchFamily="34" charset="0"/>
                <a:cs typeface="Times New Roman" pitchFamily="18" charset="0"/>
              </a:rPr>
              <a:t> </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diffraction</a:t>
            </a:r>
            <a:r>
              <a:rPr kumimoji="0" lang="fr-FR" sz="2800" b="0" i="0" u="none" strike="noStrike" cap="none" normalizeH="0" baseline="0" dirty="0" smtClean="0">
                <a:ln>
                  <a:noFill/>
                </a:ln>
                <a:solidFill>
                  <a:srgbClr val="222222"/>
                </a:solidFill>
                <a:effectLst/>
                <a:latin typeface="Calibri"/>
                <a:ea typeface="Calibri" pitchFamily="34" charset="0"/>
                <a:cs typeface="Times New Roman" pitchFamily="18" charset="0"/>
              </a:rPr>
              <a:t> </a:t>
            </a:r>
            <a:r>
              <a:rPr kumimoji="0" lang="fr-FR" sz="28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et </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d'interf</a:t>
            </a:r>
            <a:r>
              <a:rPr kumimoji="0" lang="fr-FR" sz="28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rence. Il consiste </a:t>
            </a:r>
            <a:r>
              <a:rPr kumimoji="0" lang="fr-FR" sz="2800" b="0" i="0" u="none" strike="noStrike" cap="none" normalizeH="0" baseline="0" dirty="0" smtClean="0">
                <a:ln>
                  <a:noFill/>
                </a:ln>
                <a:solidFill>
                  <a:schemeClr val="tx1"/>
                </a:solidFill>
                <a:effectLst/>
                <a:latin typeface="Calibri"/>
                <a:ea typeface="Calibri" pitchFamily="34" charset="0"/>
                <a:cs typeface="Times New Roman" pitchFamily="18" charset="0"/>
              </a:rPr>
              <a:t>à</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consid</a:t>
            </a:r>
            <a:r>
              <a:rPr kumimoji="0" lang="fr-FR" sz="28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rer chaque point de l'espace ind</a:t>
            </a:r>
            <a:r>
              <a:rPr kumimoji="0" lang="fr-FR" sz="28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pendamment. Si un point</a:t>
            </a:r>
            <a:r>
              <a:rPr kumimoji="0" lang="fr-FR" sz="2800" b="0" i="0" u="none" strike="noStrike" cap="none" normalizeH="0" baseline="0" dirty="0" smtClean="0">
                <a:ln>
                  <a:noFill/>
                </a:ln>
                <a:solidFill>
                  <a:schemeClr val="tx1"/>
                </a:solidFill>
                <a:effectLst/>
                <a:latin typeface="Calibri"/>
                <a:ea typeface="Calibri" pitchFamily="34" charset="0"/>
                <a:cs typeface="Times New Roman" pitchFamily="18" charset="0"/>
              </a:rPr>
              <a:t> </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a:t>
            </a:r>
            <a:r>
              <a:rPr kumimoji="0" lang="fr-FR" sz="2800" b="0" i="0" u="none" strike="noStrike" cap="none" normalizeH="0" baseline="0" dirty="0" smtClean="0">
                <a:ln>
                  <a:noFill/>
                </a:ln>
                <a:solidFill>
                  <a:schemeClr val="tx1"/>
                </a:solidFill>
                <a:effectLst/>
                <a:latin typeface="Calibri"/>
                <a:ea typeface="Calibri" pitchFamily="34" charset="0"/>
                <a:cs typeface="Times New Roman" pitchFamily="18" charset="0"/>
              </a:rPr>
              <a:t> </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a:t>
            </a:r>
            <a:r>
              <a:rPr kumimoji="0" lang="fr-FR" sz="2800"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oit une</a:t>
            </a:r>
            <a:r>
              <a:rPr kumimoji="0" lang="fr-FR" sz="2800" b="0" i="0" u="none" strike="noStrike" cap="none" normalizeH="0" baseline="0" dirty="0" smtClean="0">
                <a:ln>
                  <a:noFill/>
                </a:ln>
                <a:solidFill>
                  <a:schemeClr val="tx1"/>
                </a:solidFill>
                <a:effectLst/>
                <a:latin typeface="Calibri"/>
                <a:ea typeface="Calibri" pitchFamily="34" charset="0"/>
                <a:cs typeface="Times New Roman" pitchFamily="18" charset="0"/>
              </a:rPr>
              <a:t> </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onde d'amplitude</a:t>
            </a:r>
            <a:r>
              <a:rPr kumimoji="0" lang="fr-FR" sz="2800" b="0" i="0" u="none" strike="noStrike" cap="none" normalizeH="0" baseline="0" dirty="0" smtClean="0">
                <a:ln>
                  <a:noFill/>
                </a:ln>
                <a:solidFill>
                  <a:schemeClr val="tx1"/>
                </a:solidFill>
                <a:effectLst/>
                <a:latin typeface="Calibri"/>
                <a:ea typeface="Calibri" pitchFamily="34" charset="0"/>
                <a:cs typeface="Times New Roman" pitchFamily="18" charset="0"/>
              </a:rPr>
              <a:t> </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E(M,</a:t>
            </a:r>
            <a:r>
              <a:rPr kumimoji="0" lang="fr-FR" sz="2800" b="0" i="0" u="none" strike="noStrike" cap="none" normalizeH="0" baseline="0" dirty="0" smtClean="0">
                <a:ln>
                  <a:noFill/>
                </a:ln>
                <a:solidFill>
                  <a:schemeClr val="tx1"/>
                </a:solidFill>
                <a:effectLst/>
                <a:latin typeface="Calibri"/>
                <a:ea typeface="Calibri" pitchFamily="34" charset="0"/>
                <a:cs typeface="Times New Roman" pitchFamily="18" charset="0"/>
              </a:rPr>
              <a:t> </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 alors on peut consid</a:t>
            </a:r>
            <a:r>
              <a:rPr kumimoji="0" lang="fr-FR" sz="28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rer qu'il r</a:t>
            </a:r>
            <a:r>
              <a:rPr kumimoji="0" lang="fr-FR" sz="2800" b="0" i="0" u="none" strike="noStrike" cap="none" normalizeH="0" baseline="0" dirty="0" smtClean="0">
                <a:ln>
                  <a:noFill/>
                </a:ln>
                <a:solidFill>
                  <a:schemeClr val="tx1"/>
                </a:solidFill>
                <a:effectLst/>
                <a:latin typeface="Calibri"/>
                <a:ea typeface="Calibri" pitchFamily="34" charset="0"/>
                <a:cs typeface="Times New Roman" pitchFamily="18" charset="0"/>
              </a:rPr>
              <a:t>éé</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met une onde sph</a:t>
            </a:r>
            <a:r>
              <a:rPr kumimoji="0" lang="fr-FR" sz="28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rique de même fr</a:t>
            </a:r>
            <a:r>
              <a:rPr kumimoji="0" lang="fr-FR" sz="28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quence, même amplitude et même phase</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Espace réservé du pied de page 3"/>
          <p:cNvSpPr>
            <a:spLocks noGrp="1"/>
          </p:cNvSpPr>
          <p:nvPr>
            <p:ph type="ftr" sz="quarter" idx="11"/>
          </p:nvPr>
        </p:nvSpPr>
        <p:spPr/>
        <p:txBody>
          <a:bodyPr/>
          <a:lstStyle/>
          <a:p>
            <a:r>
              <a:rPr lang="en-US" smtClean="0"/>
              <a:t>Prof. Abdelkader Nouiri                            Univ. Oum El-Bouaghi-2020</a:t>
            </a:r>
            <a:endParaRPr lang="ar-DZ"/>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4348" y="357166"/>
            <a:ext cx="3629070" cy="584775"/>
          </a:xfrm>
          <a:prstGeom prst="rect">
            <a:avLst/>
          </a:prstGeom>
        </p:spPr>
        <p:txBody>
          <a:bodyPr wrap="none">
            <a:spAutoFit/>
          </a:bodyPr>
          <a:lstStyle/>
          <a:p>
            <a:r>
              <a:rPr lang="en-US" sz="3200" b="1" dirty="0" smtClean="0"/>
              <a:t>Principe de Huygens</a:t>
            </a:r>
            <a:endParaRPr lang="ar-DZ" sz="3200" dirty="0"/>
          </a:p>
        </p:txBody>
      </p:sp>
      <p:pic>
        <p:nvPicPr>
          <p:cNvPr id="3" name="Image 2"/>
          <p:cNvPicPr/>
          <p:nvPr/>
        </p:nvPicPr>
        <p:blipFill>
          <a:blip r:embed="rId2">
            <a:grayscl/>
          </a:blip>
          <a:srcRect/>
          <a:stretch>
            <a:fillRect/>
          </a:stretch>
        </p:blipFill>
        <p:spPr bwMode="auto">
          <a:xfrm>
            <a:off x="714348" y="1500174"/>
            <a:ext cx="3595701" cy="3216644"/>
          </a:xfrm>
          <a:prstGeom prst="rect">
            <a:avLst/>
          </a:prstGeom>
          <a:noFill/>
          <a:ln w="9525">
            <a:noFill/>
            <a:miter lim="800000"/>
            <a:headEnd/>
            <a:tailEnd/>
          </a:ln>
        </p:spPr>
      </p:pic>
      <p:pic>
        <p:nvPicPr>
          <p:cNvPr id="4" name="Image 3"/>
          <p:cNvPicPr/>
          <p:nvPr/>
        </p:nvPicPr>
        <p:blipFill>
          <a:blip r:embed="rId3">
            <a:grayscl/>
          </a:blip>
          <a:srcRect/>
          <a:stretch>
            <a:fillRect/>
          </a:stretch>
        </p:blipFill>
        <p:spPr bwMode="auto">
          <a:xfrm>
            <a:off x="5286380" y="1643050"/>
            <a:ext cx="3243264" cy="3000396"/>
          </a:xfrm>
          <a:prstGeom prst="rect">
            <a:avLst/>
          </a:prstGeom>
          <a:noFill/>
          <a:ln w="9525">
            <a:noFill/>
            <a:miter lim="800000"/>
            <a:headEnd/>
            <a:tailEnd/>
          </a:ln>
        </p:spPr>
      </p:pic>
      <p:sp>
        <p:nvSpPr>
          <p:cNvPr id="5" name="Espace réservé du pied de page 4"/>
          <p:cNvSpPr>
            <a:spLocks noGrp="1"/>
          </p:cNvSpPr>
          <p:nvPr>
            <p:ph type="ftr" sz="quarter" idx="11"/>
          </p:nvPr>
        </p:nvSpPr>
        <p:spPr/>
        <p:txBody>
          <a:bodyPr/>
          <a:lstStyle/>
          <a:p>
            <a:r>
              <a:rPr lang="en-US" smtClean="0"/>
              <a:t>Prof. Abdelkader Nouiri                            Univ. Oum El-Bouaghi-2020</a:t>
            </a:r>
            <a:endParaRPr lang="ar-DZ"/>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71670" y="0"/>
            <a:ext cx="4727769" cy="584775"/>
          </a:xfrm>
          <a:prstGeom prst="rect">
            <a:avLst/>
          </a:prstGeom>
        </p:spPr>
        <p:txBody>
          <a:bodyPr wrap="none">
            <a:spAutoFit/>
          </a:bodyPr>
          <a:lstStyle/>
          <a:p>
            <a:r>
              <a:rPr lang="fr-FR" sz="3200" b="1" dirty="0" smtClean="0"/>
              <a:t>Phénomène d'interférence</a:t>
            </a:r>
            <a:endParaRPr lang="ar-DZ" sz="3200" dirty="0"/>
          </a:p>
        </p:txBody>
      </p:sp>
      <p:sp>
        <p:nvSpPr>
          <p:cNvPr id="17409" name="Rectangle 1"/>
          <p:cNvSpPr>
            <a:spLocks noChangeArrowheads="1"/>
          </p:cNvSpPr>
          <p:nvPr/>
        </p:nvSpPr>
        <p:spPr bwMode="auto">
          <a:xfrm>
            <a:off x="357158" y="500042"/>
            <a:ext cx="8572560"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28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L'interf</a:t>
            </a:r>
            <a:r>
              <a:rPr kumimoji="0" lang="fr-FR" sz="2800" b="0" i="0" u="none" strike="noStrike" cap="none" normalizeH="0" baseline="0" dirty="0" smtClean="0">
                <a:ln>
                  <a:noFill/>
                </a:ln>
                <a:solidFill>
                  <a:srgbClr val="222222"/>
                </a:solidFill>
                <a:effectLst/>
                <a:latin typeface="Calibri"/>
                <a:ea typeface="Calibri" pitchFamily="34" charset="0"/>
                <a:cs typeface="Times New Roman" pitchFamily="18" charset="0"/>
              </a:rPr>
              <a:t>é</a:t>
            </a:r>
            <a:r>
              <a:rPr kumimoji="0" lang="fr-FR" sz="28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rence optique </a:t>
            </a:r>
            <a:r>
              <a:rPr kumimoji="0" lang="fr-FR" sz="2800" b="0" i="0" u="none" strike="noStrike" cap="none" normalizeH="0" baseline="0" dirty="0" smtClean="0">
                <a:ln>
                  <a:noFill/>
                </a:ln>
                <a:solidFill>
                  <a:srgbClr val="222222"/>
                </a:solidFill>
                <a:effectLst/>
                <a:latin typeface="Calibri"/>
                <a:ea typeface="Calibri" pitchFamily="34" charset="0"/>
                <a:cs typeface="Times New Roman" pitchFamily="18" charset="0"/>
              </a:rPr>
              <a:t> </a:t>
            </a:r>
            <a:r>
              <a:rPr kumimoji="0" lang="fr-FR" sz="28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est la combinaison (la superposition) de deux</a:t>
            </a:r>
            <a:r>
              <a:rPr kumimoji="0" lang="fr-FR" sz="2800" b="0" i="0" u="none" strike="noStrike" cap="none" normalizeH="0" baseline="0" dirty="0" smtClean="0">
                <a:ln>
                  <a:noFill/>
                </a:ln>
                <a:solidFill>
                  <a:srgbClr val="222222"/>
                </a:solidFill>
                <a:effectLst/>
                <a:latin typeface="Calibri"/>
                <a:ea typeface="Calibri" pitchFamily="34" charset="0"/>
                <a:cs typeface="Times New Roman" pitchFamily="18" charset="0"/>
              </a:rPr>
              <a:t> </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ondes lumineuses (ou plusieurs) </a:t>
            </a:r>
            <a:r>
              <a:rPr kumimoji="0" lang="fr-FR" sz="28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de même fr</a:t>
            </a:r>
            <a:r>
              <a:rPr kumimoji="0" lang="fr-FR" sz="2800" b="0" i="0" u="none" strike="noStrike" cap="none" normalizeH="0" baseline="0" dirty="0" smtClean="0">
                <a:ln>
                  <a:noFill/>
                </a:ln>
                <a:solidFill>
                  <a:srgbClr val="222222"/>
                </a:solidFill>
                <a:effectLst/>
                <a:latin typeface="Calibri"/>
                <a:ea typeface="Calibri" pitchFamily="34" charset="0"/>
                <a:cs typeface="Times New Roman" pitchFamily="18" charset="0"/>
              </a:rPr>
              <a:t>é</a:t>
            </a:r>
            <a:r>
              <a:rPr kumimoji="0" lang="fr-FR" sz="28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quence et même longueur d'onde dans un point de l'espace. Il s'obtient </a:t>
            </a:r>
            <a:r>
              <a:rPr kumimoji="0" lang="fr-FR" sz="2800" b="0" i="0" u="none" strike="noStrike" cap="none" normalizeH="0" baseline="0" dirty="0" smtClean="0">
                <a:ln>
                  <a:noFill/>
                </a:ln>
                <a:solidFill>
                  <a:srgbClr val="222222"/>
                </a:solidFill>
                <a:effectLst/>
                <a:latin typeface="Calibri"/>
                <a:ea typeface="Calibri" pitchFamily="34" charset="0"/>
                <a:cs typeface="Times New Roman" pitchFamily="18" charset="0"/>
              </a:rPr>
              <a:t>é</a:t>
            </a:r>
            <a:r>
              <a:rPr kumimoji="0" lang="fr-FR" sz="28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galement avec des ondes </a:t>
            </a:r>
            <a:r>
              <a:rPr kumimoji="0" lang="fr-FR" sz="2800" b="0" i="0" u="none" strike="noStrike" cap="none" normalizeH="0" baseline="0" dirty="0" smtClean="0">
                <a:ln>
                  <a:noFill/>
                </a:ln>
                <a:solidFill>
                  <a:srgbClr val="222222"/>
                </a:solidFill>
                <a:effectLst/>
                <a:latin typeface="Calibri"/>
                <a:ea typeface="Calibri" pitchFamily="34" charset="0"/>
                <a:cs typeface="Times New Roman" pitchFamily="18" charset="0"/>
              </a:rPr>
              <a:t>é</a:t>
            </a:r>
            <a:r>
              <a:rPr kumimoji="0" lang="fr-FR" sz="28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lectromagn</a:t>
            </a:r>
            <a:r>
              <a:rPr kumimoji="0" lang="fr-FR" sz="2800" b="0" i="0" u="none" strike="noStrike" cap="none" normalizeH="0" baseline="0" dirty="0" smtClean="0">
                <a:ln>
                  <a:noFill/>
                </a:ln>
                <a:solidFill>
                  <a:srgbClr val="222222"/>
                </a:solidFill>
                <a:effectLst/>
                <a:latin typeface="Calibri"/>
                <a:ea typeface="Calibri" pitchFamily="34" charset="0"/>
                <a:cs typeface="Times New Roman" pitchFamily="18" charset="0"/>
              </a:rPr>
              <a:t>é</a:t>
            </a:r>
            <a:r>
              <a:rPr kumimoji="0" lang="fr-FR" sz="28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tiques d'autres</a:t>
            </a:r>
            <a:r>
              <a:rPr kumimoji="0" lang="fr-FR" sz="2800" b="0" i="0" u="none" strike="noStrike" cap="none" normalizeH="0" baseline="0" dirty="0" smtClean="0">
                <a:ln>
                  <a:noFill/>
                </a:ln>
                <a:solidFill>
                  <a:srgbClr val="222222"/>
                </a:solidFill>
                <a:effectLst/>
                <a:latin typeface="Calibri"/>
                <a:ea typeface="Calibri" pitchFamily="34" charset="0"/>
                <a:cs typeface="Times New Roman" pitchFamily="18" charset="0"/>
              </a:rPr>
              <a:t> </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longueurs d'onde</a:t>
            </a:r>
            <a:r>
              <a:rPr kumimoji="0" lang="fr-FR" sz="28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 ou avec d'autres types d'ondes comme des</a:t>
            </a:r>
            <a:r>
              <a:rPr kumimoji="0" lang="fr-FR" sz="2800" b="0" i="0" u="none" strike="noStrike" cap="none" normalizeH="0" baseline="0" dirty="0" smtClean="0">
                <a:ln>
                  <a:noFill/>
                </a:ln>
                <a:solidFill>
                  <a:srgbClr val="222222"/>
                </a:solidFill>
                <a:effectLst/>
                <a:latin typeface="Calibri"/>
                <a:ea typeface="Calibri" pitchFamily="34" charset="0"/>
                <a:cs typeface="Times New Roman" pitchFamily="18" charset="0"/>
              </a:rPr>
              <a:t> </a:t>
            </a:r>
            <a:r>
              <a:rPr kumimoji="0" lang="fr-FR" sz="28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ondes sonores.</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4" name="Image 3"/>
          <p:cNvPicPr/>
          <p:nvPr/>
        </p:nvPicPr>
        <p:blipFill>
          <a:blip r:embed="rId2">
            <a:grayscl/>
          </a:blip>
          <a:srcRect/>
          <a:stretch>
            <a:fillRect/>
          </a:stretch>
        </p:blipFill>
        <p:spPr bwMode="auto">
          <a:xfrm>
            <a:off x="2071670" y="3214686"/>
            <a:ext cx="4643470" cy="3071834"/>
          </a:xfrm>
          <a:prstGeom prst="rect">
            <a:avLst/>
          </a:prstGeom>
          <a:noFill/>
          <a:ln w="9525">
            <a:noFill/>
            <a:miter lim="800000"/>
            <a:headEnd/>
            <a:tailEnd/>
          </a:ln>
        </p:spPr>
      </p:pic>
      <p:sp>
        <p:nvSpPr>
          <p:cNvPr id="5" name="Espace réservé du pied de page 4"/>
          <p:cNvSpPr>
            <a:spLocks noGrp="1"/>
          </p:cNvSpPr>
          <p:nvPr>
            <p:ph type="ftr" sz="quarter" idx="11"/>
          </p:nvPr>
        </p:nvSpPr>
        <p:spPr/>
        <p:txBody>
          <a:bodyPr/>
          <a:lstStyle/>
          <a:p>
            <a:r>
              <a:rPr lang="en-US" smtClean="0"/>
              <a:t>Prof. Abdelkader Nouiri                            Univ. Oum El-Bouaghi-2020</a:t>
            </a:r>
            <a:endParaRPr lang="ar-DZ"/>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67790" y="142852"/>
            <a:ext cx="5362622" cy="461665"/>
          </a:xfrm>
          <a:prstGeom prst="rect">
            <a:avLst/>
          </a:prstGeom>
        </p:spPr>
        <p:txBody>
          <a:bodyPr wrap="none">
            <a:spAutoFit/>
          </a:bodyPr>
          <a:lstStyle/>
          <a:p>
            <a:r>
              <a:rPr lang="fr-FR" sz="2400" b="1" dirty="0" smtClean="0"/>
              <a:t>Interférence par division de front d'onde</a:t>
            </a:r>
            <a:endParaRPr lang="ar-DZ" sz="2400" dirty="0"/>
          </a:p>
        </p:txBody>
      </p:sp>
      <p:sp>
        <p:nvSpPr>
          <p:cNvPr id="3" name="Rectangle 2"/>
          <p:cNvSpPr/>
          <p:nvPr/>
        </p:nvSpPr>
        <p:spPr>
          <a:xfrm>
            <a:off x="357158" y="642918"/>
            <a:ext cx="8501122" cy="2677656"/>
          </a:xfrm>
          <a:prstGeom prst="rect">
            <a:avLst/>
          </a:prstGeom>
        </p:spPr>
        <p:txBody>
          <a:bodyPr wrap="square">
            <a:spAutoFit/>
          </a:bodyPr>
          <a:lstStyle/>
          <a:p>
            <a:pPr algn="just" rtl="0"/>
            <a:r>
              <a:rPr lang="fr-FR" sz="2400" dirty="0" smtClean="0"/>
              <a:t>Thomas Young (1773-1829) est un médecin anglais, découvre les interférences en faisant passer la lumière issue d’une source ponctuelle à travers deux petits trous voisins (deux fentes). Ces trous se comportent comme deux sources de lumière cohérentes émettant des faisceaux divergents par diffraction. Sur un écran éloigné, Young observe alors des franges d’interférences dans la zone de recouvrement des faisceaux</a:t>
            </a:r>
            <a:endParaRPr lang="ar-DZ" sz="2400" dirty="0"/>
          </a:p>
        </p:txBody>
      </p:sp>
      <p:pic>
        <p:nvPicPr>
          <p:cNvPr id="4" name="Image 3"/>
          <p:cNvPicPr/>
          <p:nvPr/>
        </p:nvPicPr>
        <p:blipFill>
          <a:blip r:embed="rId2">
            <a:grayscl/>
          </a:blip>
          <a:srcRect/>
          <a:stretch>
            <a:fillRect/>
          </a:stretch>
        </p:blipFill>
        <p:spPr bwMode="auto">
          <a:xfrm>
            <a:off x="1643042" y="3214686"/>
            <a:ext cx="6281761" cy="3357562"/>
          </a:xfrm>
          <a:prstGeom prst="rect">
            <a:avLst/>
          </a:prstGeom>
          <a:noFill/>
          <a:ln w="9525">
            <a:noFill/>
            <a:miter lim="800000"/>
            <a:headEnd/>
            <a:tailEnd/>
          </a:ln>
        </p:spPr>
      </p:pic>
      <p:sp>
        <p:nvSpPr>
          <p:cNvPr id="5" name="Espace réservé du pied de page 4"/>
          <p:cNvSpPr>
            <a:spLocks noGrp="1"/>
          </p:cNvSpPr>
          <p:nvPr>
            <p:ph type="ftr" sz="quarter" idx="11"/>
          </p:nvPr>
        </p:nvSpPr>
        <p:spPr/>
        <p:txBody>
          <a:bodyPr/>
          <a:lstStyle/>
          <a:p>
            <a:r>
              <a:rPr lang="en-US" smtClean="0"/>
              <a:t>Prof. Abdelkader Nouiri                            Univ. Oum El-Bouaghi-2020</a:t>
            </a:r>
            <a:endParaRPr lang="ar-DZ"/>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Young.gif"/>
          <p:cNvPicPr>
            <a:picLocks noChangeAspect="1" noChangeArrowheads="1" noCrop="1"/>
          </p:cNvPicPr>
          <p:nvPr/>
        </p:nvPicPr>
        <p:blipFill>
          <a:blip r:embed="rId2"/>
          <a:srcRect/>
          <a:stretch>
            <a:fillRect/>
          </a:stretch>
        </p:blipFill>
        <p:spPr bwMode="auto">
          <a:xfrm>
            <a:off x="428595" y="285728"/>
            <a:ext cx="8266391" cy="5786478"/>
          </a:xfrm>
          <a:prstGeom prst="rect">
            <a:avLst/>
          </a:prstGeom>
          <a:noFill/>
        </p:spPr>
      </p:pic>
      <p:sp>
        <p:nvSpPr>
          <p:cNvPr id="3" name="Espace réservé du pied de page 2"/>
          <p:cNvSpPr>
            <a:spLocks noGrp="1"/>
          </p:cNvSpPr>
          <p:nvPr>
            <p:ph type="ftr" sz="quarter" idx="11"/>
          </p:nvPr>
        </p:nvSpPr>
        <p:spPr/>
        <p:txBody>
          <a:bodyPr/>
          <a:lstStyle/>
          <a:p>
            <a:r>
              <a:rPr lang="en-US" smtClean="0"/>
              <a:t>Prof. Abdelkader Nouiri                            Univ. Oum El-Bouaghi-2020</a:t>
            </a:r>
            <a:endParaRPr lang="ar-DZ"/>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p:cNvPicPr>
            <a:picLocks noChangeAspect="1" noChangeArrowheads="1"/>
          </p:cNvPicPr>
          <p:nvPr/>
        </p:nvPicPr>
        <p:blipFill>
          <a:blip r:embed="rId2"/>
          <a:srcRect/>
          <a:stretch>
            <a:fillRect/>
          </a:stretch>
        </p:blipFill>
        <p:spPr bwMode="auto">
          <a:xfrm>
            <a:off x="571472" y="785794"/>
            <a:ext cx="8110070" cy="4786346"/>
          </a:xfrm>
          <a:prstGeom prst="rect">
            <a:avLst/>
          </a:prstGeom>
          <a:noFill/>
          <a:ln w="9525">
            <a:noFill/>
            <a:miter lim="800000"/>
            <a:headEnd/>
            <a:tailEnd/>
          </a:ln>
          <a:effectLst/>
        </p:spPr>
      </p:pic>
      <p:sp>
        <p:nvSpPr>
          <p:cNvPr id="3" name="Espace réservé du pied de page 2"/>
          <p:cNvSpPr>
            <a:spLocks noGrp="1"/>
          </p:cNvSpPr>
          <p:nvPr>
            <p:ph type="ftr" sz="quarter" idx="11"/>
          </p:nvPr>
        </p:nvSpPr>
        <p:spPr/>
        <p:txBody>
          <a:bodyPr/>
          <a:lstStyle/>
          <a:p>
            <a:r>
              <a:rPr lang="en-US" smtClean="0"/>
              <a:t>Prof. Abdelkader Nouiri                            Univ. Oum El-Bouaghi-2020</a:t>
            </a:r>
            <a:endParaRPr lang="ar-DZ"/>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571472" y="714356"/>
            <a:ext cx="8146771" cy="4643470"/>
          </a:xfrm>
          <a:prstGeom prst="rect">
            <a:avLst/>
          </a:prstGeom>
          <a:noFill/>
          <a:ln w="9525">
            <a:noFill/>
            <a:miter lim="800000"/>
            <a:headEnd/>
            <a:tailEnd/>
          </a:ln>
          <a:effectLst/>
        </p:spPr>
      </p:pic>
      <p:sp>
        <p:nvSpPr>
          <p:cNvPr id="3" name="Espace réservé du pied de page 2"/>
          <p:cNvSpPr>
            <a:spLocks noGrp="1"/>
          </p:cNvSpPr>
          <p:nvPr>
            <p:ph type="ftr" sz="quarter" idx="11"/>
          </p:nvPr>
        </p:nvSpPr>
        <p:spPr/>
        <p:txBody>
          <a:bodyPr/>
          <a:lstStyle/>
          <a:p>
            <a:r>
              <a:rPr lang="en-US" smtClean="0"/>
              <a:t>Prof. Abdelkader Nouiri                            Univ. Oum El-Bouaghi-2020</a:t>
            </a:r>
            <a:endParaRPr lang="ar-DZ"/>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634</TotalTime>
  <Words>287</Words>
  <Application>Microsoft Office PowerPoint</Application>
  <PresentationFormat>Affichage à l'écran (4:3)</PresentationFormat>
  <Paragraphs>41</Paragraphs>
  <Slides>18</Slides>
  <Notes>0</Notes>
  <HiddenSlides>0</HiddenSlides>
  <MMClips>0</MMClips>
  <ScaleCrop>false</ScaleCrop>
  <HeadingPairs>
    <vt:vector size="4" baseType="variant">
      <vt:variant>
        <vt:lpstr>Thème</vt:lpstr>
      </vt:variant>
      <vt:variant>
        <vt:i4>1</vt:i4>
      </vt:variant>
      <vt:variant>
        <vt:lpstr>Titres des diapositives</vt:lpstr>
      </vt:variant>
      <vt:variant>
        <vt:i4>18</vt:i4>
      </vt:variant>
    </vt:vector>
  </HeadingPairs>
  <TitlesOfParts>
    <vt:vector size="19"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nouiri</dc:creator>
  <cp:lastModifiedBy>nouiri</cp:lastModifiedBy>
  <cp:revision>38</cp:revision>
  <dcterms:created xsi:type="dcterms:W3CDTF">2018-01-26T13:35:54Z</dcterms:created>
  <dcterms:modified xsi:type="dcterms:W3CDTF">2020-03-30T20:30:28Z</dcterms:modified>
</cp:coreProperties>
</file>