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sldIdLst>
    <p:sldId id="273" r:id="rId2"/>
    <p:sldId id="258" r:id="rId3"/>
    <p:sldId id="259" r:id="rId4"/>
    <p:sldId id="260" r:id="rId5"/>
    <p:sldId id="261" r:id="rId6"/>
    <p:sldId id="262" r:id="rId7"/>
    <p:sldId id="256" r:id="rId8"/>
    <p:sldId id="263" r:id="rId9"/>
    <p:sldId id="264" r:id="rId10"/>
    <p:sldId id="265" r:id="rId11"/>
    <p:sldId id="266" r:id="rId12"/>
    <p:sldId id="267" r:id="rId13"/>
    <p:sldId id="268" r:id="rId14"/>
    <p:sldId id="269" r:id="rId15"/>
    <p:sldId id="270" r:id="rId16"/>
    <p:sldId id="271" r:id="rId17"/>
    <p:sldId id="272" r:id="rId18"/>
    <p:sldId id="274" r:id="rId19"/>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DZ"/>
          </a:p>
        </p:txBody>
      </p:sp>
      <p:sp>
        <p:nvSpPr>
          <p:cNvPr id="3" name="Espace réservé de la date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BB98CF0-A0D0-4645-AB65-8D47F6DFDACF}" type="datetimeFigureOut">
              <a:rPr lang="ar-DZ" smtClean="0"/>
              <a:t>06-08-1441</a:t>
            </a:fld>
            <a:endParaRPr lang="ar-DZ"/>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DZ"/>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6" name="Espace réservé du pied de page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DZ"/>
          </a:p>
        </p:txBody>
      </p:sp>
      <p:sp>
        <p:nvSpPr>
          <p:cNvPr id="7" name="Espace réservé du numéro de diapositive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C53D971-D103-4456-AEE0-88C218A18F87}" type="slidenum">
              <a:rPr lang="ar-DZ" smtClean="0"/>
              <a:t>‹N°›</a:t>
            </a:fld>
            <a:endParaRPr lang="ar-DZ"/>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ar-DZ"/>
          </a:p>
        </p:txBody>
      </p:sp>
      <p:sp>
        <p:nvSpPr>
          <p:cNvPr id="4" name="Espace réservé de la date 3"/>
          <p:cNvSpPr>
            <a:spLocks noGrp="1"/>
          </p:cNvSpPr>
          <p:nvPr>
            <p:ph type="dt" sz="half" idx="10"/>
          </p:nvPr>
        </p:nvSpPr>
        <p:spPr/>
        <p:txBody>
          <a:bodyPr/>
          <a:lstStyle/>
          <a:p>
            <a:fld id="{5A3735DF-8727-46E8-A151-852C3748C025}" type="datetime8">
              <a:rPr lang="ar-DZ" smtClean="0"/>
              <a:t>30 آذار، 20</a:t>
            </a:fld>
            <a:endParaRPr lang="ar-DZ"/>
          </a:p>
        </p:txBody>
      </p:sp>
      <p:sp>
        <p:nvSpPr>
          <p:cNvPr id="5" name="Espace réservé du pied de page 4"/>
          <p:cNvSpPr>
            <a:spLocks noGrp="1"/>
          </p:cNvSpPr>
          <p:nvPr>
            <p:ph type="ftr" sz="quarter" idx="11"/>
          </p:nvPr>
        </p:nvSpPr>
        <p:spPr/>
        <p:txBody>
          <a:bodyPr/>
          <a:lstStyle/>
          <a:p>
            <a:r>
              <a:rPr lang="en-US" smtClean="0"/>
              <a:t>Prof. Abdelkader Nouiri                            Univ. Oum El-Bouaghi-2020</a:t>
            </a:r>
            <a:endParaRPr lang="ar-DZ"/>
          </a:p>
        </p:txBody>
      </p:sp>
      <p:sp>
        <p:nvSpPr>
          <p:cNvPr id="6" name="Espace réservé du numéro de diapositive 5"/>
          <p:cNvSpPr>
            <a:spLocks noGrp="1"/>
          </p:cNvSpPr>
          <p:nvPr>
            <p:ph type="sldNum" sz="quarter" idx="12"/>
          </p:nvPr>
        </p:nvSpPr>
        <p:spPr/>
        <p:txBody>
          <a:bodyPr/>
          <a:lstStyle/>
          <a:p>
            <a:fld id="{D980012F-5B46-426D-884D-CB195D1979A3}" type="slidenum">
              <a:rPr lang="ar-DZ" smtClean="0"/>
              <a:pPr/>
              <a:t>‹N°›</a:t>
            </a:fld>
            <a:endParaRPr lang="ar-D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1F500B5C-2615-45B3-99A3-EC57A546BA95}" type="datetime8">
              <a:rPr lang="ar-DZ" smtClean="0"/>
              <a:t>30 آذار، 20</a:t>
            </a:fld>
            <a:endParaRPr lang="ar-DZ"/>
          </a:p>
        </p:txBody>
      </p:sp>
      <p:sp>
        <p:nvSpPr>
          <p:cNvPr id="5" name="Espace réservé du pied de page 4"/>
          <p:cNvSpPr>
            <a:spLocks noGrp="1"/>
          </p:cNvSpPr>
          <p:nvPr>
            <p:ph type="ftr" sz="quarter" idx="11"/>
          </p:nvPr>
        </p:nvSpPr>
        <p:spPr/>
        <p:txBody>
          <a:bodyPr/>
          <a:lstStyle/>
          <a:p>
            <a:r>
              <a:rPr lang="en-US" smtClean="0"/>
              <a:t>Prof. Abdelkader Nouiri                            Univ. Oum El-Bouaghi-2020</a:t>
            </a:r>
            <a:endParaRPr lang="ar-DZ"/>
          </a:p>
        </p:txBody>
      </p:sp>
      <p:sp>
        <p:nvSpPr>
          <p:cNvPr id="6" name="Espace réservé du numéro de diapositive 5"/>
          <p:cNvSpPr>
            <a:spLocks noGrp="1"/>
          </p:cNvSpPr>
          <p:nvPr>
            <p:ph type="sldNum" sz="quarter" idx="12"/>
          </p:nvPr>
        </p:nvSpPr>
        <p:spPr/>
        <p:txBody>
          <a:bodyPr/>
          <a:lstStyle/>
          <a:p>
            <a:fld id="{D980012F-5B46-426D-884D-CB195D1979A3}"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3DC50831-A124-48E3-8C56-F32954EA66A7}" type="datetime8">
              <a:rPr lang="ar-DZ" smtClean="0"/>
              <a:t>30 آذار، 20</a:t>
            </a:fld>
            <a:endParaRPr lang="ar-DZ"/>
          </a:p>
        </p:txBody>
      </p:sp>
      <p:sp>
        <p:nvSpPr>
          <p:cNvPr id="5" name="Espace réservé du pied de page 4"/>
          <p:cNvSpPr>
            <a:spLocks noGrp="1"/>
          </p:cNvSpPr>
          <p:nvPr>
            <p:ph type="ftr" sz="quarter" idx="11"/>
          </p:nvPr>
        </p:nvSpPr>
        <p:spPr/>
        <p:txBody>
          <a:bodyPr/>
          <a:lstStyle/>
          <a:p>
            <a:r>
              <a:rPr lang="en-US" smtClean="0"/>
              <a:t>Prof. Abdelkader Nouiri                            Univ. Oum El-Bouaghi-2020</a:t>
            </a:r>
            <a:endParaRPr lang="ar-DZ"/>
          </a:p>
        </p:txBody>
      </p:sp>
      <p:sp>
        <p:nvSpPr>
          <p:cNvPr id="6" name="Espace réservé du numéro de diapositive 5"/>
          <p:cNvSpPr>
            <a:spLocks noGrp="1"/>
          </p:cNvSpPr>
          <p:nvPr>
            <p:ph type="sldNum" sz="quarter" idx="12"/>
          </p:nvPr>
        </p:nvSpPr>
        <p:spPr/>
        <p:txBody>
          <a:bodyPr/>
          <a:lstStyle/>
          <a:p>
            <a:fld id="{D980012F-5B46-426D-884D-CB195D1979A3}"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451ED833-F6AC-4C37-BC31-1974EA4A34F9}" type="datetime8">
              <a:rPr lang="ar-DZ" smtClean="0"/>
              <a:t>30 آذار، 20</a:t>
            </a:fld>
            <a:endParaRPr lang="ar-DZ"/>
          </a:p>
        </p:txBody>
      </p:sp>
      <p:sp>
        <p:nvSpPr>
          <p:cNvPr id="5" name="Espace réservé du pied de page 4"/>
          <p:cNvSpPr>
            <a:spLocks noGrp="1"/>
          </p:cNvSpPr>
          <p:nvPr>
            <p:ph type="ftr" sz="quarter" idx="11"/>
          </p:nvPr>
        </p:nvSpPr>
        <p:spPr/>
        <p:txBody>
          <a:bodyPr/>
          <a:lstStyle/>
          <a:p>
            <a:r>
              <a:rPr lang="en-US" smtClean="0"/>
              <a:t>Prof. Abdelkader Nouiri                            Univ. Oum El-Bouaghi-2020</a:t>
            </a:r>
            <a:endParaRPr lang="ar-DZ"/>
          </a:p>
        </p:txBody>
      </p:sp>
      <p:sp>
        <p:nvSpPr>
          <p:cNvPr id="6" name="Espace réservé du numéro de diapositive 5"/>
          <p:cNvSpPr>
            <a:spLocks noGrp="1"/>
          </p:cNvSpPr>
          <p:nvPr>
            <p:ph type="sldNum" sz="quarter" idx="12"/>
          </p:nvPr>
        </p:nvSpPr>
        <p:spPr/>
        <p:txBody>
          <a:bodyPr/>
          <a:lstStyle/>
          <a:p>
            <a:fld id="{D980012F-5B46-426D-884D-CB195D1979A3}" type="slidenum">
              <a:rPr lang="ar-DZ" smtClean="0"/>
              <a:pPr/>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Cliquez pour modifier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1325D8D-20D7-43F5-B086-4EB376B68769}" type="datetime8">
              <a:rPr lang="ar-DZ" smtClean="0"/>
              <a:t>30 آذار، 20</a:t>
            </a:fld>
            <a:endParaRPr lang="ar-DZ"/>
          </a:p>
        </p:txBody>
      </p:sp>
      <p:sp>
        <p:nvSpPr>
          <p:cNvPr id="5" name="Espace réservé du pied de page 4"/>
          <p:cNvSpPr>
            <a:spLocks noGrp="1"/>
          </p:cNvSpPr>
          <p:nvPr>
            <p:ph type="ftr" sz="quarter" idx="11"/>
          </p:nvPr>
        </p:nvSpPr>
        <p:spPr/>
        <p:txBody>
          <a:bodyPr/>
          <a:lstStyle/>
          <a:p>
            <a:r>
              <a:rPr lang="en-US" smtClean="0"/>
              <a:t>Prof. Abdelkader Nouiri                            Univ. Oum El-Bouaghi-2020</a:t>
            </a:r>
            <a:endParaRPr lang="ar-DZ"/>
          </a:p>
        </p:txBody>
      </p:sp>
      <p:sp>
        <p:nvSpPr>
          <p:cNvPr id="6" name="Espace réservé du numéro de diapositive 5"/>
          <p:cNvSpPr>
            <a:spLocks noGrp="1"/>
          </p:cNvSpPr>
          <p:nvPr>
            <p:ph type="sldNum" sz="quarter" idx="12"/>
          </p:nvPr>
        </p:nvSpPr>
        <p:spPr/>
        <p:txBody>
          <a:bodyPr/>
          <a:lstStyle/>
          <a:p>
            <a:fld id="{D980012F-5B46-426D-884D-CB195D1979A3}" type="slidenum">
              <a:rPr lang="ar-DZ" smtClean="0"/>
              <a:pPr/>
              <a:t>‹N°›</a:t>
            </a:fld>
            <a:endParaRPr lang="ar-D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544C59DC-9BB3-4778-B1DE-80D346AA9443}" type="datetime8">
              <a:rPr lang="ar-DZ" smtClean="0"/>
              <a:t>30 آذار، 20</a:t>
            </a:fld>
            <a:endParaRPr lang="ar-DZ"/>
          </a:p>
        </p:txBody>
      </p:sp>
      <p:sp>
        <p:nvSpPr>
          <p:cNvPr id="6" name="Espace réservé du pied de page 5"/>
          <p:cNvSpPr>
            <a:spLocks noGrp="1"/>
          </p:cNvSpPr>
          <p:nvPr>
            <p:ph type="ftr" sz="quarter" idx="11"/>
          </p:nvPr>
        </p:nvSpPr>
        <p:spPr/>
        <p:txBody>
          <a:bodyPr/>
          <a:lstStyle/>
          <a:p>
            <a:r>
              <a:rPr lang="en-US" smtClean="0"/>
              <a:t>Prof. Abdelkader Nouiri                            Univ. Oum El-Bouaghi-2020</a:t>
            </a:r>
            <a:endParaRPr lang="ar-DZ"/>
          </a:p>
        </p:txBody>
      </p:sp>
      <p:sp>
        <p:nvSpPr>
          <p:cNvPr id="7" name="Espace réservé du numéro de diapositive 6"/>
          <p:cNvSpPr>
            <a:spLocks noGrp="1"/>
          </p:cNvSpPr>
          <p:nvPr>
            <p:ph type="sldNum" sz="quarter" idx="12"/>
          </p:nvPr>
        </p:nvSpPr>
        <p:spPr/>
        <p:txBody>
          <a:bodyPr/>
          <a:lstStyle/>
          <a:p>
            <a:fld id="{D980012F-5B46-426D-884D-CB195D1979A3}" type="slidenum">
              <a:rPr lang="ar-DZ" smtClean="0"/>
              <a:pPr/>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083D439F-0545-4C88-9D49-D17E2EF54AAF}" type="datetime8">
              <a:rPr lang="ar-DZ" smtClean="0"/>
              <a:t>30 آذار، 20</a:t>
            </a:fld>
            <a:endParaRPr lang="ar-DZ"/>
          </a:p>
        </p:txBody>
      </p:sp>
      <p:sp>
        <p:nvSpPr>
          <p:cNvPr id="8" name="Espace réservé du pied de page 7"/>
          <p:cNvSpPr>
            <a:spLocks noGrp="1"/>
          </p:cNvSpPr>
          <p:nvPr>
            <p:ph type="ftr" sz="quarter" idx="11"/>
          </p:nvPr>
        </p:nvSpPr>
        <p:spPr/>
        <p:txBody>
          <a:bodyPr/>
          <a:lstStyle/>
          <a:p>
            <a:r>
              <a:rPr lang="en-US" smtClean="0"/>
              <a:t>Prof. Abdelkader Nouiri                            Univ. Oum El-Bouaghi-2020</a:t>
            </a:r>
            <a:endParaRPr lang="ar-DZ"/>
          </a:p>
        </p:txBody>
      </p:sp>
      <p:sp>
        <p:nvSpPr>
          <p:cNvPr id="9" name="Espace réservé du numéro de diapositive 8"/>
          <p:cNvSpPr>
            <a:spLocks noGrp="1"/>
          </p:cNvSpPr>
          <p:nvPr>
            <p:ph type="sldNum" sz="quarter" idx="12"/>
          </p:nvPr>
        </p:nvSpPr>
        <p:spPr/>
        <p:txBody>
          <a:bodyPr/>
          <a:lstStyle/>
          <a:p>
            <a:fld id="{D980012F-5B46-426D-884D-CB195D1979A3}" type="slidenum">
              <a:rPr lang="ar-DZ" smtClean="0"/>
              <a:pPr/>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e la date 2"/>
          <p:cNvSpPr>
            <a:spLocks noGrp="1"/>
          </p:cNvSpPr>
          <p:nvPr>
            <p:ph type="dt" sz="half" idx="10"/>
          </p:nvPr>
        </p:nvSpPr>
        <p:spPr/>
        <p:txBody>
          <a:bodyPr/>
          <a:lstStyle/>
          <a:p>
            <a:fld id="{816752B2-1FCF-4F8A-8935-D6368D89104F}" type="datetime8">
              <a:rPr lang="ar-DZ" smtClean="0"/>
              <a:t>30 آذار، 20</a:t>
            </a:fld>
            <a:endParaRPr lang="ar-DZ"/>
          </a:p>
        </p:txBody>
      </p:sp>
      <p:sp>
        <p:nvSpPr>
          <p:cNvPr id="4" name="Espace réservé du pied de page 3"/>
          <p:cNvSpPr>
            <a:spLocks noGrp="1"/>
          </p:cNvSpPr>
          <p:nvPr>
            <p:ph type="ftr" sz="quarter" idx="11"/>
          </p:nvPr>
        </p:nvSpPr>
        <p:spPr/>
        <p:txBody>
          <a:bodyPr/>
          <a:lstStyle/>
          <a:p>
            <a:r>
              <a:rPr lang="en-US" smtClean="0"/>
              <a:t>Prof. Abdelkader Nouiri                            Univ. Oum El-Bouaghi-2020</a:t>
            </a:r>
            <a:endParaRPr lang="ar-DZ"/>
          </a:p>
        </p:txBody>
      </p:sp>
      <p:sp>
        <p:nvSpPr>
          <p:cNvPr id="5" name="Espace réservé du numéro de diapositive 4"/>
          <p:cNvSpPr>
            <a:spLocks noGrp="1"/>
          </p:cNvSpPr>
          <p:nvPr>
            <p:ph type="sldNum" sz="quarter" idx="12"/>
          </p:nvPr>
        </p:nvSpPr>
        <p:spPr/>
        <p:txBody>
          <a:bodyPr/>
          <a:lstStyle/>
          <a:p>
            <a:fld id="{D980012F-5B46-426D-884D-CB195D1979A3}"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2D3A61-4161-4C57-B0EB-0D74CE91F588}" type="datetime8">
              <a:rPr lang="ar-DZ" smtClean="0"/>
              <a:t>30 آذار، 20</a:t>
            </a:fld>
            <a:endParaRPr lang="ar-DZ"/>
          </a:p>
        </p:txBody>
      </p:sp>
      <p:sp>
        <p:nvSpPr>
          <p:cNvPr id="3" name="Espace réservé du pied de page 2"/>
          <p:cNvSpPr>
            <a:spLocks noGrp="1"/>
          </p:cNvSpPr>
          <p:nvPr>
            <p:ph type="ftr" sz="quarter" idx="11"/>
          </p:nvPr>
        </p:nvSpPr>
        <p:spPr/>
        <p:txBody>
          <a:bodyPr/>
          <a:lstStyle/>
          <a:p>
            <a:r>
              <a:rPr lang="en-US" smtClean="0"/>
              <a:t>Prof. Abdelkader Nouiri                            Univ. Oum El-Bouaghi-2020</a:t>
            </a:r>
            <a:endParaRPr lang="ar-DZ"/>
          </a:p>
        </p:txBody>
      </p:sp>
      <p:sp>
        <p:nvSpPr>
          <p:cNvPr id="4" name="Espace réservé du numéro de diapositive 3"/>
          <p:cNvSpPr>
            <a:spLocks noGrp="1"/>
          </p:cNvSpPr>
          <p:nvPr>
            <p:ph type="sldNum" sz="quarter" idx="12"/>
          </p:nvPr>
        </p:nvSpPr>
        <p:spPr/>
        <p:txBody>
          <a:bodyPr/>
          <a:lstStyle/>
          <a:p>
            <a:fld id="{D980012F-5B46-426D-884D-CB195D1979A3}"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Cliquez pour modifier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798AF3D-BA3A-4D80-BBD4-2B4B6BE8621B}" type="datetime8">
              <a:rPr lang="ar-DZ" smtClean="0"/>
              <a:t>30 آذار، 20</a:t>
            </a:fld>
            <a:endParaRPr lang="ar-DZ"/>
          </a:p>
        </p:txBody>
      </p:sp>
      <p:sp>
        <p:nvSpPr>
          <p:cNvPr id="6" name="Espace réservé du pied de page 5"/>
          <p:cNvSpPr>
            <a:spLocks noGrp="1"/>
          </p:cNvSpPr>
          <p:nvPr>
            <p:ph type="ftr" sz="quarter" idx="11"/>
          </p:nvPr>
        </p:nvSpPr>
        <p:spPr/>
        <p:txBody>
          <a:bodyPr/>
          <a:lstStyle/>
          <a:p>
            <a:r>
              <a:rPr lang="en-US" smtClean="0"/>
              <a:t>Prof. Abdelkader Nouiri                            Univ. Oum El-Bouaghi-2020</a:t>
            </a:r>
            <a:endParaRPr lang="ar-DZ"/>
          </a:p>
        </p:txBody>
      </p:sp>
      <p:sp>
        <p:nvSpPr>
          <p:cNvPr id="7" name="Espace réservé du numéro de diapositive 6"/>
          <p:cNvSpPr>
            <a:spLocks noGrp="1"/>
          </p:cNvSpPr>
          <p:nvPr>
            <p:ph type="sldNum" sz="quarter" idx="12"/>
          </p:nvPr>
        </p:nvSpPr>
        <p:spPr/>
        <p:txBody>
          <a:bodyPr/>
          <a:lstStyle/>
          <a:p>
            <a:fld id="{D980012F-5B46-426D-884D-CB195D1979A3}" type="slidenum">
              <a:rPr lang="ar-DZ" smtClean="0"/>
              <a:pPr/>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Cliquez pour modifier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C5D139E-1B13-4E35-864D-D7EDB7C8A127}" type="datetime8">
              <a:rPr lang="ar-DZ" smtClean="0"/>
              <a:t>30 آذار، 20</a:t>
            </a:fld>
            <a:endParaRPr lang="ar-DZ"/>
          </a:p>
        </p:txBody>
      </p:sp>
      <p:sp>
        <p:nvSpPr>
          <p:cNvPr id="6" name="Espace réservé du pied de page 5"/>
          <p:cNvSpPr>
            <a:spLocks noGrp="1"/>
          </p:cNvSpPr>
          <p:nvPr>
            <p:ph type="ftr" sz="quarter" idx="11"/>
          </p:nvPr>
        </p:nvSpPr>
        <p:spPr/>
        <p:txBody>
          <a:bodyPr/>
          <a:lstStyle/>
          <a:p>
            <a:r>
              <a:rPr lang="en-US" smtClean="0"/>
              <a:t>Prof. Abdelkader Nouiri                            Univ. Oum El-Bouaghi-2020</a:t>
            </a:r>
            <a:endParaRPr lang="ar-DZ"/>
          </a:p>
        </p:txBody>
      </p:sp>
      <p:sp>
        <p:nvSpPr>
          <p:cNvPr id="7" name="Espace réservé du numéro de diapositive 6"/>
          <p:cNvSpPr>
            <a:spLocks noGrp="1"/>
          </p:cNvSpPr>
          <p:nvPr>
            <p:ph type="sldNum" sz="quarter" idx="12"/>
          </p:nvPr>
        </p:nvSpPr>
        <p:spPr/>
        <p:txBody>
          <a:bodyPr/>
          <a:lstStyle/>
          <a:p>
            <a:fld id="{D980012F-5B46-426D-884D-CB195D1979A3}" type="slidenum">
              <a:rPr lang="ar-DZ" smtClean="0"/>
              <a:pPr/>
              <a:t>‹N°›</a:t>
            </a:fld>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8CE1A59-3114-4082-8A11-E2639731F67D}" type="datetime8">
              <a:rPr lang="ar-DZ" smtClean="0"/>
              <a:t>30 آذار، 20</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smtClean="0"/>
              <a:t>Prof. Abdelkader Nouiri                            Univ. Oum El-Bouaghi-2020</a:t>
            </a:r>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980012F-5B46-426D-884D-CB195D1979A3}" type="slidenum">
              <a:rPr lang="ar-DZ" smtClean="0"/>
              <a:pPr/>
              <a:t>‹N°›</a:t>
            </a:fld>
            <a:endParaRPr lang="ar-D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en-US" smtClean="0"/>
              <a:t>Prof. Abdelkader Nouiri                            Univ. Oum El-Bouaghi-2020</a:t>
            </a:r>
            <a:endParaRPr lang="ar-DZ"/>
          </a:p>
        </p:txBody>
      </p:sp>
      <p:sp>
        <p:nvSpPr>
          <p:cNvPr id="5" name="ZoneTexte 4"/>
          <p:cNvSpPr txBox="1"/>
          <p:nvPr/>
        </p:nvSpPr>
        <p:spPr>
          <a:xfrm>
            <a:off x="285720" y="3286124"/>
            <a:ext cx="5429288" cy="1077218"/>
          </a:xfrm>
          <a:prstGeom prst="rect">
            <a:avLst/>
          </a:prstGeom>
          <a:noFill/>
        </p:spPr>
        <p:txBody>
          <a:bodyPr wrap="square" rtlCol="0">
            <a:spAutoFit/>
          </a:bodyPr>
          <a:lstStyle/>
          <a:p>
            <a:pPr algn="l"/>
            <a:r>
              <a:rPr lang="fr-FR" sz="3200" dirty="0" smtClean="0">
                <a:solidFill>
                  <a:srgbClr val="FF0000"/>
                </a:solidFill>
              </a:rPr>
              <a:t>Licence: </a:t>
            </a:r>
          </a:p>
          <a:p>
            <a:pPr algn="l"/>
            <a:r>
              <a:rPr lang="fr-FR" sz="3200" dirty="0" smtClean="0">
                <a:solidFill>
                  <a:srgbClr val="FF0000"/>
                </a:solidFill>
              </a:rPr>
              <a:t>Sciences exactes &amp; technologie</a:t>
            </a:r>
            <a:endParaRPr lang="fr-FR" sz="2000" dirty="0" smtClean="0">
              <a:solidFill>
                <a:schemeClr val="accent1"/>
              </a:solidFill>
            </a:endParaRPr>
          </a:p>
        </p:txBody>
      </p:sp>
      <p:sp>
        <p:nvSpPr>
          <p:cNvPr id="6" name="ZoneTexte 5"/>
          <p:cNvSpPr txBox="1"/>
          <p:nvPr/>
        </p:nvSpPr>
        <p:spPr>
          <a:xfrm>
            <a:off x="571472" y="2000240"/>
            <a:ext cx="5357850" cy="984885"/>
          </a:xfrm>
          <a:prstGeom prst="rect">
            <a:avLst/>
          </a:prstGeom>
          <a:noFill/>
        </p:spPr>
        <p:txBody>
          <a:bodyPr wrap="square" rtlCol="0">
            <a:spAutoFit/>
          </a:bodyPr>
          <a:lstStyle/>
          <a:p>
            <a:pPr algn="ctr"/>
            <a:r>
              <a:rPr lang="fr-FR" sz="4000" b="1" dirty="0" smtClean="0">
                <a:latin typeface="Arial Rounded MT Bold" pitchFamily="34" charset="0"/>
              </a:rPr>
              <a:t>Optique physique</a:t>
            </a:r>
          </a:p>
          <a:p>
            <a:endParaRPr lang="fr-FR" dirty="0"/>
          </a:p>
        </p:txBody>
      </p:sp>
      <p:sp>
        <p:nvSpPr>
          <p:cNvPr id="7" name="Rectangle 5"/>
          <p:cNvSpPr>
            <a:spLocks noChangeArrowheads="1"/>
          </p:cNvSpPr>
          <p:nvPr/>
        </p:nvSpPr>
        <p:spPr bwMode="auto">
          <a:xfrm>
            <a:off x="714348" y="214290"/>
            <a:ext cx="4929222" cy="1200329"/>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algn="l"/>
            <a:r>
              <a:rPr lang="en-US" dirty="0" smtClean="0">
                <a:solidFill>
                  <a:schemeClr val="tx1"/>
                </a:solidFill>
                <a:latin typeface="Arial" pitchFamily="34" charset="0"/>
                <a:ea typeface="Times New Roman" pitchFamily="18" charset="0"/>
                <a:cs typeface="Arial" pitchFamily="34" charset="0"/>
              </a:rPr>
              <a:t>Prof.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Abdelkader</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NOUIRI</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algn="l"/>
            <a:r>
              <a:rPr lang="fr-FR" dirty="0" smtClean="0"/>
              <a:t>Département de sciences de la matière,</a:t>
            </a:r>
          </a:p>
          <a:p>
            <a:pPr algn="l"/>
            <a:r>
              <a:rPr lang="fr-FR" dirty="0" smtClean="0"/>
              <a:t> Université  Oum El-</a:t>
            </a:r>
            <a:r>
              <a:rPr lang="fr-FR" dirty="0" err="1" smtClean="0"/>
              <a:t>Bouaghi</a:t>
            </a:r>
            <a:r>
              <a:rPr lang="fr-FR" dirty="0" smtClean="0"/>
              <a:t>,   Algérie</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fr-FR"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Email: </a:t>
            </a:r>
            <a:r>
              <a:rPr kumimoji="0" lang="fr-FR"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nouiri_kader@yahoo.fr  </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500034" y="5286388"/>
            <a:ext cx="7289175" cy="584775"/>
          </a:xfrm>
          <a:prstGeom prst="rect">
            <a:avLst/>
          </a:prstGeom>
        </p:spPr>
        <p:txBody>
          <a:bodyPr wrap="none">
            <a:spAutoFit/>
          </a:bodyPr>
          <a:lstStyle/>
          <a:p>
            <a:r>
              <a:rPr lang="fr-FR" sz="3200" dirty="0" smtClean="0">
                <a:solidFill>
                  <a:srgbClr val="000000"/>
                </a:solidFill>
                <a:latin typeface="Arial" pitchFamily="34" charset="0"/>
                <a:ea typeface="Times New Roman" pitchFamily="18" charset="0"/>
                <a:cs typeface="Arial" pitchFamily="34" charset="0"/>
              </a:rPr>
              <a:t>http://sites.google.com/site/nouirikader/</a:t>
            </a:r>
            <a:endParaRPr lang="ar-DZ" sz="3200" dirty="0"/>
          </a:p>
        </p:txBody>
      </p:sp>
      <p:pic>
        <p:nvPicPr>
          <p:cNvPr id="26626" name="Picture 2"/>
          <p:cNvPicPr>
            <a:picLocks noChangeAspect="1" noChangeArrowheads="1"/>
          </p:cNvPicPr>
          <p:nvPr/>
        </p:nvPicPr>
        <p:blipFill>
          <a:blip r:embed="rId2"/>
          <a:srcRect/>
          <a:stretch>
            <a:fillRect/>
          </a:stretch>
        </p:blipFill>
        <p:spPr bwMode="auto">
          <a:xfrm>
            <a:off x="7000892" y="0"/>
            <a:ext cx="1785950" cy="183357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par>
                                <p:cTn id="8" presetID="2" presetClass="entr" presetSubtype="2" fill="hold" nodeType="withEffect">
                                  <p:stCondLst>
                                    <p:cond delay="0"/>
                                  </p:stCondLst>
                                  <p:childTnLst>
                                    <p:set>
                                      <p:cBhvr>
                                        <p:cTn id="9" dur="1" fill="hold">
                                          <p:stCondLst>
                                            <p:cond delay="0"/>
                                          </p:stCondLst>
                                        </p:cTn>
                                        <p:tgtEl>
                                          <p:spTgt spid="26626"/>
                                        </p:tgtEl>
                                        <p:attrNameLst>
                                          <p:attrName>style.visibility</p:attrName>
                                        </p:attrNameLst>
                                      </p:cBhvr>
                                      <p:to>
                                        <p:strVal val="visible"/>
                                      </p:to>
                                    </p:set>
                                    <p:anim calcmode="lin" valueType="num">
                                      <p:cBhvr additive="base">
                                        <p:cTn id="10" dur="500" fill="hold"/>
                                        <p:tgtEl>
                                          <p:spTgt spid="26626"/>
                                        </p:tgtEl>
                                        <p:attrNameLst>
                                          <p:attrName>ppt_x</p:attrName>
                                        </p:attrNameLst>
                                      </p:cBhvr>
                                      <p:tavLst>
                                        <p:tav tm="0">
                                          <p:val>
                                            <p:strVal val="1+#ppt_w/2"/>
                                          </p:val>
                                        </p:tav>
                                        <p:tav tm="100000">
                                          <p:val>
                                            <p:strVal val="#ppt_x"/>
                                          </p:val>
                                        </p:tav>
                                      </p:tavLst>
                                    </p:anim>
                                    <p:anim calcmode="lin" valueType="num">
                                      <p:cBhvr additive="base">
                                        <p:cTn id="11" dur="500" fill="hold"/>
                                        <p:tgtEl>
                                          <p:spTgt spid="26626"/>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785786" y="71414"/>
            <a:ext cx="7477035" cy="3357586"/>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714348" y="3143248"/>
            <a:ext cx="7715304" cy="2534017"/>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a:srcRect/>
          <a:stretch>
            <a:fillRect/>
          </a:stretch>
        </p:blipFill>
        <p:spPr bwMode="auto">
          <a:xfrm>
            <a:off x="928662" y="5572140"/>
            <a:ext cx="7772454" cy="785818"/>
          </a:xfrm>
          <a:prstGeom prst="rect">
            <a:avLst/>
          </a:prstGeom>
          <a:noFill/>
          <a:ln w="9525">
            <a:noFill/>
            <a:miter lim="800000"/>
            <a:headEnd/>
            <a:tailEnd/>
          </a:ln>
          <a:effectLst/>
        </p:spPr>
      </p:pic>
      <p:sp>
        <p:nvSpPr>
          <p:cNvPr id="5" name="Espace réservé du pied de page 4"/>
          <p:cNvSpPr>
            <a:spLocks noGrp="1"/>
          </p:cNvSpPr>
          <p:nvPr>
            <p:ph type="ftr" sz="quarter" idx="11"/>
          </p:nvPr>
        </p:nvSpPr>
        <p:spPr/>
        <p:txBody>
          <a:bodyPr/>
          <a:lstStyle/>
          <a:p>
            <a:r>
              <a:rPr lang="en-US" smtClean="0"/>
              <a:t>Prof. Abdelkader Nouiri                            Univ. Oum El-Bouaghi-2020</a:t>
            </a:r>
            <a:endParaRPr lang="ar-DZ"/>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57158" y="500042"/>
            <a:ext cx="8565372" cy="5235255"/>
          </a:xfrm>
          <a:prstGeom prst="rect">
            <a:avLst/>
          </a:prstGeom>
          <a:noFill/>
          <a:ln w="9525">
            <a:noFill/>
            <a:miter lim="800000"/>
            <a:headEnd/>
            <a:tailEnd/>
          </a:ln>
          <a:effectLst/>
        </p:spPr>
      </p:pic>
      <p:sp>
        <p:nvSpPr>
          <p:cNvPr id="3" name="Espace réservé du pied de page 2"/>
          <p:cNvSpPr>
            <a:spLocks noGrp="1"/>
          </p:cNvSpPr>
          <p:nvPr>
            <p:ph type="ftr" sz="quarter" idx="11"/>
          </p:nvPr>
        </p:nvSpPr>
        <p:spPr/>
        <p:txBody>
          <a:bodyPr/>
          <a:lstStyle/>
          <a:p>
            <a:r>
              <a:rPr lang="en-US" smtClean="0"/>
              <a:t>Prof. Abdelkader Nouiri                            Univ. Oum El-Bouaghi-2020</a:t>
            </a:r>
            <a:endParaRPr lang="ar-DZ"/>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428564" y="285728"/>
            <a:ext cx="8715436" cy="2595574"/>
          </a:xfrm>
          <a:prstGeom prst="rect">
            <a:avLst/>
          </a:prstGeom>
          <a:noFill/>
          <a:ln w="9525">
            <a:noFill/>
            <a:miter lim="800000"/>
            <a:headEnd/>
            <a:tailEnd/>
          </a:ln>
          <a:effectLst/>
        </p:spPr>
      </p:pic>
      <p:pic>
        <p:nvPicPr>
          <p:cNvPr id="4100" name="Picture 4"/>
          <p:cNvPicPr>
            <a:picLocks noChangeAspect="1" noChangeArrowheads="1"/>
          </p:cNvPicPr>
          <p:nvPr/>
        </p:nvPicPr>
        <p:blipFill>
          <a:blip r:embed="rId3"/>
          <a:srcRect/>
          <a:stretch>
            <a:fillRect/>
          </a:stretch>
        </p:blipFill>
        <p:spPr bwMode="auto">
          <a:xfrm>
            <a:off x="1285852" y="2857496"/>
            <a:ext cx="6143668" cy="3556261"/>
          </a:xfrm>
          <a:prstGeom prst="rect">
            <a:avLst/>
          </a:prstGeom>
          <a:noFill/>
          <a:ln w="9525">
            <a:noFill/>
            <a:miter lim="800000"/>
            <a:headEnd/>
            <a:tailEnd/>
          </a:ln>
          <a:effectLst/>
        </p:spPr>
      </p:pic>
      <p:sp>
        <p:nvSpPr>
          <p:cNvPr id="4" name="Espace réservé du pied de page 3"/>
          <p:cNvSpPr>
            <a:spLocks noGrp="1"/>
          </p:cNvSpPr>
          <p:nvPr>
            <p:ph type="ftr" sz="quarter" idx="11"/>
          </p:nvPr>
        </p:nvSpPr>
        <p:spPr/>
        <p:txBody>
          <a:bodyPr/>
          <a:lstStyle/>
          <a:p>
            <a:r>
              <a:rPr lang="en-US" smtClean="0"/>
              <a:t>Prof. Abdelkader Nouiri                            Univ. Oum El-Bouaghi-2020</a:t>
            </a:r>
            <a:endParaRPr lang="ar-DZ"/>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1081088" y="928688"/>
            <a:ext cx="6981825" cy="5000625"/>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571472" y="285728"/>
            <a:ext cx="8416225" cy="785818"/>
          </a:xfrm>
          <a:prstGeom prst="rect">
            <a:avLst/>
          </a:prstGeom>
          <a:noFill/>
          <a:ln w="9525">
            <a:noFill/>
            <a:miter lim="800000"/>
            <a:headEnd/>
            <a:tailEnd/>
          </a:ln>
          <a:effectLst/>
        </p:spPr>
      </p:pic>
      <p:sp>
        <p:nvSpPr>
          <p:cNvPr id="4" name="Espace réservé du pied de page 3"/>
          <p:cNvSpPr>
            <a:spLocks noGrp="1"/>
          </p:cNvSpPr>
          <p:nvPr>
            <p:ph type="ftr" sz="quarter" idx="11"/>
          </p:nvPr>
        </p:nvSpPr>
        <p:spPr/>
        <p:txBody>
          <a:bodyPr/>
          <a:lstStyle/>
          <a:p>
            <a:r>
              <a:rPr lang="en-US" smtClean="0"/>
              <a:t>Prof. Abdelkader Nouiri                            Univ. Oum El-Bouaghi-2020</a:t>
            </a:r>
            <a:endParaRPr lang="ar-DZ"/>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285720" y="214290"/>
            <a:ext cx="7900077" cy="2871799"/>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642910" y="3286124"/>
            <a:ext cx="8082700" cy="3214710"/>
          </a:xfrm>
          <a:prstGeom prst="rect">
            <a:avLst/>
          </a:prstGeom>
          <a:noFill/>
          <a:ln w="9525">
            <a:noFill/>
            <a:miter lim="800000"/>
            <a:headEnd/>
            <a:tailEnd/>
          </a:ln>
          <a:effectLst/>
        </p:spPr>
      </p:pic>
      <p:sp>
        <p:nvSpPr>
          <p:cNvPr id="4" name="Espace réservé du pied de page 3"/>
          <p:cNvSpPr>
            <a:spLocks noGrp="1"/>
          </p:cNvSpPr>
          <p:nvPr>
            <p:ph type="ftr" sz="quarter" idx="11"/>
          </p:nvPr>
        </p:nvSpPr>
        <p:spPr/>
        <p:txBody>
          <a:bodyPr/>
          <a:lstStyle/>
          <a:p>
            <a:r>
              <a:rPr lang="en-US" smtClean="0"/>
              <a:t>Prof. Abdelkader Nouiri                            Univ. Oum El-Bouaghi-2020</a:t>
            </a:r>
            <a:endParaRPr lang="ar-DZ"/>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357157" y="500042"/>
            <a:ext cx="8645585" cy="5000660"/>
          </a:xfrm>
          <a:prstGeom prst="rect">
            <a:avLst/>
          </a:prstGeom>
          <a:noFill/>
          <a:ln w="9525">
            <a:noFill/>
            <a:miter lim="800000"/>
            <a:headEnd/>
            <a:tailEnd/>
          </a:ln>
          <a:effectLst/>
        </p:spPr>
      </p:pic>
      <p:sp>
        <p:nvSpPr>
          <p:cNvPr id="3" name="Espace réservé du pied de page 2"/>
          <p:cNvSpPr>
            <a:spLocks noGrp="1"/>
          </p:cNvSpPr>
          <p:nvPr>
            <p:ph type="ftr" sz="quarter" idx="11"/>
          </p:nvPr>
        </p:nvSpPr>
        <p:spPr/>
        <p:txBody>
          <a:bodyPr/>
          <a:lstStyle/>
          <a:p>
            <a:r>
              <a:rPr lang="en-US" smtClean="0"/>
              <a:t>Prof. Abdelkader Nouiri                            Univ. Oum El-Bouaghi-2020</a:t>
            </a:r>
            <a:endParaRPr lang="ar-DZ"/>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14282" y="785794"/>
            <a:ext cx="8669347" cy="4071966"/>
          </a:xfrm>
          <a:prstGeom prst="rect">
            <a:avLst/>
          </a:prstGeom>
          <a:noFill/>
          <a:ln w="9525">
            <a:noFill/>
            <a:miter lim="800000"/>
            <a:headEnd/>
            <a:tailEnd/>
          </a:ln>
          <a:effectLst/>
        </p:spPr>
      </p:pic>
      <p:sp>
        <p:nvSpPr>
          <p:cNvPr id="3" name="Espace réservé du pied de page 2"/>
          <p:cNvSpPr>
            <a:spLocks noGrp="1"/>
          </p:cNvSpPr>
          <p:nvPr>
            <p:ph type="ftr" sz="quarter" idx="11"/>
          </p:nvPr>
        </p:nvSpPr>
        <p:spPr/>
        <p:txBody>
          <a:bodyPr/>
          <a:lstStyle/>
          <a:p>
            <a:r>
              <a:rPr lang="en-US" smtClean="0"/>
              <a:t>Prof. Abdelkader Nouiri                            Univ. Oum El-Bouaghi-2020</a:t>
            </a:r>
            <a:endParaRPr lang="ar-DZ"/>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546197" y="928670"/>
            <a:ext cx="7669141" cy="4763121"/>
          </a:xfrm>
          <a:prstGeom prst="rect">
            <a:avLst/>
          </a:prstGeom>
          <a:noFill/>
          <a:ln w="9525">
            <a:noFill/>
            <a:miter lim="800000"/>
            <a:headEnd/>
            <a:tailEnd/>
          </a:ln>
          <a:effectLst/>
        </p:spPr>
      </p:pic>
      <p:sp>
        <p:nvSpPr>
          <p:cNvPr id="3" name="Espace réservé du pied de page 2"/>
          <p:cNvSpPr>
            <a:spLocks noGrp="1"/>
          </p:cNvSpPr>
          <p:nvPr>
            <p:ph type="ftr" sz="quarter" idx="11"/>
          </p:nvPr>
        </p:nvSpPr>
        <p:spPr/>
        <p:txBody>
          <a:bodyPr/>
          <a:lstStyle/>
          <a:p>
            <a:r>
              <a:rPr lang="en-US" smtClean="0"/>
              <a:t>Prof. Abdelkader Nouiri                            Univ. Oum El-Bouaghi-2020</a:t>
            </a:r>
            <a:endParaRPr lang="ar-DZ"/>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en-US" smtClean="0"/>
              <a:t>Prof. Abdelkader Nouiri                            Univ. Oum El-Bouaghi-2020</a:t>
            </a:r>
            <a:endParaRPr lang="ar-DZ"/>
          </a:p>
        </p:txBody>
      </p:sp>
      <p:sp>
        <p:nvSpPr>
          <p:cNvPr id="3" name="Rectangle 2"/>
          <p:cNvSpPr>
            <a:spLocks noChangeArrowheads="1"/>
          </p:cNvSpPr>
          <p:nvPr/>
        </p:nvSpPr>
        <p:spPr bwMode="auto">
          <a:xfrm>
            <a:off x="1214414" y="1428736"/>
            <a:ext cx="6475812"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tabLst/>
            </a:pPr>
            <a:r>
              <a:rPr kumimoji="0" lang="fr-FR"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Merci pour votre attention</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a:spLocks noChangeArrowheads="1"/>
          </p:cNvSpPr>
          <p:nvPr/>
        </p:nvSpPr>
        <p:spPr bwMode="auto">
          <a:xfrm>
            <a:off x="2214546" y="3000372"/>
            <a:ext cx="4974439"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tabLst/>
            </a:pPr>
            <a:r>
              <a:rPr kumimoji="0" lang="ar-DZ"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إلى اللقاء في الدرس القادم</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71472" y="214290"/>
            <a:ext cx="8358246" cy="707886"/>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fr-FR" sz="4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Ph</a:t>
            </a:r>
            <a:r>
              <a:rPr kumimoji="0" lang="fr-FR" sz="4000" b="1" i="0" u="none" strike="noStrike" cap="none" normalizeH="0" baseline="0" dirty="0" smtClean="0">
                <a:ln>
                  <a:noFill/>
                </a:ln>
                <a:solidFill>
                  <a:srgbClr val="000000"/>
                </a:solidFill>
                <a:effectLst/>
                <a:latin typeface="Calibri"/>
                <a:ea typeface="Calibri" pitchFamily="34" charset="0"/>
                <a:cs typeface="Times New Roman" pitchFamily="18" charset="0"/>
              </a:rPr>
              <a:t>é</a:t>
            </a:r>
            <a:r>
              <a:rPr kumimoji="0" lang="fr-FR" sz="4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nom</a:t>
            </a:r>
            <a:r>
              <a:rPr kumimoji="0" lang="fr-FR" sz="4000" b="1" i="0" u="none" strike="noStrike" cap="none" normalizeH="0" baseline="0" dirty="0" smtClean="0">
                <a:ln>
                  <a:noFill/>
                </a:ln>
                <a:solidFill>
                  <a:srgbClr val="000000"/>
                </a:solidFill>
                <a:effectLst/>
                <a:latin typeface="Calibri"/>
                <a:ea typeface="Calibri" pitchFamily="34" charset="0"/>
                <a:cs typeface="Times New Roman" pitchFamily="18" charset="0"/>
              </a:rPr>
              <a:t>è</a:t>
            </a:r>
            <a:r>
              <a:rPr kumimoji="0" lang="fr-FR" sz="4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nes de l'optique ondulatoire</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714348" y="1643050"/>
            <a:ext cx="3629070" cy="584775"/>
          </a:xfrm>
          <a:prstGeom prst="rect">
            <a:avLst/>
          </a:prstGeom>
        </p:spPr>
        <p:txBody>
          <a:bodyPr wrap="none">
            <a:spAutoFit/>
          </a:bodyPr>
          <a:lstStyle/>
          <a:p>
            <a:r>
              <a:rPr lang="en-US" sz="3200" b="1" dirty="0" smtClean="0"/>
              <a:t>Principe de Huygens</a:t>
            </a:r>
            <a:endParaRPr lang="ar-DZ" sz="3200" dirty="0"/>
          </a:p>
        </p:txBody>
      </p:sp>
      <p:sp>
        <p:nvSpPr>
          <p:cNvPr id="4" name="Rectangle 3"/>
          <p:cNvSpPr/>
          <p:nvPr/>
        </p:nvSpPr>
        <p:spPr>
          <a:xfrm>
            <a:off x="714348" y="2428868"/>
            <a:ext cx="4727769" cy="584775"/>
          </a:xfrm>
          <a:prstGeom prst="rect">
            <a:avLst/>
          </a:prstGeom>
        </p:spPr>
        <p:txBody>
          <a:bodyPr wrap="none">
            <a:spAutoFit/>
          </a:bodyPr>
          <a:lstStyle/>
          <a:p>
            <a:r>
              <a:rPr lang="fr-FR" sz="3200" b="1" dirty="0" smtClean="0"/>
              <a:t>Phénomène d'interférence</a:t>
            </a:r>
            <a:endParaRPr lang="ar-DZ" sz="3200" dirty="0"/>
          </a:p>
        </p:txBody>
      </p:sp>
      <p:sp>
        <p:nvSpPr>
          <p:cNvPr id="5" name="Rectangle 4"/>
          <p:cNvSpPr/>
          <p:nvPr/>
        </p:nvSpPr>
        <p:spPr>
          <a:xfrm>
            <a:off x="2143108" y="3071810"/>
            <a:ext cx="4058675" cy="369332"/>
          </a:xfrm>
          <a:prstGeom prst="rect">
            <a:avLst/>
          </a:prstGeom>
        </p:spPr>
        <p:txBody>
          <a:bodyPr wrap="none">
            <a:spAutoFit/>
          </a:bodyPr>
          <a:lstStyle/>
          <a:p>
            <a:r>
              <a:rPr lang="fr-FR" b="1" dirty="0" smtClean="0"/>
              <a:t>Interférence par division de front d'onde</a:t>
            </a:r>
            <a:endParaRPr lang="ar-DZ" dirty="0"/>
          </a:p>
        </p:txBody>
      </p:sp>
      <p:sp>
        <p:nvSpPr>
          <p:cNvPr id="6" name="Rectangle 5"/>
          <p:cNvSpPr/>
          <p:nvPr/>
        </p:nvSpPr>
        <p:spPr>
          <a:xfrm>
            <a:off x="2143108" y="3702610"/>
            <a:ext cx="3730187" cy="369332"/>
          </a:xfrm>
          <a:prstGeom prst="rect">
            <a:avLst/>
          </a:prstGeom>
        </p:spPr>
        <p:txBody>
          <a:bodyPr wrap="none">
            <a:spAutoFit/>
          </a:bodyPr>
          <a:lstStyle/>
          <a:p>
            <a:r>
              <a:rPr lang="fr-FR" b="1" dirty="0" smtClean="0"/>
              <a:t>Interférence par division d'amplitude</a:t>
            </a:r>
            <a:endParaRPr lang="ar-DZ" dirty="0"/>
          </a:p>
        </p:txBody>
      </p:sp>
      <p:sp>
        <p:nvSpPr>
          <p:cNvPr id="10" name="Rectangle 9"/>
          <p:cNvSpPr/>
          <p:nvPr/>
        </p:nvSpPr>
        <p:spPr>
          <a:xfrm>
            <a:off x="7358082" y="3702610"/>
            <a:ext cx="1172116" cy="369332"/>
          </a:xfrm>
          <a:prstGeom prst="rect">
            <a:avLst/>
          </a:prstGeom>
        </p:spPr>
        <p:txBody>
          <a:bodyPr wrap="none">
            <a:spAutoFit/>
          </a:bodyPr>
          <a:lstStyle/>
          <a:p>
            <a:r>
              <a:rPr lang="fr-FR" b="1" dirty="0" smtClean="0"/>
              <a:t>Michelson</a:t>
            </a:r>
            <a:endParaRPr lang="ar-DZ" dirty="0"/>
          </a:p>
        </p:txBody>
      </p:sp>
      <p:sp>
        <p:nvSpPr>
          <p:cNvPr id="11" name="Rectangle 10"/>
          <p:cNvSpPr/>
          <p:nvPr/>
        </p:nvSpPr>
        <p:spPr>
          <a:xfrm>
            <a:off x="7489480" y="3071810"/>
            <a:ext cx="765594" cy="369332"/>
          </a:xfrm>
          <a:prstGeom prst="rect">
            <a:avLst/>
          </a:prstGeom>
        </p:spPr>
        <p:txBody>
          <a:bodyPr wrap="none">
            <a:spAutoFit/>
          </a:bodyPr>
          <a:lstStyle/>
          <a:p>
            <a:r>
              <a:rPr lang="fr-FR" b="1" dirty="0" smtClean="0"/>
              <a:t>Young</a:t>
            </a:r>
            <a:endParaRPr lang="ar-DZ" b="1" dirty="0"/>
          </a:p>
        </p:txBody>
      </p:sp>
      <p:cxnSp>
        <p:nvCxnSpPr>
          <p:cNvPr id="13" name="Connecteur droit avec flèche 12"/>
          <p:cNvCxnSpPr/>
          <p:nvPr/>
        </p:nvCxnSpPr>
        <p:spPr>
          <a:xfrm>
            <a:off x="6357950" y="3286124"/>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6215074" y="3929066"/>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Espace réservé du pied de page 13"/>
          <p:cNvSpPr>
            <a:spLocks noGrp="1"/>
          </p:cNvSpPr>
          <p:nvPr>
            <p:ph type="ftr" sz="quarter" idx="11"/>
          </p:nvPr>
        </p:nvSpPr>
        <p:spPr/>
        <p:txBody>
          <a:bodyPr/>
          <a:lstStyle/>
          <a:p>
            <a:r>
              <a:rPr lang="en-US" smtClean="0"/>
              <a:t>Prof. Abdelkader Nouiri                            Univ. Oum El-Bouaghi-2020</a:t>
            </a:r>
            <a:endParaRPr lang="ar-DZ"/>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357166"/>
            <a:ext cx="3629070" cy="584775"/>
          </a:xfrm>
          <a:prstGeom prst="rect">
            <a:avLst/>
          </a:prstGeom>
        </p:spPr>
        <p:txBody>
          <a:bodyPr wrap="none">
            <a:spAutoFit/>
          </a:bodyPr>
          <a:lstStyle/>
          <a:p>
            <a:r>
              <a:rPr lang="en-US" sz="3200" b="1" dirty="0" smtClean="0"/>
              <a:t>Principe de Huygens</a:t>
            </a:r>
            <a:endParaRPr lang="ar-DZ" sz="3200" dirty="0"/>
          </a:p>
        </p:txBody>
      </p:sp>
      <p:sp>
        <p:nvSpPr>
          <p:cNvPr id="16385" name="Rectangle 1"/>
          <p:cNvSpPr>
            <a:spLocks noChangeArrowheads="1"/>
          </p:cNvSpPr>
          <p:nvPr/>
        </p:nvSpPr>
        <p:spPr bwMode="auto">
          <a:xfrm>
            <a:off x="214282" y="1071546"/>
            <a:ext cx="864396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Le</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principe de</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Huygens-Fresnel</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est un principe utilis</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en</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optique. Il </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tait formul</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par Fresnel en 1815, ce principe reprend la base du mod</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è</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le ondulatoire d</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velopp</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par Huygens (1690). Il permet entre autres de calculer l'intensit</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dans les ph</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nom</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è</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nes de</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diffraction</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et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d'interf</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rence. Il consiste </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consid</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rer chaque point de l'espace ind</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pendamment. Si un point</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oit une</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onde d'amplitude</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E(M,</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 alors on peut consid</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rer qu'il r</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met une onde sph</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rique de même fr</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quence, même amplitude et même phase</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Espace réservé du pied de page 3"/>
          <p:cNvSpPr>
            <a:spLocks noGrp="1"/>
          </p:cNvSpPr>
          <p:nvPr>
            <p:ph type="ftr" sz="quarter" idx="11"/>
          </p:nvPr>
        </p:nvSpPr>
        <p:spPr/>
        <p:txBody>
          <a:bodyPr/>
          <a:lstStyle/>
          <a:p>
            <a:r>
              <a:rPr lang="en-US" smtClean="0"/>
              <a:t>Prof. Abdelkader Nouiri                            Univ. Oum El-Bouaghi-2020</a:t>
            </a:r>
            <a:endParaRPr lang="ar-DZ"/>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357166"/>
            <a:ext cx="3629070" cy="584775"/>
          </a:xfrm>
          <a:prstGeom prst="rect">
            <a:avLst/>
          </a:prstGeom>
        </p:spPr>
        <p:txBody>
          <a:bodyPr wrap="none">
            <a:spAutoFit/>
          </a:bodyPr>
          <a:lstStyle/>
          <a:p>
            <a:r>
              <a:rPr lang="en-US" sz="3200" b="1" dirty="0" smtClean="0"/>
              <a:t>Principe de Huygens</a:t>
            </a:r>
            <a:endParaRPr lang="ar-DZ" sz="3200" dirty="0"/>
          </a:p>
        </p:txBody>
      </p:sp>
      <p:pic>
        <p:nvPicPr>
          <p:cNvPr id="3" name="Image 2"/>
          <p:cNvPicPr/>
          <p:nvPr/>
        </p:nvPicPr>
        <p:blipFill>
          <a:blip r:embed="rId2">
            <a:grayscl/>
          </a:blip>
          <a:srcRect/>
          <a:stretch>
            <a:fillRect/>
          </a:stretch>
        </p:blipFill>
        <p:spPr bwMode="auto">
          <a:xfrm>
            <a:off x="714348" y="1500174"/>
            <a:ext cx="3595701" cy="3216644"/>
          </a:xfrm>
          <a:prstGeom prst="rect">
            <a:avLst/>
          </a:prstGeom>
          <a:noFill/>
          <a:ln w="9525">
            <a:noFill/>
            <a:miter lim="800000"/>
            <a:headEnd/>
            <a:tailEnd/>
          </a:ln>
        </p:spPr>
      </p:pic>
      <p:pic>
        <p:nvPicPr>
          <p:cNvPr id="4" name="Image 3"/>
          <p:cNvPicPr/>
          <p:nvPr/>
        </p:nvPicPr>
        <p:blipFill>
          <a:blip r:embed="rId3">
            <a:grayscl/>
          </a:blip>
          <a:srcRect/>
          <a:stretch>
            <a:fillRect/>
          </a:stretch>
        </p:blipFill>
        <p:spPr bwMode="auto">
          <a:xfrm>
            <a:off x="5286380" y="1643050"/>
            <a:ext cx="3243264" cy="3000396"/>
          </a:xfrm>
          <a:prstGeom prst="rect">
            <a:avLst/>
          </a:prstGeom>
          <a:noFill/>
          <a:ln w="9525">
            <a:noFill/>
            <a:miter lim="800000"/>
            <a:headEnd/>
            <a:tailEnd/>
          </a:ln>
        </p:spPr>
      </p:pic>
      <p:sp>
        <p:nvSpPr>
          <p:cNvPr id="5" name="Espace réservé du pied de page 4"/>
          <p:cNvSpPr>
            <a:spLocks noGrp="1"/>
          </p:cNvSpPr>
          <p:nvPr>
            <p:ph type="ftr" sz="quarter" idx="11"/>
          </p:nvPr>
        </p:nvSpPr>
        <p:spPr/>
        <p:txBody>
          <a:bodyPr/>
          <a:lstStyle/>
          <a:p>
            <a:r>
              <a:rPr lang="en-US" smtClean="0"/>
              <a:t>Prof. Abdelkader Nouiri                            Univ. Oum El-Bouaghi-2020</a:t>
            </a:r>
            <a:endParaRPr lang="ar-DZ"/>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1670" y="0"/>
            <a:ext cx="4727769" cy="584775"/>
          </a:xfrm>
          <a:prstGeom prst="rect">
            <a:avLst/>
          </a:prstGeom>
        </p:spPr>
        <p:txBody>
          <a:bodyPr wrap="none">
            <a:spAutoFit/>
          </a:bodyPr>
          <a:lstStyle/>
          <a:p>
            <a:r>
              <a:rPr lang="fr-FR" sz="3200" b="1" dirty="0" smtClean="0"/>
              <a:t>Phénomène d'interférence</a:t>
            </a:r>
            <a:endParaRPr lang="ar-DZ" sz="3200" dirty="0"/>
          </a:p>
        </p:txBody>
      </p:sp>
      <p:sp>
        <p:nvSpPr>
          <p:cNvPr id="17409" name="Rectangle 1"/>
          <p:cNvSpPr>
            <a:spLocks noChangeArrowheads="1"/>
          </p:cNvSpPr>
          <p:nvPr/>
        </p:nvSpPr>
        <p:spPr bwMode="auto">
          <a:xfrm>
            <a:off x="357158" y="500042"/>
            <a:ext cx="857256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L'interf</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rence optique </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est la combinaison (la superposition) de deux</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ondes lumineuses (ou plusieurs) </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de même fr</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quence et même longueur d'onde dans un point de l'espace. Il s'obtient </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galement avec des ondes </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lectromagn</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tiques d'autres</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longueurs d'onde</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ou avec d'autres types d'ondes comme des</a:t>
            </a:r>
            <a:r>
              <a:rPr kumimoji="0" lang="fr-FR" sz="2800" b="0" i="0" u="none" strike="noStrike" cap="none" normalizeH="0" baseline="0" dirty="0" smtClean="0">
                <a:ln>
                  <a:noFill/>
                </a:ln>
                <a:solidFill>
                  <a:srgbClr val="222222"/>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ondes sonores.</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Image 3"/>
          <p:cNvPicPr/>
          <p:nvPr/>
        </p:nvPicPr>
        <p:blipFill>
          <a:blip r:embed="rId2">
            <a:grayscl/>
          </a:blip>
          <a:srcRect/>
          <a:stretch>
            <a:fillRect/>
          </a:stretch>
        </p:blipFill>
        <p:spPr bwMode="auto">
          <a:xfrm>
            <a:off x="2071670" y="3214686"/>
            <a:ext cx="4643470" cy="3071834"/>
          </a:xfrm>
          <a:prstGeom prst="rect">
            <a:avLst/>
          </a:prstGeom>
          <a:noFill/>
          <a:ln w="9525">
            <a:noFill/>
            <a:miter lim="800000"/>
            <a:headEnd/>
            <a:tailEnd/>
          </a:ln>
        </p:spPr>
      </p:pic>
      <p:sp>
        <p:nvSpPr>
          <p:cNvPr id="5" name="Espace réservé du pied de page 4"/>
          <p:cNvSpPr>
            <a:spLocks noGrp="1"/>
          </p:cNvSpPr>
          <p:nvPr>
            <p:ph type="ftr" sz="quarter" idx="11"/>
          </p:nvPr>
        </p:nvSpPr>
        <p:spPr/>
        <p:txBody>
          <a:bodyPr/>
          <a:lstStyle/>
          <a:p>
            <a:r>
              <a:rPr lang="en-US" smtClean="0"/>
              <a:t>Prof. Abdelkader Nouiri                            Univ. Oum El-Bouaghi-2020</a:t>
            </a:r>
            <a:endParaRPr lang="ar-DZ"/>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7790" y="142852"/>
            <a:ext cx="5362622" cy="461665"/>
          </a:xfrm>
          <a:prstGeom prst="rect">
            <a:avLst/>
          </a:prstGeom>
        </p:spPr>
        <p:txBody>
          <a:bodyPr wrap="none">
            <a:spAutoFit/>
          </a:bodyPr>
          <a:lstStyle/>
          <a:p>
            <a:r>
              <a:rPr lang="fr-FR" sz="2400" b="1" dirty="0" smtClean="0"/>
              <a:t>Interférence par division de front d'onde</a:t>
            </a:r>
            <a:endParaRPr lang="ar-DZ" sz="2400" dirty="0"/>
          </a:p>
        </p:txBody>
      </p:sp>
      <p:sp>
        <p:nvSpPr>
          <p:cNvPr id="3" name="Rectangle 2"/>
          <p:cNvSpPr/>
          <p:nvPr/>
        </p:nvSpPr>
        <p:spPr>
          <a:xfrm>
            <a:off x="357158" y="642918"/>
            <a:ext cx="8501122" cy="2677656"/>
          </a:xfrm>
          <a:prstGeom prst="rect">
            <a:avLst/>
          </a:prstGeom>
        </p:spPr>
        <p:txBody>
          <a:bodyPr wrap="square">
            <a:spAutoFit/>
          </a:bodyPr>
          <a:lstStyle/>
          <a:p>
            <a:pPr algn="just" rtl="0"/>
            <a:r>
              <a:rPr lang="fr-FR" sz="2400" dirty="0" smtClean="0"/>
              <a:t>Thomas Young (1773-1829) est un médecin anglais, découvre les interférences en faisant passer la lumière issue d’une source ponctuelle à travers deux petits trous voisins (deux fentes). Ces trous se comportent comme deux sources de lumière cohérentes émettant des faisceaux divergents par diffraction. Sur un écran éloigné, Young observe alors des franges d’interférences dans la zone de recouvrement des faisceaux</a:t>
            </a:r>
            <a:endParaRPr lang="ar-DZ" sz="2400" dirty="0"/>
          </a:p>
        </p:txBody>
      </p:sp>
      <p:pic>
        <p:nvPicPr>
          <p:cNvPr id="4" name="Image 3"/>
          <p:cNvPicPr/>
          <p:nvPr/>
        </p:nvPicPr>
        <p:blipFill>
          <a:blip r:embed="rId2">
            <a:grayscl/>
          </a:blip>
          <a:srcRect/>
          <a:stretch>
            <a:fillRect/>
          </a:stretch>
        </p:blipFill>
        <p:spPr bwMode="auto">
          <a:xfrm>
            <a:off x="1643042" y="3214686"/>
            <a:ext cx="6281761" cy="3357562"/>
          </a:xfrm>
          <a:prstGeom prst="rect">
            <a:avLst/>
          </a:prstGeom>
          <a:noFill/>
          <a:ln w="9525">
            <a:noFill/>
            <a:miter lim="800000"/>
            <a:headEnd/>
            <a:tailEnd/>
          </a:ln>
        </p:spPr>
      </p:pic>
      <p:sp>
        <p:nvSpPr>
          <p:cNvPr id="5" name="Espace réservé du pied de page 4"/>
          <p:cNvSpPr>
            <a:spLocks noGrp="1"/>
          </p:cNvSpPr>
          <p:nvPr>
            <p:ph type="ftr" sz="quarter" idx="11"/>
          </p:nvPr>
        </p:nvSpPr>
        <p:spPr/>
        <p:txBody>
          <a:bodyPr/>
          <a:lstStyle/>
          <a:p>
            <a:r>
              <a:rPr lang="en-US" smtClean="0"/>
              <a:t>Prof. Abdelkader Nouiri                            Univ. Oum El-Bouaghi-2020</a:t>
            </a:r>
            <a:endParaRPr lang="ar-DZ"/>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Young.gif"/>
          <p:cNvPicPr>
            <a:picLocks noChangeAspect="1" noChangeArrowheads="1" noCrop="1"/>
          </p:cNvPicPr>
          <p:nvPr/>
        </p:nvPicPr>
        <p:blipFill>
          <a:blip r:embed="rId2"/>
          <a:srcRect/>
          <a:stretch>
            <a:fillRect/>
          </a:stretch>
        </p:blipFill>
        <p:spPr bwMode="auto">
          <a:xfrm>
            <a:off x="428595" y="285728"/>
            <a:ext cx="8266391" cy="5786478"/>
          </a:xfrm>
          <a:prstGeom prst="rect">
            <a:avLst/>
          </a:prstGeom>
          <a:noFill/>
        </p:spPr>
      </p:pic>
      <p:sp>
        <p:nvSpPr>
          <p:cNvPr id="3" name="Espace réservé du pied de page 2"/>
          <p:cNvSpPr>
            <a:spLocks noGrp="1"/>
          </p:cNvSpPr>
          <p:nvPr>
            <p:ph type="ftr" sz="quarter" idx="11"/>
          </p:nvPr>
        </p:nvSpPr>
        <p:spPr/>
        <p:txBody>
          <a:bodyPr/>
          <a:lstStyle/>
          <a:p>
            <a:r>
              <a:rPr lang="en-US" smtClean="0"/>
              <a:t>Prof. Abdelkader Nouiri                            Univ. Oum El-Bouaghi-2020</a:t>
            </a:r>
            <a:endParaRPr lang="ar-DZ"/>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srcRect/>
          <a:stretch>
            <a:fillRect/>
          </a:stretch>
        </p:blipFill>
        <p:spPr bwMode="auto">
          <a:xfrm>
            <a:off x="571472" y="785794"/>
            <a:ext cx="8110070" cy="4786346"/>
          </a:xfrm>
          <a:prstGeom prst="rect">
            <a:avLst/>
          </a:prstGeom>
          <a:noFill/>
          <a:ln w="9525">
            <a:noFill/>
            <a:miter lim="800000"/>
            <a:headEnd/>
            <a:tailEnd/>
          </a:ln>
          <a:effectLst/>
        </p:spPr>
      </p:pic>
      <p:sp>
        <p:nvSpPr>
          <p:cNvPr id="3" name="Espace réservé du pied de page 2"/>
          <p:cNvSpPr>
            <a:spLocks noGrp="1"/>
          </p:cNvSpPr>
          <p:nvPr>
            <p:ph type="ftr" sz="quarter" idx="11"/>
          </p:nvPr>
        </p:nvSpPr>
        <p:spPr/>
        <p:txBody>
          <a:bodyPr/>
          <a:lstStyle/>
          <a:p>
            <a:r>
              <a:rPr lang="en-US" smtClean="0"/>
              <a:t>Prof. Abdelkader Nouiri                            Univ. Oum El-Bouaghi-2020</a:t>
            </a:r>
            <a:endParaRPr lang="ar-DZ"/>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571472" y="714356"/>
            <a:ext cx="8146771" cy="4643470"/>
          </a:xfrm>
          <a:prstGeom prst="rect">
            <a:avLst/>
          </a:prstGeom>
          <a:noFill/>
          <a:ln w="9525">
            <a:noFill/>
            <a:miter lim="800000"/>
            <a:headEnd/>
            <a:tailEnd/>
          </a:ln>
          <a:effectLst/>
        </p:spPr>
      </p:pic>
      <p:sp>
        <p:nvSpPr>
          <p:cNvPr id="3" name="Espace réservé du pied de page 2"/>
          <p:cNvSpPr>
            <a:spLocks noGrp="1"/>
          </p:cNvSpPr>
          <p:nvPr>
            <p:ph type="ftr" sz="quarter" idx="11"/>
          </p:nvPr>
        </p:nvSpPr>
        <p:spPr/>
        <p:txBody>
          <a:bodyPr/>
          <a:lstStyle/>
          <a:p>
            <a:r>
              <a:rPr lang="en-US" smtClean="0"/>
              <a:t>Prof. Abdelkader Nouiri                            Univ. Oum El-Bouaghi-2020</a:t>
            </a:r>
            <a:endParaRPr lang="ar-DZ"/>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634</TotalTime>
  <Words>287</Words>
  <Application>Microsoft Office PowerPoint</Application>
  <PresentationFormat>Affichage à l'écran (4:3)</PresentationFormat>
  <Paragraphs>41</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nouiri</dc:creator>
  <cp:lastModifiedBy>nouiri</cp:lastModifiedBy>
  <cp:revision>38</cp:revision>
  <dcterms:created xsi:type="dcterms:W3CDTF">2018-01-26T13:35:54Z</dcterms:created>
  <dcterms:modified xsi:type="dcterms:W3CDTF">2020-03-30T20:30:28Z</dcterms:modified>
</cp:coreProperties>
</file>