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3" r:id="rId2"/>
    <p:sldId id="398" r:id="rId3"/>
    <p:sldId id="394" r:id="rId4"/>
    <p:sldId id="347" r:id="rId5"/>
    <p:sldId id="399" r:id="rId6"/>
    <p:sldId id="265" r:id="rId7"/>
    <p:sldId id="343" r:id="rId8"/>
    <p:sldId id="374" r:id="rId9"/>
    <p:sldId id="269" r:id="rId10"/>
    <p:sldId id="337" r:id="rId11"/>
    <p:sldId id="373" r:id="rId12"/>
    <p:sldId id="372" r:id="rId13"/>
    <p:sldId id="33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41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61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1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A146-CB03-4947-B5DD-032EB175A8A7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19" y="2563586"/>
            <a:ext cx="8750461" cy="21413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/>
              <a:t>Lecture: Urban compounds</a:t>
            </a:r>
            <a:endParaRPr lang="en-US" sz="5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2835" y="5936277"/>
            <a:ext cx="9144000" cy="1033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Dr. Hamza </a:t>
            </a:r>
            <a:r>
              <a:rPr lang="en-US" b="1" dirty="0" err="1" smtClean="0"/>
              <a:t>Benacer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2024-2025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2043" y="246220"/>
            <a:ext cx="82855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Higher Education and Scientific Research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Oum</a:t>
            </a:r>
            <a:r>
              <a:rPr lang="en-US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altLang="en-US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Bouaghi</a:t>
            </a:r>
            <a:r>
              <a:rPr lang="en-US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  <a:endParaRPr lang="en-US" alt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Course: English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: </a:t>
            </a:r>
            <a:r>
              <a:rPr lang="en-US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L1/ L2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31372" r="40820" b="8492"/>
          <a:stretch/>
        </p:blipFill>
        <p:spPr>
          <a:xfrm>
            <a:off x="567159" y="178724"/>
            <a:ext cx="8185150" cy="6553200"/>
          </a:xfrm>
        </p:spPr>
      </p:pic>
      <p:sp>
        <p:nvSpPr>
          <p:cNvPr id="3" name="Rectangle 2"/>
          <p:cNvSpPr/>
          <p:nvPr/>
        </p:nvSpPr>
        <p:spPr>
          <a:xfrm>
            <a:off x="828137" y="1406104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31147" r="42455" b="10058"/>
          <a:stretch/>
        </p:blipFill>
        <p:spPr>
          <a:xfrm>
            <a:off x="752354" y="155575"/>
            <a:ext cx="7937500" cy="6543675"/>
          </a:xfrm>
        </p:spPr>
      </p:pic>
      <p:sp>
        <p:nvSpPr>
          <p:cNvPr id="3" name="Rectangle 2"/>
          <p:cNvSpPr/>
          <p:nvPr/>
        </p:nvSpPr>
        <p:spPr>
          <a:xfrm>
            <a:off x="992039" y="152687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6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30701" r="42078" b="7374"/>
          <a:stretch/>
        </p:blipFill>
        <p:spPr>
          <a:xfrm>
            <a:off x="699726" y="33337"/>
            <a:ext cx="7958137" cy="6824663"/>
          </a:xfrm>
        </p:spPr>
      </p:pic>
      <p:sp>
        <p:nvSpPr>
          <p:cNvPr id="3" name="Rectangle 2"/>
          <p:cNvSpPr/>
          <p:nvPr/>
        </p:nvSpPr>
        <p:spPr>
          <a:xfrm>
            <a:off x="836763" y="135434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2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8241" r="40946" b="7599"/>
          <a:stretch/>
        </p:blipFill>
        <p:spPr>
          <a:xfrm>
            <a:off x="879676" y="124086"/>
            <a:ext cx="7499350" cy="6583362"/>
          </a:xfrm>
        </p:spPr>
      </p:pic>
      <p:sp>
        <p:nvSpPr>
          <p:cNvPr id="3" name="Rectangle 2"/>
          <p:cNvSpPr/>
          <p:nvPr/>
        </p:nvSpPr>
        <p:spPr>
          <a:xfrm>
            <a:off x="1035171" y="1440612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30476" r="41449" b="26824"/>
          <a:stretch/>
        </p:blipFill>
        <p:spPr>
          <a:xfrm>
            <a:off x="150471" y="1059587"/>
            <a:ext cx="8890000" cy="5146675"/>
          </a:xfrm>
        </p:spPr>
      </p:pic>
      <p:sp>
        <p:nvSpPr>
          <p:cNvPr id="3" name="Rectangle 2"/>
          <p:cNvSpPr/>
          <p:nvPr/>
        </p:nvSpPr>
        <p:spPr>
          <a:xfrm>
            <a:off x="491708" y="263967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1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29359" r="41575" b="8493"/>
          <a:stretch/>
        </p:blipFill>
        <p:spPr>
          <a:xfrm>
            <a:off x="763929" y="104173"/>
            <a:ext cx="7861554" cy="6643868"/>
          </a:xfrm>
        </p:spPr>
      </p:pic>
      <p:sp>
        <p:nvSpPr>
          <p:cNvPr id="3" name="Rectangle 2"/>
          <p:cNvSpPr/>
          <p:nvPr/>
        </p:nvSpPr>
        <p:spPr>
          <a:xfrm>
            <a:off x="1104181" y="1578632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29135" r="41072" b="8493"/>
          <a:stretch/>
        </p:blipFill>
        <p:spPr>
          <a:xfrm>
            <a:off x="588400" y="0"/>
            <a:ext cx="8104187" cy="6872288"/>
          </a:xfrm>
        </p:spPr>
      </p:pic>
      <p:sp>
        <p:nvSpPr>
          <p:cNvPr id="3" name="Rectangle 2"/>
          <p:cNvSpPr/>
          <p:nvPr/>
        </p:nvSpPr>
        <p:spPr>
          <a:xfrm>
            <a:off x="750499" y="1155938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9806" r="39563" b="34202"/>
          <a:stretch/>
        </p:blipFill>
        <p:spPr>
          <a:xfrm>
            <a:off x="185195" y="1308764"/>
            <a:ext cx="8838817" cy="4212360"/>
          </a:xfrm>
        </p:spPr>
      </p:pic>
      <p:sp>
        <p:nvSpPr>
          <p:cNvPr id="3" name="Rectangle 2"/>
          <p:cNvSpPr/>
          <p:nvPr/>
        </p:nvSpPr>
        <p:spPr>
          <a:xfrm>
            <a:off x="301927" y="2898472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4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25558" r="42455" b="8940"/>
          <a:stretch/>
        </p:blipFill>
        <p:spPr>
          <a:xfrm>
            <a:off x="936545" y="0"/>
            <a:ext cx="7489825" cy="6858000"/>
          </a:xfrm>
        </p:spPr>
      </p:pic>
      <p:sp>
        <p:nvSpPr>
          <p:cNvPr id="3" name="Rectangle 2"/>
          <p:cNvSpPr/>
          <p:nvPr/>
        </p:nvSpPr>
        <p:spPr>
          <a:xfrm>
            <a:off x="1104181" y="147511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30476" r="42455" b="8716"/>
          <a:stretch/>
        </p:blipFill>
        <p:spPr>
          <a:xfrm>
            <a:off x="651237" y="0"/>
            <a:ext cx="8064500" cy="6832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6161" y="172528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7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31147" r="64294" b="25063"/>
          <a:stretch/>
        </p:blipFill>
        <p:spPr>
          <a:xfrm>
            <a:off x="2245489" y="347462"/>
            <a:ext cx="4445000" cy="6203950"/>
          </a:xfrm>
        </p:spPr>
      </p:pic>
      <p:sp>
        <p:nvSpPr>
          <p:cNvPr id="3" name="Rectangle 2"/>
          <p:cNvSpPr/>
          <p:nvPr/>
        </p:nvSpPr>
        <p:spPr>
          <a:xfrm>
            <a:off x="2424021" y="2579298"/>
            <a:ext cx="3278038" cy="100928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1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30924" r="39940" b="9163"/>
          <a:stretch/>
        </p:blipFill>
        <p:spPr>
          <a:xfrm>
            <a:off x="421250" y="169260"/>
            <a:ext cx="8259762" cy="6453187"/>
          </a:xfrm>
        </p:spPr>
      </p:pic>
      <p:sp>
        <p:nvSpPr>
          <p:cNvPr id="3" name="Rectangle 2"/>
          <p:cNvSpPr/>
          <p:nvPr/>
        </p:nvSpPr>
        <p:spPr>
          <a:xfrm>
            <a:off x="750499" y="1846051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8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408</TotalTime>
  <Words>28</Words>
  <Application>Microsoft Office PowerPoint</Application>
  <PresentationFormat>Affichage à l'écran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Wisp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Compte Microsoft</cp:lastModifiedBy>
  <cp:revision>31</cp:revision>
  <dcterms:created xsi:type="dcterms:W3CDTF">2023-12-17T14:06:24Z</dcterms:created>
  <dcterms:modified xsi:type="dcterms:W3CDTF">2024-12-22T15:16:45Z</dcterms:modified>
</cp:coreProperties>
</file>