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gradFill>
            <a:gsLst>
              <a:gs pos="50000">
                <a:schemeClr val="accent2"/>
              </a:gs>
              <a:gs pos="0">
                <a:schemeClr val="accent2">
                  <a:lumMod val="25000"/>
                  <a:lumOff val="75000"/>
                </a:schemeClr>
              </a:gs>
              <a:gs pos="100000">
                <a:schemeClr val="accent2">
                  <a:lumMod val="85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sz="4800" i="1"/>
              <a:t>The Constitution</a:t>
            </a:r>
            <a:endParaRPr sz="4800" i="1"/>
          </a:p>
        </p:txBody>
      </p:sp>
      <p:sp>
        <p:nvSpPr>
          <p:cNvPr id="5" name="Zone de texte 4"/>
          <p:cNvSpPr txBox="1"/>
          <p:nvPr/>
        </p:nvSpPr>
        <p:spPr>
          <a:xfrm>
            <a:off x="5076190" y="4758690"/>
            <a:ext cx="3638550" cy="5683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fr-FR" altLang="en-US" sz="2400" i="1"/>
              <a:t>Supervised By</a:t>
            </a:r>
            <a:endParaRPr lang="fr-FR" altLang="en-US" sz="2400" i="1"/>
          </a:p>
          <a:p>
            <a:r>
              <a:rPr lang="fr-FR" altLang="en-US" sz="2400" i="1"/>
              <a:t>Ms. Bellil Souraya</a:t>
            </a:r>
            <a:endParaRPr lang="fr-FR" altLang="en-US" sz="2400" i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Separation of Powers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Power is divided between three branches.</a:t>
            </a:r>
          </a:p>
          <a:p>
            <a:pPr lvl="1"/>
            <a:r>
              <a:t>• This prevents one branch from becoming too powerful.</a:t>
            </a:r>
          </a:p>
          <a:p>
            <a:pPr lvl="1"/>
            <a:r>
              <a:t>• It protects democracy.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Federalism?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Federalism means sharing power.</a:t>
            </a:r>
          </a:p>
          <a:p>
            <a:pPr lvl="1"/>
            <a:r>
              <a:t>• Power is divided between national and state governments.</a:t>
            </a:r>
          </a:p>
          <a:p>
            <a:pPr lvl="1"/>
            <a:r>
              <a:t>• Some powers belong only to the federal government.</a:t>
            </a:r>
          </a:p>
          <a:p>
            <a:pPr lvl="1"/>
            <a:r>
              <a:t>• Some powers belong to the states.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Is It Important Today?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It is the oldest written constitution still in use.</a:t>
            </a:r>
          </a:p>
          <a:p>
            <a:pPr lvl="1"/>
            <a:r>
              <a:t>• It protects citizens</a:t>
            </a:r>
            <a:r>
              <a:rPr lang="fr-FR"/>
              <a:t>’</a:t>
            </a:r>
            <a:r>
              <a:t> rights.</a:t>
            </a:r>
          </a:p>
          <a:p>
            <a:pPr lvl="1"/>
            <a:r>
              <a:t>• It guides American political life.</a:t>
            </a:r>
          </a:p>
          <a:p>
            <a:pPr lvl="1"/>
            <a:r>
              <a:t>• It influences other countries’ constitutions.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the Constitution?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The supreme law of the United States.</a:t>
            </a:r>
          </a:p>
          <a:p>
            <a:pPr lvl="1"/>
            <a:r>
              <a:t>• It explains how the government works.</a:t>
            </a:r>
          </a:p>
          <a:p>
            <a:pPr lvl="1"/>
            <a:r>
              <a:t>• It limits the power of the government.</a:t>
            </a:r>
          </a:p>
          <a:p>
            <a:pPr lvl="1"/>
            <a:r>
              <a:t>• It protects the rights of the people.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When and Where Was It Written?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Written in 1787 in Philadelphia.</a:t>
            </a:r>
          </a:p>
          <a:p>
            <a:pPr lvl="1"/>
            <a:r>
              <a:t>• Written during the Constitutional Convention.</a:t>
            </a:r>
          </a:p>
          <a:p>
            <a:pPr lvl="1"/>
            <a:r>
              <a:t>• It replaced the Articles of Confederation.</a:t>
            </a:r>
          </a:p>
          <a:p>
            <a:pPr lvl="1"/>
            <a:r>
              <a:t>• It became effective in 1789.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Under Which President?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The Constitution was written before the first president.</a:t>
            </a:r>
          </a:p>
          <a:p>
            <a:pPr lvl="1"/>
            <a:r>
              <a:t>• George Washington became the first president in 1789.</a:t>
            </a:r>
          </a:p>
          <a:p>
            <a:pPr lvl="1"/>
            <a:r>
              <a:t>• Washington supported the new Constitution.</a:t>
            </a:r>
          </a:p>
          <a:p>
            <a:pPr lvl="1"/>
            <a:r>
              <a:t>• He helped make the new system stable.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the Preamble?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The introduction to the Constitution.</a:t>
            </a:r>
          </a:p>
          <a:p>
            <a:pPr lvl="1"/>
            <a:r>
              <a:t>• It begins with: 'We the People'.</a:t>
            </a:r>
          </a:p>
          <a:p>
            <a:pPr lvl="1"/>
            <a:r>
              <a:t>• It explains the goals of the Constitution.</a:t>
            </a:r>
          </a:p>
          <a:p>
            <a:pPr lvl="1"/>
            <a:r>
              <a:t>• Goals include justice, liberty, and general welfare.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Structure of the Constitution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Preamble (introduction).</a:t>
            </a:r>
          </a:p>
          <a:p>
            <a:pPr lvl="1"/>
            <a:r>
              <a:t>• 7 Articles (main sections).</a:t>
            </a:r>
          </a:p>
          <a:p>
            <a:pPr lvl="1"/>
            <a:r>
              <a:t>• 27 Amendments (changes added later).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an Amendment?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An amendment is a change or addition to the Constitution.</a:t>
            </a:r>
          </a:p>
          <a:p>
            <a:pPr lvl="1"/>
            <a:r>
              <a:t>• It allows the Constitution to adapt over time.</a:t>
            </a:r>
          </a:p>
          <a:p>
            <a:pPr lvl="1"/>
            <a:r>
              <a:t>• Amendments are not easy to pass.</a:t>
            </a:r>
          </a:p>
          <a:p>
            <a:pPr lvl="1"/>
            <a:r>
              <a:t>• They require approval from Congress and the states.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Many Amendments Are There?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There are 27 Amendments.</a:t>
            </a:r>
          </a:p>
          <a:p>
            <a:pPr lvl="1"/>
            <a:r>
              <a:t>• The first 10 are called the Bill of Rights (1791).</a:t>
            </a:r>
          </a:p>
          <a:p>
            <a:pPr lvl="1"/>
            <a:r>
              <a:t>• The Bill of Rights protects basic freedoms.</a:t>
            </a:r>
          </a:p>
          <a:p>
            <a:pPr lvl="1"/>
            <a:r>
              <a:t>• Example: Freedom of speech and religion.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Three Branches of Government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Legislative Branch – Makes laws (Congress).</a:t>
            </a:r>
          </a:p>
          <a:p>
            <a:pPr lvl="1"/>
            <a:r>
              <a:t>• Executive Branch – Enforces laws (President).</a:t>
            </a:r>
          </a:p>
          <a:p>
            <a:pPr lvl="1"/>
            <a:r>
              <a:t>• Judicial Branch – Interprets laws (Supreme Court).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2062</Words>
  <Application>WPS Presentation</Application>
  <PresentationFormat>On-screen Show (4:3)</PresentationFormat>
  <Paragraphs>79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The Constitution</vt:lpstr>
      <vt:lpstr>What is the Constitution?</vt:lpstr>
      <vt:lpstr>When and Where Was It Written?</vt:lpstr>
      <vt:lpstr>Under Which President?</vt:lpstr>
      <vt:lpstr>What is the Preamble?</vt:lpstr>
      <vt:lpstr>Structure of the Constitution</vt:lpstr>
      <vt:lpstr>What is an Amendment?</vt:lpstr>
      <vt:lpstr>How Many Amendments Are There?</vt:lpstr>
      <vt:lpstr>The Three Branches of Government</vt:lpstr>
      <vt:lpstr>Separation of Powers</vt:lpstr>
      <vt:lpstr>What is Federalism?</vt:lpstr>
      <vt:lpstr>Why Is It Important Today?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Souraya Bellil</cp:lastModifiedBy>
  <cp:revision>5</cp:revision>
  <dcterms:created xsi:type="dcterms:W3CDTF">2013-01-27T09:14:00Z</dcterms:created>
  <dcterms:modified xsi:type="dcterms:W3CDTF">2026-04-14T18:34:26Z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F37DE2325EBF4F40AC75F45A2253A08B_12</vt:lpwstr>
  </property>
  <property fmtid="{D5CDD505-2E9C-101B-9397-08002B2CF9AE}" pid="3" name="KSOProductBuildVer">
    <vt:lpwstr>1036-12.2.0.23196</vt:lpwstr>
  </property>
</Properties>
</file>