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3" r:id="rId6"/>
    <p:sldId id="264" r:id="rId7"/>
    <p:sldId id="265"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59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rbech Kerbech" userId="3e3a1f7be89a799f" providerId="LiveId" clId="{9A4C7EDC-E05B-4055-9E26-F61E1DF0B348}"/>
    <pc:docChg chg="undo custSel delSld modSld">
      <pc:chgData name="Kerbech Kerbech" userId="3e3a1f7be89a799f" providerId="LiveId" clId="{9A4C7EDC-E05B-4055-9E26-F61E1DF0B348}" dt="2024-01-27T07:49:17.038" v="162" actId="1076"/>
      <pc:docMkLst>
        <pc:docMk/>
      </pc:docMkLst>
      <pc:sldChg chg="addSp delSp modSp mod modAnim">
        <pc:chgData name="Kerbech Kerbech" userId="3e3a1f7be89a799f" providerId="LiveId" clId="{9A4C7EDC-E05B-4055-9E26-F61E1DF0B348}" dt="2024-01-27T07:41:34.592" v="26" actId="1076"/>
        <pc:sldMkLst>
          <pc:docMk/>
          <pc:sldMk cId="0" sldId="256"/>
        </pc:sldMkLst>
        <pc:spChg chg="mod">
          <ac:chgData name="Kerbech Kerbech" userId="3e3a1f7be89a799f" providerId="LiveId" clId="{9A4C7EDC-E05B-4055-9E26-F61E1DF0B348}" dt="2024-01-27T07:41:34.592" v="26" actId="1076"/>
          <ac:spMkLst>
            <pc:docMk/>
            <pc:sldMk cId="0" sldId="256"/>
            <ac:spMk id="2" creationId="{00000000-0000-0000-0000-000000000000}"/>
          </ac:spMkLst>
        </pc:spChg>
        <pc:spChg chg="del mod">
          <ac:chgData name="Kerbech Kerbech" userId="3e3a1f7be89a799f" providerId="LiveId" clId="{9A4C7EDC-E05B-4055-9E26-F61E1DF0B348}" dt="2024-01-27T07:40:02.712" v="11" actId="12084"/>
          <ac:spMkLst>
            <pc:docMk/>
            <pc:sldMk cId="0" sldId="256"/>
            <ac:spMk id="3" creationId="{00000000-0000-0000-0000-000000000000}"/>
          </ac:spMkLst>
        </pc:spChg>
        <pc:graphicFrameChg chg="add mod">
          <ac:chgData name="Kerbech Kerbech" userId="3e3a1f7be89a799f" providerId="LiveId" clId="{9A4C7EDC-E05B-4055-9E26-F61E1DF0B348}" dt="2024-01-27T07:40:11.215" v="13" actId="1076"/>
          <ac:graphicFrameMkLst>
            <pc:docMk/>
            <pc:sldMk cId="0" sldId="256"/>
            <ac:graphicFrameMk id="7" creationId="{E59208FF-0944-4512-86E6-11F60DED34D9}"/>
          </ac:graphicFrameMkLst>
        </pc:graphicFrameChg>
        <pc:picChg chg="del">
          <ac:chgData name="Kerbech Kerbech" userId="3e3a1f7be89a799f" providerId="LiveId" clId="{9A4C7EDC-E05B-4055-9E26-F61E1DF0B348}" dt="2024-01-27T07:38:39.627" v="2" actId="478"/>
          <ac:picMkLst>
            <pc:docMk/>
            <pc:sldMk cId="0" sldId="256"/>
            <ac:picMk id="4" creationId="{00000000-0000-0000-0000-000000000000}"/>
          </ac:picMkLst>
        </pc:picChg>
        <pc:picChg chg="add mod">
          <ac:chgData name="Kerbech Kerbech" userId="3e3a1f7be89a799f" providerId="LiveId" clId="{9A4C7EDC-E05B-4055-9E26-F61E1DF0B348}" dt="2024-01-27T07:39:18.692" v="9" actId="1440"/>
          <ac:picMkLst>
            <pc:docMk/>
            <pc:sldMk cId="0" sldId="256"/>
            <ac:picMk id="6" creationId="{F17643E1-023A-466C-B045-CBD25189D2F3}"/>
          </ac:picMkLst>
        </pc:picChg>
      </pc:sldChg>
      <pc:sldChg chg="modSp mod modAnim">
        <pc:chgData name="Kerbech Kerbech" userId="3e3a1f7be89a799f" providerId="LiveId" clId="{9A4C7EDC-E05B-4055-9E26-F61E1DF0B348}" dt="2024-01-27T07:42:17.717" v="33" actId="20577"/>
        <pc:sldMkLst>
          <pc:docMk/>
          <pc:sldMk cId="0" sldId="257"/>
        </pc:sldMkLst>
        <pc:spChg chg="mod">
          <ac:chgData name="Kerbech Kerbech" userId="3e3a1f7be89a799f" providerId="LiveId" clId="{9A4C7EDC-E05B-4055-9E26-F61E1DF0B348}" dt="2024-01-27T07:41:59.050" v="29" actId="20577"/>
          <ac:spMkLst>
            <pc:docMk/>
            <pc:sldMk cId="0" sldId="257"/>
            <ac:spMk id="2" creationId="{00000000-0000-0000-0000-000000000000}"/>
          </ac:spMkLst>
        </pc:spChg>
        <pc:spChg chg="mod">
          <ac:chgData name="Kerbech Kerbech" userId="3e3a1f7be89a799f" providerId="LiveId" clId="{9A4C7EDC-E05B-4055-9E26-F61E1DF0B348}" dt="2024-01-27T07:42:17.717" v="33" actId="20577"/>
          <ac:spMkLst>
            <pc:docMk/>
            <pc:sldMk cId="0" sldId="257"/>
            <ac:spMk id="3" creationId="{00000000-0000-0000-0000-000000000000}"/>
          </ac:spMkLst>
        </pc:spChg>
      </pc:sldChg>
      <pc:sldChg chg="modSp modAnim">
        <pc:chgData name="Kerbech Kerbech" userId="3e3a1f7be89a799f" providerId="LiveId" clId="{9A4C7EDC-E05B-4055-9E26-F61E1DF0B348}" dt="2024-01-27T07:43:12.517" v="41"/>
        <pc:sldMkLst>
          <pc:docMk/>
          <pc:sldMk cId="0" sldId="258"/>
        </pc:sldMkLst>
        <pc:spChg chg="mod">
          <ac:chgData name="Kerbech Kerbech" userId="3e3a1f7be89a799f" providerId="LiveId" clId="{9A4C7EDC-E05B-4055-9E26-F61E1DF0B348}" dt="2024-01-27T07:43:12.517" v="41"/>
          <ac:spMkLst>
            <pc:docMk/>
            <pc:sldMk cId="0" sldId="258"/>
            <ac:spMk id="3" creationId="{00000000-0000-0000-0000-000000000000}"/>
          </ac:spMkLst>
        </pc:spChg>
      </pc:sldChg>
      <pc:sldChg chg="modSp mod modAnim">
        <pc:chgData name="Kerbech Kerbech" userId="3e3a1f7be89a799f" providerId="LiveId" clId="{9A4C7EDC-E05B-4055-9E26-F61E1DF0B348}" dt="2024-01-27T07:45:35.873" v="99" actId="14100"/>
        <pc:sldMkLst>
          <pc:docMk/>
          <pc:sldMk cId="0" sldId="259"/>
        </pc:sldMkLst>
        <pc:spChg chg="mod">
          <ac:chgData name="Kerbech Kerbech" userId="3e3a1f7be89a799f" providerId="LiveId" clId="{9A4C7EDC-E05B-4055-9E26-F61E1DF0B348}" dt="2024-01-27T07:45:35.873" v="99" actId="14100"/>
          <ac:spMkLst>
            <pc:docMk/>
            <pc:sldMk cId="0" sldId="259"/>
            <ac:spMk id="3" creationId="{00000000-0000-0000-0000-000000000000}"/>
          </ac:spMkLst>
        </pc:spChg>
      </pc:sldChg>
      <pc:sldChg chg="del">
        <pc:chgData name="Kerbech Kerbech" userId="3e3a1f7be89a799f" providerId="LiveId" clId="{9A4C7EDC-E05B-4055-9E26-F61E1DF0B348}" dt="2024-01-27T07:45:50.775" v="100" actId="47"/>
        <pc:sldMkLst>
          <pc:docMk/>
          <pc:sldMk cId="0" sldId="260"/>
        </pc:sldMkLst>
      </pc:sldChg>
      <pc:sldChg chg="modSp modAnim">
        <pc:chgData name="Kerbech Kerbech" userId="3e3a1f7be89a799f" providerId="LiveId" clId="{9A4C7EDC-E05B-4055-9E26-F61E1DF0B348}" dt="2024-01-27T07:46:26.552" v="105"/>
        <pc:sldMkLst>
          <pc:docMk/>
          <pc:sldMk cId="0" sldId="263"/>
        </pc:sldMkLst>
        <pc:spChg chg="mod">
          <ac:chgData name="Kerbech Kerbech" userId="3e3a1f7be89a799f" providerId="LiveId" clId="{9A4C7EDC-E05B-4055-9E26-F61E1DF0B348}" dt="2024-01-27T07:46:26.552" v="105"/>
          <ac:spMkLst>
            <pc:docMk/>
            <pc:sldMk cId="0" sldId="263"/>
            <ac:spMk id="3" creationId="{00000000-0000-0000-0000-000000000000}"/>
          </ac:spMkLst>
        </pc:spChg>
      </pc:sldChg>
      <pc:sldChg chg="modSp mod modAnim">
        <pc:chgData name="Kerbech Kerbech" userId="3e3a1f7be89a799f" providerId="LiveId" clId="{9A4C7EDC-E05B-4055-9E26-F61E1DF0B348}" dt="2024-01-27T07:46:53.418" v="107" actId="27636"/>
        <pc:sldMkLst>
          <pc:docMk/>
          <pc:sldMk cId="0" sldId="264"/>
        </pc:sldMkLst>
        <pc:spChg chg="mod">
          <ac:chgData name="Kerbech Kerbech" userId="3e3a1f7be89a799f" providerId="LiveId" clId="{9A4C7EDC-E05B-4055-9E26-F61E1DF0B348}" dt="2024-01-27T07:46:53.418" v="107" actId="27636"/>
          <ac:spMkLst>
            <pc:docMk/>
            <pc:sldMk cId="0" sldId="264"/>
            <ac:spMk id="3" creationId="{00000000-0000-0000-0000-000000000000}"/>
          </ac:spMkLst>
        </pc:spChg>
      </pc:sldChg>
      <pc:sldChg chg="addSp delSp modSp mod">
        <pc:chgData name="Kerbech Kerbech" userId="3e3a1f7be89a799f" providerId="LiveId" clId="{9A4C7EDC-E05B-4055-9E26-F61E1DF0B348}" dt="2024-01-27T07:49:17.038" v="162" actId="1076"/>
        <pc:sldMkLst>
          <pc:docMk/>
          <pc:sldMk cId="0" sldId="265"/>
        </pc:sldMkLst>
        <pc:spChg chg="add del">
          <ac:chgData name="Kerbech Kerbech" userId="3e3a1f7be89a799f" providerId="LiveId" clId="{9A4C7EDC-E05B-4055-9E26-F61E1DF0B348}" dt="2024-01-27T07:47:10.108" v="110"/>
          <ac:spMkLst>
            <pc:docMk/>
            <pc:sldMk cId="0" sldId="265"/>
            <ac:spMk id="2" creationId="{0EA5CA2C-52E7-48E1-B7CA-B960F767F22C}"/>
          </ac:spMkLst>
        </pc:spChg>
        <pc:spChg chg="del mod">
          <ac:chgData name="Kerbech Kerbech" userId="3e3a1f7be89a799f" providerId="LiveId" clId="{9A4C7EDC-E05B-4055-9E26-F61E1DF0B348}" dt="2024-01-27T07:47:12.600" v="111" actId="478"/>
          <ac:spMkLst>
            <pc:docMk/>
            <pc:sldMk cId="0" sldId="265"/>
            <ac:spMk id="3" creationId="{00000000-0000-0000-0000-000000000000}"/>
          </ac:spMkLst>
        </pc:spChg>
        <pc:graphicFrameChg chg="add mod modGraphic">
          <ac:chgData name="Kerbech Kerbech" userId="3e3a1f7be89a799f" providerId="LiveId" clId="{9A4C7EDC-E05B-4055-9E26-F61E1DF0B348}" dt="2024-01-27T07:49:17.038" v="162" actId="1076"/>
          <ac:graphicFrameMkLst>
            <pc:docMk/>
            <pc:sldMk cId="0" sldId="265"/>
            <ac:graphicFrameMk id="4" creationId="{928C1567-6ABD-4AB1-B799-D6FA89E4B8E2}"/>
          </ac:graphicFrameMkLst>
        </pc:graphicFrameChg>
      </pc:sldChg>
    </pc:docChg>
  </pc:docChgLst>
  <pc:docChgLst>
    <pc:chgData name="Office User" userId="1d7004cb-c6ed-4528-9288-4b7c1efb7dc4" providerId="ADAL" clId="{C65F4496-CA4E-42EA-91F8-CC42ADC496EF}"/>
    <pc:docChg chg="custSel modSld">
      <pc:chgData name="Office User" userId="1d7004cb-c6ed-4528-9288-4b7c1efb7dc4" providerId="ADAL" clId="{C65F4496-CA4E-42EA-91F8-CC42ADC496EF}" dt="2023-10-12T09:39:23.477" v="42"/>
      <pc:docMkLst>
        <pc:docMk/>
      </pc:docMkLst>
      <pc:sldChg chg="modSp mod modAnim">
        <pc:chgData name="Office User" userId="1d7004cb-c6ed-4528-9288-4b7c1efb7dc4" providerId="ADAL" clId="{C65F4496-CA4E-42EA-91F8-CC42ADC496EF}" dt="2023-10-12T09:34:35.065" v="3"/>
        <pc:sldMkLst>
          <pc:docMk/>
          <pc:sldMk cId="0" sldId="256"/>
        </pc:sldMkLst>
        <pc:spChg chg="mod">
          <ac:chgData name="Office User" userId="1d7004cb-c6ed-4528-9288-4b7c1efb7dc4" providerId="ADAL" clId="{C65F4496-CA4E-42EA-91F8-CC42ADC496EF}" dt="2023-10-12T09:34:21.697" v="0" actId="1076"/>
          <ac:spMkLst>
            <pc:docMk/>
            <pc:sldMk cId="0" sldId="256"/>
            <ac:spMk id="2" creationId="{00000000-0000-0000-0000-000000000000}"/>
          </ac:spMkLst>
        </pc:spChg>
      </pc:sldChg>
      <pc:sldChg chg="modSp mod modAnim">
        <pc:chgData name="Office User" userId="1d7004cb-c6ed-4528-9288-4b7c1efb7dc4" providerId="ADAL" clId="{C65F4496-CA4E-42EA-91F8-CC42ADC496EF}" dt="2023-10-12T09:35:06.050" v="10"/>
        <pc:sldMkLst>
          <pc:docMk/>
          <pc:sldMk cId="0" sldId="257"/>
        </pc:sldMkLst>
        <pc:spChg chg="mod">
          <ac:chgData name="Office User" userId="1d7004cb-c6ed-4528-9288-4b7c1efb7dc4" providerId="ADAL" clId="{C65F4496-CA4E-42EA-91F8-CC42ADC496EF}" dt="2023-10-12T09:34:53.307" v="9" actId="14100"/>
          <ac:spMkLst>
            <pc:docMk/>
            <pc:sldMk cId="0" sldId="257"/>
            <ac:spMk id="3" creationId="{00000000-0000-0000-0000-000000000000}"/>
          </ac:spMkLst>
        </pc:spChg>
      </pc:sldChg>
      <pc:sldChg chg="modAnim">
        <pc:chgData name="Office User" userId="1d7004cb-c6ed-4528-9288-4b7c1efb7dc4" providerId="ADAL" clId="{C65F4496-CA4E-42EA-91F8-CC42ADC496EF}" dt="2023-10-12T09:35:16.981" v="11"/>
        <pc:sldMkLst>
          <pc:docMk/>
          <pc:sldMk cId="0" sldId="258"/>
        </pc:sldMkLst>
      </pc:sldChg>
      <pc:sldChg chg="modSp mod modAnim">
        <pc:chgData name="Office User" userId="1d7004cb-c6ed-4528-9288-4b7c1efb7dc4" providerId="ADAL" clId="{C65F4496-CA4E-42EA-91F8-CC42ADC496EF}" dt="2023-10-12T09:36:01.637" v="15" actId="27636"/>
        <pc:sldMkLst>
          <pc:docMk/>
          <pc:sldMk cId="0" sldId="259"/>
        </pc:sldMkLst>
        <pc:spChg chg="mod">
          <ac:chgData name="Office User" userId="1d7004cb-c6ed-4528-9288-4b7c1efb7dc4" providerId="ADAL" clId="{C65F4496-CA4E-42EA-91F8-CC42ADC496EF}" dt="2023-10-12T09:36:01.637" v="15" actId="27636"/>
          <ac:spMkLst>
            <pc:docMk/>
            <pc:sldMk cId="0" sldId="259"/>
            <ac:spMk id="3" creationId="{00000000-0000-0000-0000-000000000000}"/>
          </ac:spMkLst>
        </pc:spChg>
      </pc:sldChg>
      <pc:sldChg chg="modAnim">
        <pc:chgData name="Office User" userId="1d7004cb-c6ed-4528-9288-4b7c1efb7dc4" providerId="ADAL" clId="{C65F4496-CA4E-42EA-91F8-CC42ADC496EF}" dt="2023-10-12T09:36:13.849" v="16"/>
        <pc:sldMkLst>
          <pc:docMk/>
          <pc:sldMk cId="0" sldId="260"/>
        </pc:sldMkLst>
      </pc:sldChg>
      <pc:sldChg chg="modAnim">
        <pc:chgData name="Office User" userId="1d7004cb-c6ed-4528-9288-4b7c1efb7dc4" providerId="ADAL" clId="{C65F4496-CA4E-42EA-91F8-CC42ADC496EF}" dt="2023-10-12T09:36:33.767" v="18"/>
        <pc:sldMkLst>
          <pc:docMk/>
          <pc:sldMk cId="0" sldId="261"/>
        </pc:sldMkLst>
      </pc:sldChg>
      <pc:sldChg chg="modAnim">
        <pc:chgData name="Office User" userId="1d7004cb-c6ed-4528-9288-4b7c1efb7dc4" providerId="ADAL" clId="{C65F4496-CA4E-42EA-91F8-CC42ADC496EF}" dt="2023-10-12T09:36:41.175" v="19"/>
        <pc:sldMkLst>
          <pc:docMk/>
          <pc:sldMk cId="0" sldId="262"/>
        </pc:sldMkLst>
      </pc:sldChg>
      <pc:sldChg chg="modSp mod modAnim">
        <pc:chgData name="Office User" userId="1d7004cb-c6ed-4528-9288-4b7c1efb7dc4" providerId="ADAL" clId="{C65F4496-CA4E-42EA-91F8-CC42ADC496EF}" dt="2023-10-12T09:38:06.999" v="29"/>
        <pc:sldMkLst>
          <pc:docMk/>
          <pc:sldMk cId="0" sldId="263"/>
        </pc:sldMkLst>
        <pc:spChg chg="mod">
          <ac:chgData name="Office User" userId="1d7004cb-c6ed-4528-9288-4b7c1efb7dc4" providerId="ADAL" clId="{C65F4496-CA4E-42EA-91F8-CC42ADC496EF}" dt="2023-10-12T09:37:43.097" v="27" actId="27636"/>
          <ac:spMkLst>
            <pc:docMk/>
            <pc:sldMk cId="0" sldId="263"/>
            <ac:spMk id="3" creationId="{00000000-0000-0000-0000-000000000000}"/>
          </ac:spMkLst>
        </pc:spChg>
      </pc:sldChg>
      <pc:sldChg chg="modAnim">
        <pc:chgData name="Office User" userId="1d7004cb-c6ed-4528-9288-4b7c1efb7dc4" providerId="ADAL" clId="{C65F4496-CA4E-42EA-91F8-CC42ADC496EF}" dt="2023-10-12T09:38:15.946" v="31"/>
        <pc:sldMkLst>
          <pc:docMk/>
          <pc:sldMk cId="0" sldId="264"/>
        </pc:sldMkLst>
      </pc:sldChg>
      <pc:sldChg chg="modSp mod modAnim">
        <pc:chgData name="Office User" userId="1d7004cb-c6ed-4528-9288-4b7c1efb7dc4" providerId="ADAL" clId="{C65F4496-CA4E-42EA-91F8-CC42ADC496EF}" dt="2023-10-12T09:38:58.569" v="38"/>
        <pc:sldMkLst>
          <pc:docMk/>
          <pc:sldMk cId="0" sldId="265"/>
        </pc:sldMkLst>
        <pc:spChg chg="mod">
          <ac:chgData name="Office User" userId="1d7004cb-c6ed-4528-9288-4b7c1efb7dc4" providerId="ADAL" clId="{C65F4496-CA4E-42EA-91F8-CC42ADC496EF}" dt="2023-10-12T09:38:39.673" v="37" actId="113"/>
          <ac:spMkLst>
            <pc:docMk/>
            <pc:sldMk cId="0" sldId="265"/>
            <ac:spMk id="3" creationId="{00000000-0000-0000-0000-000000000000}"/>
          </ac:spMkLst>
        </pc:spChg>
      </pc:sldChg>
      <pc:sldChg chg="modAnim">
        <pc:chgData name="Office User" userId="1d7004cb-c6ed-4528-9288-4b7c1efb7dc4" providerId="ADAL" clId="{C65F4496-CA4E-42EA-91F8-CC42ADC496EF}" dt="2023-10-12T09:39:14.062" v="40"/>
        <pc:sldMkLst>
          <pc:docMk/>
          <pc:sldMk cId="0" sldId="266"/>
        </pc:sldMkLst>
      </pc:sldChg>
      <pc:sldChg chg="modAnim">
        <pc:chgData name="Office User" userId="1d7004cb-c6ed-4528-9288-4b7c1efb7dc4" providerId="ADAL" clId="{C65F4496-CA4E-42EA-91F8-CC42ADC496EF}" dt="2023-10-12T09:39:23.477" v="42"/>
        <pc:sldMkLst>
          <pc:docMk/>
          <pc:sldMk cId="0" sldId="26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83786C-12B5-496F-ADC3-F98EDEFA8A64}"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fr-FR"/>
        </a:p>
      </dgm:t>
    </dgm:pt>
    <dgm:pt modelId="{6E5F4D6C-7756-49B7-BD6E-F5970C78034B}">
      <dgm:prSet/>
      <dgm:spPr/>
      <dgm:t>
        <a:bodyPr/>
        <a:lstStyle/>
        <a:p>
          <a:endParaRPr lang="fr-FR"/>
        </a:p>
      </dgm:t>
    </dgm:pt>
    <dgm:pt modelId="{D2448941-E122-45C3-A76A-D4AB702DB9A2}" type="parTrans" cxnId="{D7B8649B-E2E6-44F6-8413-59CEACF1CD1B}">
      <dgm:prSet/>
      <dgm:spPr/>
      <dgm:t>
        <a:bodyPr/>
        <a:lstStyle/>
        <a:p>
          <a:endParaRPr lang="fr-FR"/>
        </a:p>
      </dgm:t>
    </dgm:pt>
    <dgm:pt modelId="{8E07B82C-E11C-4A21-B437-319B15C925F7}" type="sibTrans" cxnId="{D7B8649B-E2E6-44F6-8413-59CEACF1CD1B}">
      <dgm:prSet/>
      <dgm:spPr/>
      <dgm:t>
        <a:bodyPr/>
        <a:lstStyle/>
        <a:p>
          <a:endParaRPr lang="fr-FR"/>
        </a:p>
      </dgm:t>
    </dgm:pt>
    <dgm:pt modelId="{DD1DA80A-D727-4CB1-BB1D-4D3A2925264E}">
      <dgm:prSet/>
      <dgm:spPr/>
      <dgm:t>
        <a:bodyPr/>
        <a:lstStyle/>
        <a:p>
          <a:r>
            <a:rPr lang="ar-DZ" b="1" baseline="0" dirty="0"/>
            <a:t>جامعة أم البواقي </a:t>
          </a:r>
          <a:endParaRPr lang="fr-FR" dirty="0"/>
        </a:p>
      </dgm:t>
    </dgm:pt>
    <dgm:pt modelId="{09B3ED9E-D3CA-406E-B8E3-A9995748C864}" type="parTrans" cxnId="{2EB69A8A-2AB1-4062-9213-6AE7692127A1}">
      <dgm:prSet/>
      <dgm:spPr/>
      <dgm:t>
        <a:bodyPr/>
        <a:lstStyle/>
        <a:p>
          <a:endParaRPr lang="fr-FR"/>
        </a:p>
      </dgm:t>
    </dgm:pt>
    <dgm:pt modelId="{95D0A0AC-1952-4008-9DD6-44A07C3E6AB3}" type="sibTrans" cxnId="{2EB69A8A-2AB1-4062-9213-6AE7692127A1}">
      <dgm:prSet/>
      <dgm:spPr/>
      <dgm:t>
        <a:bodyPr/>
        <a:lstStyle/>
        <a:p>
          <a:endParaRPr lang="fr-FR"/>
        </a:p>
      </dgm:t>
    </dgm:pt>
    <dgm:pt modelId="{4BB7D211-A9A8-45C6-B629-9A66C90F5BD5}">
      <dgm:prSet/>
      <dgm:spPr/>
      <dgm:t>
        <a:bodyPr/>
        <a:lstStyle/>
        <a:p>
          <a:r>
            <a:rPr lang="ar-DZ" b="1" baseline="0"/>
            <a:t>د. قرباش بلقاسم</a:t>
          </a:r>
          <a:endParaRPr lang="fr-FR"/>
        </a:p>
      </dgm:t>
    </dgm:pt>
    <dgm:pt modelId="{8A759F12-5E8E-4CE0-9BD0-0BC827A56A9D}" type="parTrans" cxnId="{202CD0E3-4240-40A9-9D07-4E94A994CF8A}">
      <dgm:prSet/>
      <dgm:spPr/>
      <dgm:t>
        <a:bodyPr/>
        <a:lstStyle/>
        <a:p>
          <a:endParaRPr lang="fr-FR"/>
        </a:p>
      </dgm:t>
    </dgm:pt>
    <dgm:pt modelId="{55EF9053-3A1E-49AE-9D1E-167FDF9835F6}" type="sibTrans" cxnId="{202CD0E3-4240-40A9-9D07-4E94A994CF8A}">
      <dgm:prSet/>
      <dgm:spPr/>
      <dgm:t>
        <a:bodyPr/>
        <a:lstStyle/>
        <a:p>
          <a:endParaRPr lang="fr-FR"/>
        </a:p>
      </dgm:t>
    </dgm:pt>
    <dgm:pt modelId="{8AD1C383-85AD-4649-9E53-4B30C4B3E341}" type="pres">
      <dgm:prSet presAssocID="{8983786C-12B5-496F-ADC3-F98EDEFA8A64}" presName="compositeShape" presStyleCnt="0">
        <dgm:presLayoutVars>
          <dgm:chMax val="7"/>
          <dgm:dir/>
          <dgm:resizeHandles val="exact"/>
        </dgm:presLayoutVars>
      </dgm:prSet>
      <dgm:spPr/>
      <dgm:t>
        <a:bodyPr/>
        <a:lstStyle/>
        <a:p>
          <a:endParaRPr lang="fr-FR"/>
        </a:p>
      </dgm:t>
    </dgm:pt>
    <dgm:pt modelId="{7F583090-2CF0-4FDD-A3FC-971F16398885}" type="pres">
      <dgm:prSet presAssocID="{6E5F4D6C-7756-49B7-BD6E-F5970C78034B}" presName="circ1" presStyleLbl="vennNode1" presStyleIdx="0" presStyleCnt="3" custLinFactNeighborX="-77111" custLinFactNeighborY="-2083"/>
      <dgm:spPr/>
      <dgm:t>
        <a:bodyPr/>
        <a:lstStyle/>
        <a:p>
          <a:endParaRPr lang="fr-FR"/>
        </a:p>
      </dgm:t>
    </dgm:pt>
    <dgm:pt modelId="{8A02615C-C5B7-4AAE-82C4-ECB1AF58EEC8}" type="pres">
      <dgm:prSet presAssocID="{6E5F4D6C-7756-49B7-BD6E-F5970C78034B}" presName="circ1Tx" presStyleLbl="revTx" presStyleIdx="0" presStyleCnt="0">
        <dgm:presLayoutVars>
          <dgm:chMax val="0"/>
          <dgm:chPref val="0"/>
          <dgm:bulletEnabled val="1"/>
        </dgm:presLayoutVars>
      </dgm:prSet>
      <dgm:spPr/>
      <dgm:t>
        <a:bodyPr/>
        <a:lstStyle/>
        <a:p>
          <a:endParaRPr lang="fr-FR"/>
        </a:p>
      </dgm:t>
    </dgm:pt>
    <dgm:pt modelId="{B73EEBB8-64D2-475D-AA6E-E16BB5BE84FF}" type="pres">
      <dgm:prSet presAssocID="{DD1DA80A-D727-4CB1-BB1D-4D3A2925264E}" presName="circ2" presStyleLbl="vennNode1" presStyleIdx="1" presStyleCnt="3" custLinFactNeighborX="-94077" custLinFactNeighborY="2326"/>
      <dgm:spPr/>
      <dgm:t>
        <a:bodyPr/>
        <a:lstStyle/>
        <a:p>
          <a:endParaRPr lang="fr-FR"/>
        </a:p>
      </dgm:t>
    </dgm:pt>
    <dgm:pt modelId="{F3B8ED6E-DA8C-4868-AFFE-0C08CC63033F}" type="pres">
      <dgm:prSet presAssocID="{DD1DA80A-D727-4CB1-BB1D-4D3A2925264E}" presName="circ2Tx" presStyleLbl="revTx" presStyleIdx="0" presStyleCnt="0">
        <dgm:presLayoutVars>
          <dgm:chMax val="0"/>
          <dgm:chPref val="0"/>
          <dgm:bulletEnabled val="1"/>
        </dgm:presLayoutVars>
      </dgm:prSet>
      <dgm:spPr/>
      <dgm:t>
        <a:bodyPr/>
        <a:lstStyle/>
        <a:p>
          <a:endParaRPr lang="fr-FR"/>
        </a:p>
      </dgm:t>
    </dgm:pt>
    <dgm:pt modelId="{4EFF5404-024A-472F-A4ED-A054E459EB71}" type="pres">
      <dgm:prSet presAssocID="{4BB7D211-A9A8-45C6-B629-9A66C90F5BD5}" presName="circ3" presStyleLbl="vennNode1" presStyleIdx="2" presStyleCnt="3" custLinFactNeighborX="-88820" custLinFactNeighborY="-4538"/>
      <dgm:spPr/>
      <dgm:t>
        <a:bodyPr/>
        <a:lstStyle/>
        <a:p>
          <a:endParaRPr lang="fr-FR"/>
        </a:p>
      </dgm:t>
    </dgm:pt>
    <dgm:pt modelId="{157A1CF3-E271-470D-8F94-3C9B5486FC2B}" type="pres">
      <dgm:prSet presAssocID="{4BB7D211-A9A8-45C6-B629-9A66C90F5BD5}" presName="circ3Tx" presStyleLbl="revTx" presStyleIdx="0" presStyleCnt="0">
        <dgm:presLayoutVars>
          <dgm:chMax val="0"/>
          <dgm:chPref val="0"/>
          <dgm:bulletEnabled val="1"/>
        </dgm:presLayoutVars>
      </dgm:prSet>
      <dgm:spPr/>
      <dgm:t>
        <a:bodyPr/>
        <a:lstStyle/>
        <a:p>
          <a:endParaRPr lang="fr-FR"/>
        </a:p>
      </dgm:t>
    </dgm:pt>
  </dgm:ptLst>
  <dgm:cxnLst>
    <dgm:cxn modelId="{91A41E5D-5191-439B-A524-C8B07AA5C124}" type="presOf" srcId="{DD1DA80A-D727-4CB1-BB1D-4D3A2925264E}" destId="{B73EEBB8-64D2-475D-AA6E-E16BB5BE84FF}" srcOrd="0" destOrd="0" presId="urn:microsoft.com/office/officeart/2005/8/layout/venn1"/>
    <dgm:cxn modelId="{D7B8649B-E2E6-44F6-8413-59CEACF1CD1B}" srcId="{8983786C-12B5-496F-ADC3-F98EDEFA8A64}" destId="{6E5F4D6C-7756-49B7-BD6E-F5970C78034B}" srcOrd="0" destOrd="0" parTransId="{D2448941-E122-45C3-A76A-D4AB702DB9A2}" sibTransId="{8E07B82C-E11C-4A21-B437-319B15C925F7}"/>
    <dgm:cxn modelId="{A71A1751-FADD-472B-962E-E70E9A511A1F}" type="presOf" srcId="{4BB7D211-A9A8-45C6-B629-9A66C90F5BD5}" destId="{157A1CF3-E271-470D-8F94-3C9B5486FC2B}" srcOrd="1" destOrd="0" presId="urn:microsoft.com/office/officeart/2005/8/layout/venn1"/>
    <dgm:cxn modelId="{29C6AE14-A080-4FEF-8B99-072788B79A22}" type="presOf" srcId="{6E5F4D6C-7756-49B7-BD6E-F5970C78034B}" destId="{7F583090-2CF0-4FDD-A3FC-971F16398885}" srcOrd="0" destOrd="0" presId="urn:microsoft.com/office/officeart/2005/8/layout/venn1"/>
    <dgm:cxn modelId="{C82C6689-83B7-4AD6-8668-A9AD8C9E38A7}" type="presOf" srcId="{DD1DA80A-D727-4CB1-BB1D-4D3A2925264E}" destId="{F3B8ED6E-DA8C-4868-AFFE-0C08CC63033F}" srcOrd="1" destOrd="0" presId="urn:microsoft.com/office/officeart/2005/8/layout/venn1"/>
    <dgm:cxn modelId="{33341604-3DF9-4217-B794-F27B9EAB4C2F}" type="presOf" srcId="{8983786C-12B5-496F-ADC3-F98EDEFA8A64}" destId="{8AD1C383-85AD-4649-9E53-4B30C4B3E341}" srcOrd="0" destOrd="0" presId="urn:microsoft.com/office/officeart/2005/8/layout/venn1"/>
    <dgm:cxn modelId="{2EB69A8A-2AB1-4062-9213-6AE7692127A1}" srcId="{8983786C-12B5-496F-ADC3-F98EDEFA8A64}" destId="{DD1DA80A-D727-4CB1-BB1D-4D3A2925264E}" srcOrd="1" destOrd="0" parTransId="{09B3ED9E-D3CA-406E-B8E3-A9995748C864}" sibTransId="{95D0A0AC-1952-4008-9DD6-44A07C3E6AB3}"/>
    <dgm:cxn modelId="{A748A4EA-706B-4FAF-845D-25A029CB2CDC}" type="presOf" srcId="{4BB7D211-A9A8-45C6-B629-9A66C90F5BD5}" destId="{4EFF5404-024A-472F-A4ED-A054E459EB71}" srcOrd="0" destOrd="0" presId="urn:microsoft.com/office/officeart/2005/8/layout/venn1"/>
    <dgm:cxn modelId="{202CD0E3-4240-40A9-9D07-4E94A994CF8A}" srcId="{8983786C-12B5-496F-ADC3-F98EDEFA8A64}" destId="{4BB7D211-A9A8-45C6-B629-9A66C90F5BD5}" srcOrd="2" destOrd="0" parTransId="{8A759F12-5E8E-4CE0-9BD0-0BC827A56A9D}" sibTransId="{55EF9053-3A1E-49AE-9D1E-167FDF9835F6}"/>
    <dgm:cxn modelId="{03C0DF01-A3B8-49E8-9A99-6627A48AE78C}" type="presOf" srcId="{6E5F4D6C-7756-49B7-BD6E-F5970C78034B}" destId="{8A02615C-C5B7-4AAE-82C4-ECB1AF58EEC8}" srcOrd="1" destOrd="0" presId="urn:microsoft.com/office/officeart/2005/8/layout/venn1"/>
    <dgm:cxn modelId="{991478B4-AAAA-4B33-915A-922F525F9222}" type="presParOf" srcId="{8AD1C383-85AD-4649-9E53-4B30C4B3E341}" destId="{7F583090-2CF0-4FDD-A3FC-971F16398885}" srcOrd="0" destOrd="0" presId="urn:microsoft.com/office/officeart/2005/8/layout/venn1"/>
    <dgm:cxn modelId="{AB69FEF9-D3E0-47C5-941B-765568426325}" type="presParOf" srcId="{8AD1C383-85AD-4649-9E53-4B30C4B3E341}" destId="{8A02615C-C5B7-4AAE-82C4-ECB1AF58EEC8}" srcOrd="1" destOrd="0" presId="urn:microsoft.com/office/officeart/2005/8/layout/venn1"/>
    <dgm:cxn modelId="{8619B117-8ECF-46AD-A35F-9E3EDB966494}" type="presParOf" srcId="{8AD1C383-85AD-4649-9E53-4B30C4B3E341}" destId="{B73EEBB8-64D2-475D-AA6E-E16BB5BE84FF}" srcOrd="2" destOrd="0" presId="urn:microsoft.com/office/officeart/2005/8/layout/venn1"/>
    <dgm:cxn modelId="{0D594DEB-85EF-4B24-A8B4-3DB6AF484105}" type="presParOf" srcId="{8AD1C383-85AD-4649-9E53-4B30C4B3E341}" destId="{F3B8ED6E-DA8C-4868-AFFE-0C08CC63033F}" srcOrd="3" destOrd="0" presId="urn:microsoft.com/office/officeart/2005/8/layout/venn1"/>
    <dgm:cxn modelId="{85362200-E292-4FBE-8458-DC997C92AA1F}" type="presParOf" srcId="{8AD1C383-85AD-4649-9E53-4B30C4B3E341}" destId="{4EFF5404-024A-472F-A4ED-A054E459EB71}" srcOrd="4" destOrd="0" presId="urn:microsoft.com/office/officeart/2005/8/layout/venn1"/>
    <dgm:cxn modelId="{2835A7D0-62D9-4D93-9FEB-9930721552F6}" type="presParOf" srcId="{8AD1C383-85AD-4649-9E53-4B30C4B3E341}" destId="{157A1CF3-E271-470D-8F94-3C9B5486FC2B}"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583090-2CF0-4FDD-A3FC-971F16398885}">
      <dsp:nvSpPr>
        <dsp:cNvPr id="0" name=""/>
        <dsp:cNvSpPr/>
      </dsp:nvSpPr>
      <dsp:spPr>
        <a:xfrm>
          <a:off x="369830" y="3"/>
          <a:ext cx="1142181" cy="1142181"/>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fr-FR" sz="1800" kern="1200"/>
        </a:p>
      </dsp:txBody>
      <dsp:txXfrm>
        <a:off x="522121" y="199885"/>
        <a:ext cx="837599" cy="513981"/>
      </dsp:txXfrm>
    </dsp:sp>
    <dsp:sp modelId="{B73EEBB8-64D2-475D-AA6E-E16BB5BE84FF}">
      <dsp:nvSpPr>
        <dsp:cNvPr id="0" name=""/>
        <dsp:cNvSpPr/>
      </dsp:nvSpPr>
      <dsp:spPr>
        <a:xfrm>
          <a:off x="588185" y="761454"/>
          <a:ext cx="1142181" cy="1142181"/>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ar-DZ" sz="1800" b="1" kern="1200" baseline="0" dirty="0"/>
            <a:t>جامعة أم البواقي </a:t>
          </a:r>
          <a:endParaRPr lang="fr-FR" sz="1800" kern="1200" dirty="0"/>
        </a:p>
      </dsp:txBody>
      <dsp:txXfrm>
        <a:off x="937502" y="1056517"/>
        <a:ext cx="685308" cy="628199"/>
      </dsp:txXfrm>
    </dsp:sp>
    <dsp:sp modelId="{4EFF5404-024A-472F-A4ED-A054E459EB71}">
      <dsp:nvSpPr>
        <dsp:cNvPr id="0" name=""/>
        <dsp:cNvSpPr/>
      </dsp:nvSpPr>
      <dsp:spPr>
        <a:xfrm>
          <a:off x="0" y="685826"/>
          <a:ext cx="1142181" cy="1142181"/>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ar-DZ" sz="1800" b="1" kern="1200" baseline="0"/>
            <a:t>د. قرباش بلقاسم</a:t>
          </a:r>
          <a:endParaRPr lang="fr-FR" sz="1800" kern="1200"/>
        </a:p>
      </dsp:txBody>
      <dsp:txXfrm>
        <a:off x="107555" y="980890"/>
        <a:ext cx="685308" cy="62819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B3BF1B4F-EF63-41AD-A30F-B4357166776E}" type="datetimeFigureOut">
              <a:rPr lang="fr-FR" smtClean="0"/>
              <a:t>27/01/2024</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9A147A2-6366-4678-A3CC-07AEB4A6BB23}" type="slidenum">
              <a:rPr lang="fr-FR" smtClean="0"/>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A147A2-6366-4678-A3CC-07AEB4A6BB23}"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C9A147A2-6366-4678-A3CC-07AEB4A6BB23}" type="slidenum">
              <a:rPr lang="fr-FR" smtClean="0"/>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C9A147A2-6366-4678-A3CC-07AEB4A6BB23}" type="slidenum">
              <a:rPr lang="fr-FR" smtClean="0"/>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9A147A2-6366-4678-A3CC-07AEB4A6BB23}" type="slidenum">
              <a:rPr lang="fr-FR" smtClean="0"/>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B3BF1B4F-EF63-41AD-A30F-B4357166776E}" type="datetimeFigureOut">
              <a:rPr lang="fr-FR" smtClean="0"/>
              <a:t>27/01/2024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A147A2-6366-4678-A3CC-07AEB4A6BB23}" type="slidenum">
              <a:rPr lang="fr-FR" smtClean="0"/>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B3BF1B4F-EF63-41AD-A30F-B4357166776E}" type="datetimeFigureOut">
              <a:rPr lang="fr-FR" smtClean="0"/>
              <a:t>27/01/2024</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C9A147A2-6366-4678-A3CC-07AEB4A6BB23}" type="slidenum">
              <a:rPr lang="fr-FR" smtClean="0"/>
              <a:t>‹N°›</a:t>
            </a:fld>
            <a:endParaRPr lang="fr-FR"/>
          </a:p>
        </p:txBody>
      </p:sp>
      <p:sp>
        <p:nvSpPr>
          <p:cNvPr id="23" name="Titre 22"/>
          <p:cNvSpPr>
            <a:spLocks noGrp="1"/>
          </p:cNvSpPr>
          <p:nvPr>
            <p:ph type="title"/>
          </p:nvPr>
        </p:nvSpPr>
        <p:spPr/>
        <p:txBody>
          <a:bodyPr rtlCol="0" anchor="b" anchorCtr="0"/>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B3BF1B4F-EF63-41AD-A30F-B4357166776E}" type="datetimeFigureOut">
              <a:rPr lang="fr-FR" smtClean="0"/>
              <a:t>27/01/2024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C9A147A2-6366-4678-A3CC-07AEB4A6BB2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B3BF1B4F-EF63-41AD-A30F-B4357166776E}" type="datetimeFigureOut">
              <a:rPr lang="fr-FR" smtClean="0"/>
              <a:t>27/01/2024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9A147A2-6366-4678-A3CC-07AEB4A6BB2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9A147A2-6366-4678-A3CC-07AEB4A6BB23}" type="slidenum">
              <a:rPr lang="fr-FR" smtClean="0"/>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B3BF1B4F-EF63-41AD-A30F-B4357166776E}" type="datetimeFigureOut">
              <a:rPr lang="fr-FR" smtClean="0"/>
              <a:t>27/01/2024</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C9A147A2-6366-4678-A3CC-07AEB4A6BB23}" type="slidenum">
              <a:rPr lang="fr-FR" smtClean="0"/>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B3BF1B4F-EF63-41AD-A30F-B4357166776E}" type="datetimeFigureOut">
              <a:rPr lang="fr-FR" smtClean="0"/>
              <a:t>27/01/2024</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3BF1B4F-EF63-41AD-A30F-B4357166776E}" type="datetimeFigureOut">
              <a:rPr lang="fr-FR" smtClean="0"/>
              <a:t>27/01/2024</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9A147A2-6366-4678-A3CC-07AEB4A6BB23}" type="slidenum">
              <a:rPr lang="fr-FR" smtClean="0"/>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a:extLst>
              <a:ext uri="{FF2B5EF4-FFF2-40B4-BE49-F238E27FC236}">
                <a16:creationId xmlns:a16="http://schemas.microsoft.com/office/drawing/2014/main" id="{E59208FF-0944-4512-86E6-11F60DED34D9}"/>
              </a:ext>
            </a:extLst>
          </p:cNvPr>
          <p:cNvGraphicFramePr/>
          <p:nvPr>
            <p:extLst>
              <p:ext uri="{D42A27DB-BD31-4B8C-83A1-F6EECF244321}">
                <p14:modId xmlns:p14="http://schemas.microsoft.com/office/powerpoint/2010/main" val="2076255901"/>
              </p:ext>
            </p:extLst>
          </p:nvPr>
        </p:nvGraphicFramePr>
        <p:xfrm>
          <a:off x="1043608" y="3320988"/>
          <a:ext cx="3643338" cy="1903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p:cNvSpPr>
            <a:spLocks noGrp="1"/>
          </p:cNvSpPr>
          <p:nvPr>
            <p:ph type="ctrTitle"/>
          </p:nvPr>
        </p:nvSpPr>
        <p:spPr>
          <a:xfrm>
            <a:off x="-6800" y="-563689"/>
            <a:ext cx="8892480" cy="2600342"/>
          </a:xfrm>
        </p:spPr>
        <p:txBody>
          <a:bodyPr>
            <a:normAutofit/>
          </a:bodyPr>
          <a:lstStyle/>
          <a:p>
            <a:r>
              <a:rPr lang="ar-SA" b="1" dirty="0">
                <a:latin typeface="Lotus Linotype" pitchFamily="2" charset="-78"/>
                <a:cs typeface="Lotus Linotype" pitchFamily="2" charset="-78"/>
              </a:rPr>
              <a:t>المحاضرة الخامسة</a:t>
            </a:r>
            <a:br>
              <a:rPr lang="ar-SA" b="1" dirty="0">
                <a:latin typeface="Lotus Linotype" pitchFamily="2" charset="-78"/>
                <a:cs typeface="Lotus Linotype" pitchFamily="2" charset="-78"/>
              </a:rPr>
            </a:br>
            <a:r>
              <a:rPr lang="ar-SA" b="1" dirty="0" smtClean="0">
                <a:latin typeface="Lotus Linotype" pitchFamily="2" charset="-78"/>
                <a:cs typeface="Lotus Linotype" pitchFamily="2" charset="-78"/>
              </a:rPr>
              <a:t>نص </a:t>
            </a:r>
            <a:r>
              <a:rPr lang="ar-SA" b="1" dirty="0">
                <a:latin typeface="Lotus Linotype" pitchFamily="2" charset="-78"/>
                <a:cs typeface="Lotus Linotype" pitchFamily="2" charset="-78"/>
              </a:rPr>
              <a:t>من رحلة ابن زاكور إلى الجزائر أواخر القرن 17م.</a:t>
            </a:r>
          </a:p>
        </p:txBody>
      </p:sp>
      <p:pic>
        <p:nvPicPr>
          <p:cNvPr id="3" name="Imag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35896" y="2797566"/>
            <a:ext cx="4968552" cy="29504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272" y="404664"/>
            <a:ext cx="8534400" cy="758952"/>
          </a:xfrm>
        </p:spPr>
        <p:txBody>
          <a:bodyPr>
            <a:normAutofit fontScale="90000"/>
          </a:bodyPr>
          <a:lstStyle/>
          <a:p>
            <a:r>
              <a:rPr lang="ar-DZ" b="1" dirty="0">
                <a:solidFill>
                  <a:srgbClr val="FF0000"/>
                </a:solidFill>
                <a:latin typeface="Lotus Linotype" pitchFamily="2" charset="-78"/>
                <a:cs typeface="Lotus Linotype" pitchFamily="2" charset="-78"/>
              </a:rPr>
              <a:t/>
            </a:r>
            <a:br>
              <a:rPr lang="ar-DZ" b="1" dirty="0">
                <a:solidFill>
                  <a:srgbClr val="FF0000"/>
                </a:solidFill>
                <a:latin typeface="Lotus Linotype" pitchFamily="2" charset="-78"/>
                <a:cs typeface="Lotus Linotype" pitchFamily="2" charset="-78"/>
              </a:rPr>
            </a:br>
            <a:r>
              <a:rPr lang="ar-DZ" b="1" dirty="0">
                <a:solidFill>
                  <a:srgbClr val="FF0000"/>
                </a:solidFill>
                <a:latin typeface="Lotus Linotype" pitchFamily="2" charset="-78"/>
                <a:cs typeface="Lotus Linotype" pitchFamily="2" charset="-78"/>
              </a:rPr>
              <a:t/>
            </a:r>
            <a:br>
              <a:rPr lang="ar-DZ" b="1" dirty="0">
                <a:solidFill>
                  <a:srgbClr val="FF0000"/>
                </a:solidFill>
                <a:latin typeface="Lotus Linotype" pitchFamily="2" charset="-78"/>
                <a:cs typeface="Lotus Linotype" pitchFamily="2" charset="-78"/>
              </a:rPr>
            </a:br>
            <a:r>
              <a:rPr lang="ar-SA" b="1" dirty="0">
                <a:solidFill>
                  <a:srgbClr val="FF0000"/>
                </a:solidFill>
                <a:latin typeface="Lotus Linotype" pitchFamily="2" charset="-78"/>
                <a:cs typeface="Lotus Linotype" pitchFamily="2" charset="-78"/>
              </a:rPr>
              <a:t>النص: الحرب العالمية الأولى 1914-1918م.</a:t>
            </a:r>
            <a:r>
              <a:rPr lang="fr-FR" b="1" dirty="0">
                <a:solidFill>
                  <a:srgbClr val="FF0000"/>
                </a:solidFill>
                <a:latin typeface="Lotus Linotype" pitchFamily="2" charset="-78"/>
                <a:cs typeface="Lotus Linotype" pitchFamily="2" charset="-78"/>
              </a:rPr>
              <a:t/>
            </a:r>
            <a:br>
              <a:rPr lang="fr-FR" b="1" dirty="0">
                <a:solidFill>
                  <a:srgbClr val="FF0000"/>
                </a:solidFill>
                <a:latin typeface="Lotus Linotype" pitchFamily="2" charset="-78"/>
                <a:cs typeface="Lotus Linotype" pitchFamily="2" charset="-78"/>
              </a:rPr>
            </a:br>
            <a:endParaRPr lang="fr-FR" b="1" dirty="0">
              <a:solidFill>
                <a:srgbClr val="FF0000"/>
              </a:solidFill>
            </a:endParaRPr>
          </a:p>
        </p:txBody>
      </p:sp>
      <p:sp>
        <p:nvSpPr>
          <p:cNvPr id="3" name="Espace réservé du contenu 2"/>
          <p:cNvSpPr>
            <a:spLocks noGrp="1"/>
          </p:cNvSpPr>
          <p:nvPr>
            <p:ph sz="quarter" idx="1"/>
          </p:nvPr>
        </p:nvSpPr>
        <p:spPr>
          <a:xfrm>
            <a:off x="301752" y="1527048"/>
            <a:ext cx="8503920" cy="5142312"/>
          </a:xfrm>
        </p:spPr>
        <p:txBody>
          <a:bodyPr>
            <a:noAutofit/>
          </a:bodyPr>
          <a:lstStyle/>
          <a:p>
            <a:pPr marL="0" indent="0" algn="just" rtl="1">
              <a:buNone/>
            </a:pPr>
            <a:r>
              <a:rPr lang="ar-SA" sz="2300" dirty="0" smtClean="0">
                <a:latin typeface="Lotus Linotype" pitchFamily="2" charset="-78"/>
                <a:cs typeface="Lotus Linotype" pitchFamily="2" charset="-78"/>
              </a:rPr>
              <a:t>وإنّه </a:t>
            </a:r>
            <a:r>
              <a:rPr lang="ar-SA" sz="2300" dirty="0">
                <a:latin typeface="Lotus Linotype" pitchFamily="2" charset="-78"/>
                <a:cs typeface="Lotus Linotype" pitchFamily="2" charset="-78"/>
              </a:rPr>
              <a:t>لما منّ الله عليّ المولى الكريم، ذو الفضل السابغ العظيم، بدخول مدينة الجزائر، ذات الجمال الباهر، وحلول مغانيها النّواظر، التي غصّ ببهجتها كلّ عدوّ كافر، فلذلك يتربّصون بها الدوائر، في الموارد والمصادر، ويرسلون عليها صواعق لم تُعهد في الزّمن الغابر، أبرأني من غليلي ووجدي ما عانيته في روائها العسجدي، وبحرها </a:t>
            </a:r>
            <a:r>
              <a:rPr lang="ar-SA" sz="2300" dirty="0" err="1">
                <a:latin typeface="Lotus Linotype" pitchFamily="2" charset="-78"/>
                <a:cs typeface="Lotus Linotype" pitchFamily="2" charset="-78"/>
              </a:rPr>
              <a:t>اللازوردي</a:t>
            </a:r>
            <a:r>
              <a:rPr lang="ar-SA" sz="2300" dirty="0">
                <a:latin typeface="Lotus Linotype" pitchFamily="2" charset="-78"/>
                <a:cs typeface="Lotus Linotype" pitchFamily="2" charset="-78"/>
              </a:rPr>
              <a:t>، إذ هي كما قيل: </a:t>
            </a:r>
          </a:p>
          <a:p>
            <a:pPr marL="0" indent="0" algn="just" rtl="1">
              <a:buNone/>
            </a:pPr>
            <a:r>
              <a:rPr lang="ar-DZ" sz="2300" dirty="0" smtClean="0">
                <a:latin typeface="Lotus Linotype" pitchFamily="2" charset="-78"/>
                <a:cs typeface="Lotus Linotype" pitchFamily="2" charset="-78"/>
              </a:rPr>
              <a:t>                                          </a:t>
            </a:r>
            <a:r>
              <a:rPr lang="ar-SA" sz="2300" dirty="0" smtClean="0">
                <a:latin typeface="Lotus Linotype" pitchFamily="2" charset="-78"/>
                <a:cs typeface="Lotus Linotype" pitchFamily="2" charset="-78"/>
              </a:rPr>
              <a:t>بلد </a:t>
            </a:r>
            <a:r>
              <a:rPr lang="ar-SA" sz="2300" dirty="0">
                <a:latin typeface="Lotus Linotype" pitchFamily="2" charset="-78"/>
                <a:cs typeface="Lotus Linotype" pitchFamily="2" charset="-78"/>
              </a:rPr>
              <a:t>أعارته الحمامة طوقها                 وكساه حلّة ريشه </a:t>
            </a:r>
            <a:r>
              <a:rPr lang="ar-SA" sz="2300" dirty="0" smtClean="0">
                <a:latin typeface="Lotus Linotype" pitchFamily="2" charset="-78"/>
                <a:cs typeface="Lotus Linotype" pitchFamily="2" charset="-78"/>
              </a:rPr>
              <a:t>الطّاووس</a:t>
            </a:r>
            <a:endParaRPr lang="ar-DZ" sz="2300" dirty="0">
              <a:latin typeface="Lotus Linotype" pitchFamily="2" charset="-78"/>
              <a:cs typeface="Lotus Linotype" pitchFamily="2" charset="-78"/>
            </a:endParaRPr>
          </a:p>
          <a:p>
            <a:pPr marL="0" indent="0" algn="just" rtl="1">
              <a:buNone/>
            </a:pPr>
            <a:r>
              <a:rPr lang="ar-SA" sz="2300" dirty="0" smtClean="0">
                <a:latin typeface="Lotus Linotype" pitchFamily="2" charset="-78"/>
                <a:cs typeface="Lotus Linotype" pitchFamily="2" charset="-78"/>
              </a:rPr>
              <a:t>ما </a:t>
            </a:r>
            <a:r>
              <a:rPr lang="ar-SA" sz="2300" dirty="0">
                <a:latin typeface="Lotus Linotype" pitchFamily="2" charset="-78"/>
                <a:cs typeface="Lotus Linotype" pitchFamily="2" charset="-78"/>
              </a:rPr>
              <a:t>شئت من حدائق، كالنّمارق، وقصور نوع المحاسن عليها مقصور، والذي أعارها ذلك المرأى الجميل، وأصارها فضيّة الصباح </a:t>
            </a:r>
            <a:r>
              <a:rPr lang="ar-SA" sz="2300" dirty="0" err="1">
                <a:latin typeface="Lotus Linotype" pitchFamily="2" charset="-78"/>
                <a:cs typeface="Lotus Linotype" pitchFamily="2" charset="-78"/>
              </a:rPr>
              <a:t>عجسدية</a:t>
            </a:r>
            <a:r>
              <a:rPr lang="ar-SA" sz="2300" dirty="0">
                <a:latin typeface="Lotus Linotype" pitchFamily="2" charset="-78"/>
                <a:cs typeface="Lotus Linotype" pitchFamily="2" charset="-78"/>
              </a:rPr>
              <a:t> الأصيل، وألحفها بهجة وإشراقا، وألبسها نضرة وإبراقا، وأبداها للعيون آنق من جيرون، غُرر أعلام ينجلي بهم الإظلام، وشموس أئمة تتفرج بهم كلّ غمّة، وتفتخر بهم أحبار هذه الأمّة، من رجال كالجبال، وأحبار كالأقمار، طلعوا في بروج سعودها بدورا، ألبسوها رواء ونورا، فاهتديت بأنوارهم السنيّة، إلى قطف ما راق من </a:t>
            </a:r>
            <a:r>
              <a:rPr lang="ar-SA" sz="2300" dirty="0" err="1">
                <a:latin typeface="Lotus Linotype" pitchFamily="2" charset="-78"/>
                <a:cs typeface="Lotus Linotype" pitchFamily="2" charset="-78"/>
              </a:rPr>
              <a:t>أنوارهمالجنيّة</a:t>
            </a:r>
            <a:r>
              <a:rPr lang="ar-SA" sz="2300" dirty="0">
                <a:latin typeface="Lotus Linotype" pitchFamily="2" charset="-78"/>
                <a:cs typeface="Lotus Linotype" pitchFamily="2" charset="-78"/>
              </a:rPr>
              <a:t>، ورتعت في رياض آدابهم فتمتّعت، ونهلت من حياض علومهم حتى تضلّعت، وكرعت في أنهار بلاغتهم حتى رويت، وهصرت من أفنان براعتهم ما هويت، ونسيت ببشرهم وتأنيسهم، وما اقتبسته من المعارف في تدريسهم، ما عانيته من رهج القفار، وقاسيته في لجج البحار.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DZ" sz="4400" b="1" dirty="0">
                <a:solidFill>
                  <a:srgbClr val="FF0000"/>
                </a:solidFill>
                <a:latin typeface="Lotus Linotype" pitchFamily="2" charset="-78"/>
                <a:cs typeface="Lotus Linotype" pitchFamily="2" charset="-78"/>
              </a:rPr>
              <a:t>السياق التاريخي</a:t>
            </a:r>
            <a:endParaRPr lang="fr-FR" sz="4400" b="1"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sz="quarter" idx="1"/>
          </p:nvPr>
        </p:nvSpPr>
        <p:spPr>
          <a:xfrm>
            <a:off x="377952" y="1484784"/>
            <a:ext cx="8503920" cy="4572000"/>
          </a:xfrm>
        </p:spPr>
        <p:txBody>
          <a:bodyPr>
            <a:normAutofit/>
          </a:bodyPr>
          <a:lstStyle/>
          <a:p>
            <a:pPr algn="just" rtl="1"/>
            <a:r>
              <a:rPr lang="ar-SA" dirty="0">
                <a:latin typeface="Lotus Linotype" pitchFamily="2" charset="-78"/>
                <a:cs typeface="Lotus Linotype" pitchFamily="2" charset="-78"/>
              </a:rPr>
              <a:t>زار ابن زاكور الجزائر في عهد بابا حسن، فعاصر الطاعون الذي اجتاح البلد وكذا انفجار البارود في قلعة باب الواد سنة 1681م، الأمر الي أدى إلى هدم ما عدده أربعمائة </a:t>
            </a:r>
            <a:r>
              <a:rPr lang="ar-SA" dirty="0" smtClean="0">
                <a:latin typeface="Lotus Linotype" pitchFamily="2" charset="-78"/>
                <a:cs typeface="Lotus Linotype" pitchFamily="2" charset="-78"/>
              </a:rPr>
              <a:t>منز</a:t>
            </a:r>
            <a:r>
              <a:rPr lang="ar-DZ" dirty="0" smtClean="0">
                <a:latin typeface="Lotus Linotype" pitchFamily="2" charset="-78"/>
                <a:cs typeface="Lotus Linotype" pitchFamily="2" charset="-78"/>
              </a:rPr>
              <a:t>ل.</a:t>
            </a:r>
          </a:p>
          <a:p>
            <a:pPr algn="just" rtl="1"/>
            <a:r>
              <a:rPr lang="ar-DZ" dirty="0">
                <a:latin typeface="Lotus Linotype" pitchFamily="2" charset="-78"/>
                <a:cs typeface="Lotus Linotype" pitchFamily="2" charset="-78"/>
              </a:rPr>
              <a:t>وصف ابن زاكور القصف الفرنسي على الجزائر سنة 1682م، حيث قاد الأميرال الفرنسي دوكين حملة على الجزائر رفقة عمارة تكوّنت من ستة وثلاثين سفينة حربية، فاستمر القصف خمسة أيام كاملة كان وبالا تحطّمت جراءه "مئات المنازل، وتكدّست الجثث تحت الأنقاض في الشوارع وعلى الشاطئ، كما وقعت قنبلتان على المسجد الكبير والمسجد الجديد، وعمّ الرعب كل أرجاء العاصمة". </a:t>
            </a:r>
          </a:p>
          <a:p>
            <a:pPr marL="0" indent="0" algn="just" rtl="1">
              <a:buNone/>
            </a:pPr>
            <a:endParaRPr lang="en-US" dirty="0">
              <a:latin typeface="Lotus Linotype" pitchFamily="2" charset="-78"/>
              <a:cs typeface="Lotus Linotyp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000" b="1" dirty="0">
                <a:solidFill>
                  <a:srgbClr val="FF0000"/>
                </a:solidFill>
                <a:latin typeface="Lotus Linotype" pitchFamily="2" charset="-78"/>
                <a:cs typeface="Lotus Linotype" pitchFamily="2" charset="-78"/>
              </a:rPr>
              <a:t>التحليل الظاهري</a:t>
            </a:r>
            <a:endParaRPr lang="fr-FR" sz="4000" b="1"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sz="quarter" idx="1"/>
          </p:nvPr>
        </p:nvSpPr>
        <p:spPr>
          <a:xfrm>
            <a:off x="285697" y="1340768"/>
            <a:ext cx="8503920" cy="5144616"/>
          </a:xfrm>
        </p:spPr>
        <p:txBody>
          <a:bodyPr>
            <a:normAutofit fontScale="25000" lnSpcReduction="20000"/>
          </a:bodyPr>
          <a:lstStyle/>
          <a:p>
            <a:pPr algn="just" rtl="1"/>
            <a:r>
              <a:rPr lang="ar-SA" sz="6400" b="1" dirty="0" smtClean="0">
                <a:latin typeface="Lotus Linotype" pitchFamily="2" charset="-78"/>
                <a:cs typeface="Lotus Linotype" pitchFamily="2" charset="-78"/>
              </a:rPr>
              <a:t>-نوع </a:t>
            </a:r>
            <a:r>
              <a:rPr lang="ar-SA" sz="6400" b="1" dirty="0">
                <a:latin typeface="Lotus Linotype" pitchFamily="2" charset="-78"/>
                <a:cs typeface="Lotus Linotype" pitchFamily="2" charset="-78"/>
              </a:rPr>
              <a:t>الوثيقة: نص تاريخي ذات مشاعر.</a:t>
            </a:r>
          </a:p>
          <a:p>
            <a:pPr algn="just" rtl="1"/>
            <a:r>
              <a:rPr lang="ar-SA" sz="6400" b="1" dirty="0" smtClean="0">
                <a:latin typeface="Lotus Linotype" pitchFamily="2" charset="-78"/>
                <a:cs typeface="Lotus Linotype" pitchFamily="2" charset="-78"/>
              </a:rPr>
              <a:t>طبيعة </a:t>
            </a:r>
            <a:r>
              <a:rPr lang="ar-SA" sz="6400" b="1" dirty="0">
                <a:latin typeface="Lotus Linotype" pitchFamily="2" charset="-78"/>
                <a:cs typeface="Lotus Linotype" pitchFamily="2" charset="-78"/>
              </a:rPr>
              <a:t>النص: تاريخي اجتماعي ثقافي، يدخل في </a:t>
            </a:r>
            <a:r>
              <a:rPr lang="ar-SA" sz="6400" b="1" dirty="0" err="1">
                <a:latin typeface="Lotus Linotype" pitchFamily="2" charset="-78"/>
                <a:cs typeface="Lotus Linotype" pitchFamily="2" charset="-78"/>
              </a:rPr>
              <a:t>إيطار</a:t>
            </a:r>
            <a:r>
              <a:rPr lang="ar-SA" sz="6400" b="1" dirty="0">
                <a:latin typeface="Lotus Linotype" pitchFamily="2" charset="-78"/>
                <a:cs typeface="Lotus Linotype" pitchFamily="2" charset="-78"/>
              </a:rPr>
              <a:t> نصوص الرحلة.</a:t>
            </a:r>
          </a:p>
          <a:p>
            <a:pPr algn="just" rtl="1"/>
            <a:r>
              <a:rPr lang="ar-SA" sz="6400" b="1" dirty="0" smtClean="0">
                <a:latin typeface="Lotus Linotype" pitchFamily="2" charset="-78"/>
                <a:cs typeface="Lotus Linotype" pitchFamily="2" charset="-78"/>
              </a:rPr>
              <a:t>الاطار </a:t>
            </a:r>
            <a:r>
              <a:rPr lang="ar-SA" sz="6400" b="1" dirty="0">
                <a:latin typeface="Lotus Linotype" pitchFamily="2" charset="-78"/>
                <a:cs typeface="Lotus Linotype" pitchFamily="2" charset="-78"/>
              </a:rPr>
              <a:t>الزماني والمكاني: </a:t>
            </a:r>
          </a:p>
          <a:p>
            <a:pPr algn="just" rtl="1"/>
            <a:r>
              <a:rPr lang="ar-SA" sz="6400" b="1" dirty="0">
                <a:latin typeface="Lotus Linotype" pitchFamily="2" charset="-78"/>
                <a:cs typeface="Lotus Linotype" pitchFamily="2" charset="-78"/>
              </a:rPr>
              <a:t>الإطار المكاني العام: المغرب العربي.</a:t>
            </a:r>
          </a:p>
          <a:p>
            <a:pPr algn="just" rtl="1"/>
            <a:r>
              <a:rPr lang="ar-SA" sz="6400" b="1" dirty="0">
                <a:latin typeface="Lotus Linotype" pitchFamily="2" charset="-78"/>
                <a:cs typeface="Lotus Linotype" pitchFamily="2" charset="-78"/>
              </a:rPr>
              <a:t>الإطار الزماني العام: الفترة الحديثة.</a:t>
            </a:r>
          </a:p>
          <a:p>
            <a:pPr algn="just" rtl="1"/>
            <a:r>
              <a:rPr lang="ar-SA" sz="6400" b="1" dirty="0">
                <a:latin typeface="Lotus Linotype" pitchFamily="2" charset="-78"/>
                <a:cs typeface="Lotus Linotype" pitchFamily="2" charset="-78"/>
              </a:rPr>
              <a:t>الإطار المكاني الخاص: الجزائر.</a:t>
            </a:r>
          </a:p>
          <a:p>
            <a:pPr algn="just" rtl="1"/>
            <a:r>
              <a:rPr lang="ar-SA" sz="6400" b="1" dirty="0">
                <a:latin typeface="Lotus Linotype" pitchFamily="2" charset="-78"/>
                <a:cs typeface="Lotus Linotype" pitchFamily="2" charset="-78"/>
              </a:rPr>
              <a:t>الإطار الزماني الخاص: أواخر القرن السابع عشر</a:t>
            </a:r>
            <a:r>
              <a:rPr lang="ar-SA" sz="6400" b="1" dirty="0" smtClean="0">
                <a:latin typeface="Lotus Linotype" pitchFamily="2" charset="-78"/>
                <a:cs typeface="Lotus Linotype" pitchFamily="2" charset="-78"/>
              </a:rPr>
              <a:t>.</a:t>
            </a:r>
            <a:endParaRPr lang="ar-SA" sz="6400" b="1" dirty="0">
              <a:latin typeface="Lotus Linotype" pitchFamily="2" charset="-78"/>
              <a:cs typeface="Lotus Linotype" pitchFamily="2" charset="-78"/>
            </a:endParaRPr>
          </a:p>
          <a:p>
            <a:pPr algn="just" rtl="1"/>
            <a:r>
              <a:rPr lang="ar-SA" sz="6400" b="1" dirty="0" smtClean="0">
                <a:latin typeface="Lotus Linotype" pitchFamily="2" charset="-78"/>
                <a:cs typeface="Lotus Linotype" pitchFamily="2" charset="-78"/>
              </a:rPr>
              <a:t>1التعريف </a:t>
            </a:r>
            <a:r>
              <a:rPr lang="ar-SA" sz="6400" b="1" dirty="0">
                <a:latin typeface="Lotus Linotype" pitchFamily="2" charset="-78"/>
                <a:cs typeface="Lotus Linotype" pitchFamily="2" charset="-78"/>
              </a:rPr>
              <a:t>بصاحب النص : </a:t>
            </a:r>
          </a:p>
          <a:p>
            <a:pPr algn="just" rtl="1"/>
            <a:r>
              <a:rPr lang="ar-SA" sz="6400" b="1" dirty="0">
                <a:latin typeface="Lotus Linotype" pitchFamily="2" charset="-78"/>
                <a:cs typeface="Lotus Linotype" pitchFamily="2" charset="-78"/>
              </a:rPr>
              <a:t>هو محمد بن قاسم بن محمد بن عبد الواحد بن أحمد أبو عبد اللّه بن زاكور الفاسي، أديب وفقيه مغربي، وصفه الزركلي بقوله: "أديب فاس في عصره"،  ولد في مدينة فاس حيث يرجع بعض المؤرخين ولادته إلى الربع الأخير من القرن 11 هـ الموافق لـ (1672-1687م)، </a:t>
            </a:r>
            <a:r>
              <a:rPr lang="ar-SA" sz="6400" b="1" dirty="0" smtClean="0">
                <a:latin typeface="Lotus Linotype" pitchFamily="2" charset="-78"/>
                <a:cs typeface="Lotus Linotype" pitchFamily="2" charset="-78"/>
              </a:rPr>
              <a:t>من </a:t>
            </a:r>
            <a:r>
              <a:rPr lang="ar-SA" sz="6400" b="1" dirty="0">
                <a:latin typeface="Lotus Linotype" pitchFamily="2" charset="-78"/>
                <a:cs typeface="Lotus Linotype" pitchFamily="2" charset="-78"/>
              </a:rPr>
              <a:t>كتبه: "المعرّب المبين بما تضمنه الأنيس المطرب وروضة النسرين" و "إيضاح المبهم من لامية </a:t>
            </a:r>
            <a:r>
              <a:rPr lang="ar-SA" sz="6400" b="1" dirty="0" smtClean="0">
                <a:latin typeface="Lotus Linotype" pitchFamily="2" charset="-78"/>
                <a:cs typeface="Lotus Linotype" pitchFamily="2" charset="-78"/>
              </a:rPr>
              <a:t>العجم</a:t>
            </a:r>
            <a:r>
              <a:rPr lang="ar-DZ" sz="6400" b="1" dirty="0" smtClean="0">
                <a:latin typeface="Lotus Linotype" pitchFamily="2" charset="-78"/>
                <a:cs typeface="Lotus Linotype" pitchFamily="2" charset="-78"/>
              </a:rPr>
              <a:t>.</a:t>
            </a:r>
            <a:endParaRPr lang="ar-SA" sz="6400" b="1" dirty="0">
              <a:latin typeface="Lotus Linotype" pitchFamily="2" charset="-78"/>
              <a:cs typeface="Lotus Linotype" pitchFamily="2" charset="-78"/>
            </a:endParaRPr>
          </a:p>
          <a:p>
            <a:pPr algn="just" rtl="1"/>
            <a:r>
              <a:rPr lang="ar-SA" sz="6400" b="1" dirty="0">
                <a:latin typeface="Lotus Linotype" pitchFamily="2" charset="-78"/>
                <a:cs typeface="Lotus Linotype" pitchFamily="2" charset="-78"/>
              </a:rPr>
              <a:t>1-5-	شرح المصطلحات المبهمة: </a:t>
            </a:r>
          </a:p>
          <a:p>
            <a:pPr algn="just" rtl="1"/>
            <a:r>
              <a:rPr lang="ar-SA" sz="6400" b="1" dirty="0">
                <a:latin typeface="Lotus Linotype" pitchFamily="2" charset="-78"/>
                <a:cs typeface="Lotus Linotype" pitchFamily="2" charset="-78"/>
              </a:rPr>
              <a:t>يرسلون عليها الصواعق: لعلّه يقصد بالصواعق الحملات الأوربية على الجزائر والقصف الذي تلاها، خاصة الحملة </a:t>
            </a:r>
            <a:r>
              <a:rPr lang="ar-SA" sz="6400" b="1" dirty="0" err="1">
                <a:latin typeface="Lotus Linotype" pitchFamily="2" charset="-78"/>
                <a:cs typeface="Lotus Linotype" pitchFamily="2" charset="-78"/>
              </a:rPr>
              <a:t>الفرنيية</a:t>
            </a:r>
            <a:r>
              <a:rPr lang="ar-SA" sz="6400" b="1" dirty="0">
                <a:latin typeface="Lotus Linotype" pitchFamily="2" charset="-78"/>
                <a:cs typeface="Lotus Linotype" pitchFamily="2" charset="-78"/>
              </a:rPr>
              <a:t> تحت الأميرال دوكين سنة 1782م.</a:t>
            </a:r>
          </a:p>
          <a:p>
            <a:pPr algn="just" rtl="1"/>
            <a:r>
              <a:rPr lang="ar-SA" sz="6400" b="1" dirty="0">
                <a:latin typeface="Lotus Linotype" pitchFamily="2" charset="-78"/>
                <a:cs typeface="Lotus Linotype" pitchFamily="2" charset="-78"/>
              </a:rPr>
              <a:t>العسجد: هو الذهب أو كل ما يوصف به من جواهر غالية الثمن.</a:t>
            </a:r>
          </a:p>
          <a:p>
            <a:pPr algn="just" rtl="1"/>
            <a:r>
              <a:rPr lang="ar-SA" sz="6400" b="1" dirty="0">
                <a:latin typeface="Lotus Linotype" pitchFamily="2" charset="-78"/>
                <a:cs typeface="Lotus Linotype" pitchFamily="2" charset="-78"/>
              </a:rPr>
              <a:t>آنق من جيرون: هو الإعجاب بالعمران وضخامته وزينته.</a:t>
            </a:r>
          </a:p>
          <a:p>
            <a:pPr algn="just" rtl="1"/>
            <a:r>
              <a:rPr lang="ar-SA" sz="6400" b="1" dirty="0" smtClean="0">
                <a:latin typeface="Lotus Linotype" pitchFamily="2" charset="-78"/>
                <a:cs typeface="Lotus Linotype" pitchFamily="2" charset="-78"/>
              </a:rPr>
              <a:t>‏</a:t>
            </a:r>
            <a:r>
              <a:rPr lang="ar-SA" sz="6400" b="1" dirty="0">
                <a:latin typeface="Lotus Linotype" pitchFamily="2" charset="-78"/>
                <a:cs typeface="Lotus Linotype" pitchFamily="2" charset="-78"/>
              </a:rPr>
              <a:t>الفكرة العامة:</a:t>
            </a:r>
          </a:p>
          <a:p>
            <a:pPr algn="just" rtl="1"/>
            <a:r>
              <a:rPr lang="ar-SA" sz="6400" b="1" dirty="0">
                <a:latin typeface="Lotus Linotype" pitchFamily="2" charset="-78"/>
                <a:cs typeface="Lotus Linotype" pitchFamily="2" charset="-78"/>
              </a:rPr>
              <a:t> ‏وصف مدينة الجزائر وعمرانها وعلمائها أواخر القرن ال 17م من وجهة نظر مغربية.</a:t>
            </a:r>
          </a:p>
          <a:p>
            <a:pPr algn="just" rtl="1"/>
            <a:r>
              <a:rPr lang="ar-SA" sz="6400" b="1" dirty="0" smtClean="0">
                <a:latin typeface="Lotus Linotype" pitchFamily="2" charset="-78"/>
                <a:cs typeface="Lotus Linotype" pitchFamily="2" charset="-78"/>
              </a:rPr>
              <a:t>‏</a:t>
            </a:r>
            <a:r>
              <a:rPr lang="ar-SA" sz="6400" b="1" dirty="0">
                <a:latin typeface="Lotus Linotype" pitchFamily="2" charset="-78"/>
                <a:cs typeface="Lotus Linotype" pitchFamily="2" charset="-78"/>
              </a:rPr>
              <a:t>الأفكار الفرعية:</a:t>
            </a:r>
          </a:p>
          <a:p>
            <a:pPr algn="just" rtl="1"/>
            <a:r>
              <a:rPr lang="ar-SA" sz="6400" b="1" dirty="0">
                <a:latin typeface="Lotus Linotype" pitchFamily="2" charset="-78"/>
                <a:cs typeface="Lotus Linotype" pitchFamily="2" charset="-78"/>
              </a:rPr>
              <a:t> ‏- وصف مدينة الجزائر وحصانتها العسكرية </a:t>
            </a:r>
            <a:r>
              <a:rPr lang="ar-SA" sz="6400" b="1" dirty="0" err="1">
                <a:latin typeface="Lotus Linotype" pitchFamily="2" charset="-78"/>
                <a:cs typeface="Lotus Linotype" pitchFamily="2" charset="-78"/>
              </a:rPr>
              <a:t>ضدةالحملات</a:t>
            </a:r>
            <a:r>
              <a:rPr lang="ar-SA" sz="6400" b="1" dirty="0">
                <a:latin typeface="Lotus Linotype" pitchFamily="2" charset="-78"/>
                <a:cs typeface="Lotus Linotype" pitchFamily="2" charset="-78"/>
              </a:rPr>
              <a:t> الأوربية.</a:t>
            </a:r>
          </a:p>
          <a:p>
            <a:pPr algn="just" rtl="1"/>
            <a:r>
              <a:rPr lang="ar-SA" sz="6400" b="1" dirty="0">
                <a:latin typeface="Lotus Linotype" pitchFamily="2" charset="-78"/>
                <a:cs typeface="Lotus Linotype" pitchFamily="2" charset="-78"/>
              </a:rPr>
              <a:t> ‏- وصف عمران المدينة وعلمائها.</a:t>
            </a:r>
          </a:p>
          <a:p>
            <a:pPr algn="just" rtl="1"/>
            <a:r>
              <a:rPr lang="ar-SA" sz="6400" b="1" dirty="0">
                <a:latin typeface="Lotus Linotype" pitchFamily="2" charset="-78"/>
                <a:cs typeface="Lotus Linotype" pitchFamily="2" charset="-78"/>
              </a:rPr>
              <a:t>- </a:t>
            </a:r>
            <a:r>
              <a:rPr lang="ar-SA" sz="6400" b="1" dirty="0" smtClean="0">
                <a:latin typeface="Lotus Linotype" pitchFamily="2" charset="-78"/>
                <a:cs typeface="Lotus Linotype" pitchFamily="2" charset="-78"/>
              </a:rPr>
              <a:t>إبداء</a:t>
            </a:r>
            <a:r>
              <a:rPr lang="ar-DZ" sz="6400" b="1" dirty="0" smtClean="0">
                <a:latin typeface="Lotus Linotype" pitchFamily="2" charset="-78"/>
                <a:cs typeface="Lotus Linotype" pitchFamily="2" charset="-78"/>
              </a:rPr>
              <a:t> </a:t>
            </a:r>
            <a:r>
              <a:rPr lang="ar-SA" sz="6400" b="1" dirty="0" smtClean="0">
                <a:latin typeface="Lotus Linotype" pitchFamily="2" charset="-78"/>
                <a:cs typeface="Lotus Linotype" pitchFamily="2" charset="-78"/>
              </a:rPr>
              <a:t>ابن </a:t>
            </a:r>
            <a:r>
              <a:rPr lang="ar-SA" sz="6400" b="1" dirty="0">
                <a:latin typeface="Lotus Linotype" pitchFamily="2" charset="-78"/>
                <a:cs typeface="Lotus Linotype" pitchFamily="2" charset="-78"/>
              </a:rPr>
              <a:t>زاكور إعجابه وتقديره </a:t>
            </a:r>
            <a:r>
              <a:rPr lang="ar-DZ" sz="6400" b="1" dirty="0" smtClean="0">
                <a:latin typeface="Lotus Linotype" pitchFamily="2" charset="-78"/>
                <a:cs typeface="Lotus Linotype" pitchFamily="2" charset="-78"/>
              </a:rPr>
              <a:t>ل</a:t>
            </a:r>
            <a:r>
              <a:rPr lang="ar-SA" sz="6400" b="1" dirty="0" smtClean="0">
                <a:latin typeface="Lotus Linotype" pitchFamily="2" charset="-78"/>
                <a:cs typeface="Lotus Linotype" pitchFamily="2" charset="-78"/>
              </a:rPr>
              <a:t>علماء </a:t>
            </a:r>
            <a:r>
              <a:rPr lang="ar-SA" sz="6400" b="1" dirty="0">
                <a:latin typeface="Lotus Linotype" pitchFamily="2" charset="-78"/>
                <a:cs typeface="Lotus Linotype" pitchFamily="2" charset="-78"/>
              </a:rPr>
              <a:t>الجزائر ونهله من علومهم.</a:t>
            </a:r>
          </a:p>
          <a:p>
            <a:pPr algn="just" rtl="1"/>
            <a:endParaRPr lang="ar-SA" sz="2800" b="1" dirty="0">
              <a:latin typeface="Lotus Linotype" pitchFamily="2" charset="-78"/>
              <a:cs typeface="Lotus Linotyp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arn(inVertical)">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arn(inVertical)">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barn(inVertical)">
                                      <p:cBhvr>
                                        <p:cTn id="62" dur="5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barn(inVertical)">
                                      <p:cBhvr>
                                        <p:cTn id="67" dur="500"/>
                                        <p:tgtEl>
                                          <p:spTgt spid="3">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barn(inVertical)">
                                      <p:cBhvr>
                                        <p:cTn id="72" dur="500"/>
                                        <p:tgtEl>
                                          <p:spTgt spid="3">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3">
                                            <p:txEl>
                                              <p:pRg st="13" end="13"/>
                                            </p:txEl>
                                          </p:spTgt>
                                        </p:tgtEl>
                                        <p:attrNameLst>
                                          <p:attrName>style.visibility</p:attrName>
                                        </p:attrNameLst>
                                      </p:cBhvr>
                                      <p:to>
                                        <p:strVal val="visible"/>
                                      </p:to>
                                    </p:set>
                                    <p:animEffect transition="in" filter="barn(inVertical)">
                                      <p:cBhvr>
                                        <p:cTn id="77" dur="500"/>
                                        <p:tgtEl>
                                          <p:spTgt spid="3">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3">
                                            <p:txEl>
                                              <p:pRg st="14" end="14"/>
                                            </p:txEl>
                                          </p:spTgt>
                                        </p:tgtEl>
                                        <p:attrNameLst>
                                          <p:attrName>style.visibility</p:attrName>
                                        </p:attrNameLst>
                                      </p:cBhvr>
                                      <p:to>
                                        <p:strVal val="visible"/>
                                      </p:to>
                                    </p:set>
                                    <p:animEffect transition="in" filter="barn(inVertical)">
                                      <p:cBhvr>
                                        <p:cTn id="82" dur="500"/>
                                        <p:tgtEl>
                                          <p:spTgt spid="3">
                                            <p:txEl>
                                              <p:pRg st="14" end="14"/>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3">
                                            <p:txEl>
                                              <p:pRg st="15" end="15"/>
                                            </p:txEl>
                                          </p:spTgt>
                                        </p:tgtEl>
                                        <p:attrNameLst>
                                          <p:attrName>style.visibility</p:attrName>
                                        </p:attrNameLst>
                                      </p:cBhvr>
                                      <p:to>
                                        <p:strVal val="visible"/>
                                      </p:to>
                                    </p:set>
                                    <p:animEffect transition="in" filter="barn(inVertical)">
                                      <p:cBhvr>
                                        <p:cTn id="87" dur="500"/>
                                        <p:tgtEl>
                                          <p:spTgt spid="3">
                                            <p:txEl>
                                              <p:pRg st="15" end="15"/>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3">
                                            <p:txEl>
                                              <p:pRg st="16" end="16"/>
                                            </p:txEl>
                                          </p:spTgt>
                                        </p:tgtEl>
                                        <p:attrNameLst>
                                          <p:attrName>style.visibility</p:attrName>
                                        </p:attrNameLst>
                                      </p:cBhvr>
                                      <p:to>
                                        <p:strVal val="visible"/>
                                      </p:to>
                                    </p:set>
                                    <p:animEffect transition="in" filter="barn(inVertical)">
                                      <p:cBhvr>
                                        <p:cTn id="92" dur="500"/>
                                        <p:tgtEl>
                                          <p:spTgt spid="3">
                                            <p:txEl>
                                              <p:pRg st="16" end="16"/>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3">
                                            <p:txEl>
                                              <p:pRg st="17" end="17"/>
                                            </p:txEl>
                                          </p:spTgt>
                                        </p:tgtEl>
                                        <p:attrNameLst>
                                          <p:attrName>style.visibility</p:attrName>
                                        </p:attrNameLst>
                                      </p:cBhvr>
                                      <p:to>
                                        <p:strVal val="visible"/>
                                      </p:to>
                                    </p:set>
                                    <p:animEffect transition="in" filter="barn(inVertical)">
                                      <p:cBhvr>
                                        <p:cTn id="97" dur="500"/>
                                        <p:tgtEl>
                                          <p:spTgt spid="3">
                                            <p:txEl>
                                              <p:pRg st="17" end="17"/>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3">
                                            <p:txEl>
                                              <p:pRg st="18" end="18"/>
                                            </p:txEl>
                                          </p:spTgt>
                                        </p:tgtEl>
                                        <p:attrNameLst>
                                          <p:attrName>style.visibility</p:attrName>
                                        </p:attrNameLst>
                                      </p:cBhvr>
                                      <p:to>
                                        <p:strVal val="visible"/>
                                      </p:to>
                                    </p:set>
                                    <p:animEffect transition="in" filter="barn(inVertical)">
                                      <p:cBhvr>
                                        <p:cTn id="102"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1071546"/>
            <a:ext cx="8534400" cy="758952"/>
          </a:xfrm>
        </p:spPr>
        <p:txBody>
          <a:bodyPr>
            <a:noAutofit/>
          </a:bodyPr>
          <a:lstStyle/>
          <a:p>
            <a:r>
              <a:rPr lang="ar-DZ" sz="3600" b="1" dirty="0">
                <a:solidFill>
                  <a:srgbClr val="FF0000"/>
                </a:solidFill>
                <a:latin typeface="Lotus Linotype" pitchFamily="2" charset="-78"/>
                <a:cs typeface="Lotus Linotype" pitchFamily="2" charset="-78"/>
              </a:rPr>
              <a:t/>
            </a:r>
            <a:br>
              <a:rPr lang="ar-DZ" sz="3600" b="1" dirty="0">
                <a:solidFill>
                  <a:srgbClr val="FF0000"/>
                </a:solidFill>
                <a:latin typeface="Lotus Linotype" pitchFamily="2" charset="-78"/>
                <a:cs typeface="Lotus Linotype" pitchFamily="2" charset="-78"/>
              </a:rPr>
            </a:br>
            <a:r>
              <a:rPr lang="ar-DZ" sz="3600" b="1" dirty="0">
                <a:solidFill>
                  <a:srgbClr val="FF0000"/>
                </a:solidFill>
                <a:latin typeface="Lotus Linotype" pitchFamily="2" charset="-78"/>
                <a:cs typeface="Lotus Linotype" pitchFamily="2" charset="-78"/>
              </a:rPr>
              <a:t/>
            </a:r>
            <a:br>
              <a:rPr lang="ar-DZ" sz="3600" b="1" dirty="0">
                <a:solidFill>
                  <a:srgbClr val="FF0000"/>
                </a:solidFill>
                <a:latin typeface="Lotus Linotype" pitchFamily="2" charset="-78"/>
                <a:cs typeface="Lotus Linotype" pitchFamily="2" charset="-78"/>
              </a:rPr>
            </a:br>
            <a:r>
              <a:rPr lang="ar-SA" sz="3600" b="1" dirty="0">
                <a:solidFill>
                  <a:srgbClr val="FF0000"/>
                </a:solidFill>
                <a:latin typeface="Lotus Linotype" pitchFamily="2" charset="-78"/>
                <a:cs typeface="Lotus Linotype" pitchFamily="2" charset="-78"/>
              </a:rPr>
              <a:t>2- النقد الباطني:</a:t>
            </a:r>
            <a:r>
              <a:rPr lang="fr-FR" sz="3600" dirty="0">
                <a:solidFill>
                  <a:srgbClr val="FF0000"/>
                </a:solidFill>
                <a:latin typeface="Lotus Linotype" pitchFamily="2" charset="-78"/>
                <a:cs typeface="Lotus Linotype" pitchFamily="2" charset="-78"/>
              </a:rPr>
              <a:t/>
            </a:r>
            <a:br>
              <a:rPr lang="fr-FR" sz="3600" dirty="0">
                <a:solidFill>
                  <a:srgbClr val="FF0000"/>
                </a:solidFill>
                <a:latin typeface="Lotus Linotype" pitchFamily="2" charset="-78"/>
                <a:cs typeface="Lotus Linotype" pitchFamily="2" charset="-78"/>
              </a:rPr>
            </a:br>
            <a:r>
              <a:rPr lang="ar-SA" sz="3600" b="1" dirty="0">
                <a:latin typeface="Lotus Linotype" pitchFamily="2" charset="-78"/>
                <a:cs typeface="Lotus Linotype" pitchFamily="2" charset="-78"/>
              </a:rPr>
              <a:t> النقد </a:t>
            </a:r>
            <a:r>
              <a:rPr lang="ar-DZ" sz="3600" b="1" dirty="0">
                <a:latin typeface="Lotus Linotype" pitchFamily="2" charset="-78"/>
                <a:cs typeface="Lotus Linotype" pitchFamily="2" charset="-78"/>
              </a:rPr>
              <a:t>الايجابي</a:t>
            </a:r>
            <a:r>
              <a:rPr lang="ar-SA" sz="3600" b="1" dirty="0">
                <a:latin typeface="Lotus Linotype" pitchFamily="2" charset="-78"/>
                <a:cs typeface="Lotus Linotype" pitchFamily="2" charset="-78"/>
              </a:rPr>
              <a:t>:</a:t>
            </a:r>
            <a:r>
              <a:rPr lang="fr-FR" sz="3600" dirty="0">
                <a:latin typeface="Lotus Linotype" pitchFamily="2" charset="-78"/>
                <a:cs typeface="Lotus Linotype" pitchFamily="2" charset="-78"/>
              </a:rPr>
              <a:t/>
            </a:r>
            <a:br>
              <a:rPr lang="fr-FR" sz="3600" dirty="0">
                <a:latin typeface="Lotus Linotype" pitchFamily="2" charset="-78"/>
                <a:cs typeface="Lotus Linotype" pitchFamily="2" charset="-78"/>
              </a:rPr>
            </a:br>
            <a:endParaRPr lang="fr-FR" sz="3600"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sz="quarter" idx="1"/>
          </p:nvPr>
        </p:nvSpPr>
        <p:spPr>
          <a:xfrm>
            <a:off x="301752" y="1527048"/>
            <a:ext cx="8503920" cy="5070304"/>
          </a:xfrm>
        </p:spPr>
        <p:txBody>
          <a:bodyPr>
            <a:normAutofit/>
          </a:bodyPr>
          <a:lstStyle/>
          <a:p>
            <a:pPr algn="just" rtl="1"/>
            <a:r>
              <a:rPr lang="ar-SA" dirty="0">
                <a:latin typeface="Lotus Linotype" pitchFamily="2" charset="-78"/>
                <a:cs typeface="Lotus Linotype" pitchFamily="2" charset="-78"/>
              </a:rPr>
              <a:t>إن النص ذو فائدة تاريخية وأدبية كبيرة، فهو يحمل أسلوبا أدبيا بليغا يؤكد براعة صاحبه الأدبية، حيث يصفه المؤرخ محمد بن الطيب العلمي الحسني الإدريسي في عمله "الأنيس المطرب..."، بقوله: "الأديب  أبو عبد الله محمد بن قاسم بن زاكور، وحيد البلاغة وفريد الصيّاغة الذي أرسخ في أرض الفصاحة أقدامه... فتصّرف في الانشاء... وقارع الرجال في ميادين الارتجال...". </a:t>
            </a:r>
            <a:endParaRPr lang="ar-DZ" dirty="0">
              <a:latin typeface="Lotus Linotype" pitchFamily="2" charset="-78"/>
              <a:cs typeface="Lotus Linotype" pitchFamily="2" charset="-78"/>
            </a:endParaRPr>
          </a:p>
          <a:p>
            <a:pPr algn="just" rtl="1"/>
            <a:r>
              <a:rPr lang="ar-SA" dirty="0">
                <a:latin typeface="Lotus Linotype" pitchFamily="2" charset="-78"/>
                <a:cs typeface="Lotus Linotype" pitchFamily="2" charset="-78"/>
              </a:rPr>
              <a:t>تندرج الرحلة في إطار "الرحلات العلمية" ما يجعل صاحبها ابن زاكور محيطا بشكل شبه كليّ بعلماء المنطقة التي زاهرها، وهذا ما يظهر جليّا في الرحلة، حيث تجد ابن زاكور يعدّد العلماء الجزائريين الذين التقى بهم، فيذكر بدقة ما أخذ عنهم من إجازات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785794"/>
            <a:ext cx="8534400" cy="758952"/>
          </a:xfrm>
        </p:spPr>
        <p:txBody>
          <a:bodyPr>
            <a:noAutofit/>
          </a:bodyPr>
          <a:lstStyle/>
          <a:p>
            <a:r>
              <a:rPr lang="ar-SA" sz="4000" b="1" dirty="0">
                <a:latin typeface="Lotus Linotype" pitchFamily="2" charset="-78"/>
                <a:cs typeface="Lotus Linotype" pitchFamily="2" charset="-78"/>
              </a:rPr>
              <a:t>2- النقد السلبي: </a:t>
            </a:r>
            <a:r>
              <a:rPr lang="fr-FR" sz="4000" dirty="0">
                <a:latin typeface="Lotus Linotype" pitchFamily="2" charset="-78"/>
                <a:cs typeface="Lotus Linotype" pitchFamily="2" charset="-78"/>
              </a:rPr>
              <a:t/>
            </a:r>
            <a:br>
              <a:rPr lang="fr-FR" sz="4000" dirty="0">
                <a:latin typeface="Lotus Linotype" pitchFamily="2" charset="-78"/>
                <a:cs typeface="Lotus Linotype" pitchFamily="2" charset="-78"/>
              </a:rPr>
            </a:br>
            <a:endParaRPr lang="fr-FR" sz="4000" dirty="0">
              <a:latin typeface="Lotus Linotype" pitchFamily="2" charset="-78"/>
              <a:cs typeface="Lotus Linotype" pitchFamily="2" charset="-78"/>
            </a:endParaRPr>
          </a:p>
        </p:txBody>
      </p:sp>
      <p:sp>
        <p:nvSpPr>
          <p:cNvPr id="3" name="Espace réservé du contenu 2"/>
          <p:cNvSpPr>
            <a:spLocks noGrp="1"/>
          </p:cNvSpPr>
          <p:nvPr>
            <p:ph sz="quarter" idx="1"/>
          </p:nvPr>
        </p:nvSpPr>
        <p:spPr>
          <a:xfrm>
            <a:off x="301752" y="1527048"/>
            <a:ext cx="8503920" cy="4998296"/>
          </a:xfrm>
        </p:spPr>
        <p:txBody>
          <a:bodyPr>
            <a:normAutofit fontScale="92500" lnSpcReduction="10000"/>
          </a:bodyPr>
          <a:lstStyle/>
          <a:p>
            <a:pPr algn="just" rtl="1"/>
            <a:r>
              <a:rPr lang="ar-DZ" dirty="0">
                <a:latin typeface="Lotus Linotype" pitchFamily="2" charset="-78"/>
                <a:cs typeface="Lotus Linotype" pitchFamily="2" charset="-78"/>
              </a:rPr>
              <a:t>يصف ابن زاكور في بداية نصّه "مدينة الجزائر" قائلا:  "وإنّه لما منّ الله عليّ المولى الكريم، ذو الفضل السابغ العظيم، بدخول مدينة الجزائر ذو الجمال الباهر وحلول مغانيها </a:t>
            </a:r>
            <a:r>
              <a:rPr lang="ar-DZ" dirty="0" err="1">
                <a:latin typeface="Lotus Linotype" pitchFamily="2" charset="-78"/>
                <a:cs typeface="Lotus Linotype" pitchFamily="2" charset="-78"/>
              </a:rPr>
              <a:t>النّواضر</a:t>
            </a:r>
            <a:r>
              <a:rPr lang="ar-DZ" dirty="0">
                <a:latin typeface="Lotus Linotype" pitchFamily="2" charset="-78"/>
                <a:cs typeface="Lotus Linotype" pitchFamily="2" charset="-78"/>
              </a:rPr>
              <a:t>"، والحقيقة أنّ مدينة الجزائر خلال الفترة الحديثة عرفت بجمالها الساحر، وريفها المليء بالخضرة وكلّ ما تجود به الطبيعة من بساتين لمختلف أنواع الفواكه والخضر، وذلك ما أشار إليه الكثير من المؤلّفين الأوربيين، فقد وصف </a:t>
            </a:r>
            <a:r>
              <a:rPr lang="ar-DZ" dirty="0" err="1">
                <a:latin typeface="Lotus Linotype" pitchFamily="2" charset="-78"/>
                <a:cs typeface="Lotus Linotype" pitchFamily="2" charset="-78"/>
              </a:rPr>
              <a:t>دالام</a:t>
            </a:r>
            <a:r>
              <a:rPr lang="ar-DZ" dirty="0">
                <a:latin typeface="Lotus Linotype" pitchFamily="2" charset="-78"/>
                <a:cs typeface="Lotus Linotype" pitchFamily="2" charset="-78"/>
              </a:rPr>
              <a:t> في رحلته إلى تركيا دخوله مدينة الجزائر العاصمة سنة 1595م، قائلا: "لقد انبهرنا بأجواء الربيع، فالأشجار هنا تكسوها الألوان الخضراء، وتوجد كذلك حقول الحبوب والقمح والشعير، وأشجار التفّاح والبرتقال</a:t>
            </a:r>
            <a:r>
              <a:rPr lang="ar-DZ" dirty="0" smtClean="0">
                <a:latin typeface="Lotus Linotype" pitchFamily="2" charset="-78"/>
                <a:cs typeface="Lotus Linotype" pitchFamily="2" charset="-78"/>
              </a:rPr>
              <a:t>...</a:t>
            </a:r>
          </a:p>
          <a:p>
            <a:pPr algn="just" rtl="1"/>
            <a:r>
              <a:rPr lang="ar-DZ" dirty="0">
                <a:latin typeface="Lotus Linotype" pitchFamily="2" charset="-78"/>
                <a:cs typeface="Lotus Linotype" pitchFamily="2" charset="-78"/>
              </a:rPr>
              <a:t>ثم يتحدث ابن زاكور عن حصانة مدينة الجزائر بأسلوب بليغ جامع للكلم بقوله:" التي غصّ ببهجتها كلّ عدوّ كافر ، فلذلك يتربّصون بها الدوائر، ، وقد أورد الرحالة الانجليزي توماس </a:t>
            </a:r>
            <a:r>
              <a:rPr lang="ar-DZ" dirty="0" err="1">
                <a:latin typeface="Lotus Linotype" pitchFamily="2" charset="-78"/>
                <a:cs typeface="Lotus Linotype" pitchFamily="2" charset="-78"/>
              </a:rPr>
              <a:t>ليثغاو</a:t>
            </a:r>
            <a:r>
              <a:rPr lang="ar-DZ" dirty="0">
                <a:latin typeface="Lotus Linotype" pitchFamily="2" charset="-78"/>
                <a:cs typeface="Lotus Linotype" pitchFamily="2" charset="-78"/>
              </a:rPr>
              <a:t> في مذكراته وصفا لمدينة الجزائر (1614-1616م)، هذا نصّه: "إنّ المدينة محصّنة بشكل قويّ جدا، فهي مدعّمة بجدران ومتاريس وقطع من المدفعية... كما أنّها مدينة غنيّة بكلّ شيء وعدو لدود للعالم المسيحي".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412776"/>
            <a:ext cx="8640960" cy="5262979"/>
          </a:xfrm>
          <a:prstGeom prst="rect">
            <a:avLst/>
          </a:prstGeom>
        </p:spPr>
        <p:txBody>
          <a:bodyPr wrap="square">
            <a:spAutoFit/>
          </a:bodyPr>
          <a:lstStyle/>
          <a:p>
            <a:pPr algn="just" rtl="1"/>
            <a:r>
              <a:rPr lang="ar-DZ" sz="2400" dirty="0">
                <a:latin typeface="Amiri" panose="00000500000000000000" pitchFamily="2" charset="-78"/>
                <a:cs typeface="Amiri" panose="00000500000000000000" pitchFamily="2" charset="-78"/>
              </a:rPr>
              <a:t>يتحدّث بعدها ابن زاكور عن العمران وجمال مدينة الجزائر قائلا: " ما شئت من حدائق، كالنّمارق، وقصور نوع المحاسن عليها مقصور، "؛ يحصي </a:t>
            </a:r>
            <a:r>
              <a:rPr lang="ar-DZ" sz="2400" dirty="0" err="1">
                <a:latin typeface="Amiri" panose="00000500000000000000" pitchFamily="2" charset="-78"/>
                <a:cs typeface="Amiri" panose="00000500000000000000" pitchFamily="2" charset="-78"/>
              </a:rPr>
              <a:t>فونتير</a:t>
            </a:r>
            <a:r>
              <a:rPr lang="ar-DZ" sz="2400" dirty="0">
                <a:latin typeface="Amiri" panose="00000500000000000000" pitchFamily="2" charset="-78"/>
                <a:cs typeface="Amiri" panose="00000500000000000000" pitchFamily="2" charset="-78"/>
              </a:rPr>
              <a:t> دو </a:t>
            </a:r>
            <a:r>
              <a:rPr lang="ar-DZ" sz="2400" dirty="0" err="1">
                <a:latin typeface="Amiri" panose="00000500000000000000" pitchFamily="2" charset="-78"/>
                <a:cs typeface="Amiri" panose="00000500000000000000" pitchFamily="2" charset="-78"/>
              </a:rPr>
              <a:t>بارادي</a:t>
            </a:r>
            <a:r>
              <a:rPr lang="ar-DZ" sz="2400" dirty="0">
                <a:latin typeface="Amiri" panose="00000500000000000000" pitchFamily="2" charset="-78"/>
                <a:cs typeface="Amiri" panose="00000500000000000000" pitchFamily="2" charset="-78"/>
              </a:rPr>
              <a:t> وجود "18 ألف حديقة في مدينة لجزائر العاصمة" ، ويواصل </a:t>
            </a:r>
            <a:r>
              <a:rPr lang="ar-DZ" sz="2400" dirty="0" err="1">
                <a:latin typeface="Amiri" panose="00000500000000000000" pitchFamily="2" charset="-78"/>
                <a:cs typeface="Amiri" panose="00000500000000000000" pitchFamily="2" charset="-78"/>
              </a:rPr>
              <a:t>بارادي</a:t>
            </a:r>
            <a:r>
              <a:rPr lang="ar-DZ" sz="2400" dirty="0">
                <a:latin typeface="Amiri" panose="00000500000000000000" pitchFamily="2" charset="-78"/>
                <a:cs typeface="Amiri" panose="00000500000000000000" pitchFamily="2" charset="-78"/>
              </a:rPr>
              <a:t> واصفا عمرن وشكل المدينة قائلا: "إن منازل المدينة مرتّبة على شكل أدراج على طول امتدادها من البحر نحو القمّة، حيث أن الجزء السفلي من هذه المنازل صنع من الحجارة في الوقت الذي بني الجزء العلوي من الطوّب، وتغطّى بالجير أو الخشب، ويتم تبييضها مرّة واحدة في السّنة، حيث تحتوي المدينة على خمسة آلاف منزل، تظهر متناسقة في شكل واحد متشابه</a:t>
            </a:r>
            <a:r>
              <a:rPr lang="ar-DZ" sz="2400" dirty="0" smtClean="0">
                <a:latin typeface="Amiri" panose="00000500000000000000" pitchFamily="2" charset="-78"/>
                <a:cs typeface="Amiri" panose="00000500000000000000" pitchFamily="2" charset="-78"/>
              </a:rPr>
              <a:t>".</a:t>
            </a:r>
          </a:p>
          <a:p>
            <a:pPr algn="just" rtl="1"/>
            <a:r>
              <a:rPr lang="ar-DZ" sz="2400" dirty="0">
                <a:latin typeface="Amiri" panose="00000500000000000000" pitchFamily="2" charset="-78"/>
                <a:cs typeface="Amiri" panose="00000500000000000000" pitchFamily="2" charset="-78"/>
              </a:rPr>
              <a:t>إنّ النص وعلى قصره يورد الكثير من المعلومات المهمّة فيما يتعلّق بالعلماء والعلم في الجزائر، فهو يصف علماء المدينة بأوصاف بليغة تثبت بما لا يدع مجالا للشّك أن الجزائر قد حوت قامات علمية يشار إليها بالبنان خلال الفترة الحديثة، ورغم أنّ الكثير من المؤلّفين الأوربيين سعوا إلى التقليل من شأن العلم في الجزائر، واعتبروا أن البلد لم تكن سوى منطقة فراغ حضاري، إلا أن بعض المؤلفين من عصر الأنوار والمتأخرين من العهد الحديث قد أنصفوا نوعا ما البلد، فيذكر </a:t>
            </a:r>
            <a:r>
              <a:rPr lang="ar-DZ" sz="2400" dirty="0" err="1">
                <a:latin typeface="Amiri" panose="00000500000000000000" pitchFamily="2" charset="-78"/>
                <a:cs typeface="Amiri" panose="00000500000000000000" pitchFamily="2" charset="-78"/>
              </a:rPr>
              <a:t>فونتير</a:t>
            </a:r>
            <a:r>
              <a:rPr lang="ar-DZ" sz="2400" dirty="0">
                <a:latin typeface="Amiri" panose="00000500000000000000" pitchFamily="2" charset="-78"/>
                <a:cs typeface="Amiri" panose="00000500000000000000" pitchFamily="2" charset="-78"/>
              </a:rPr>
              <a:t> دو </a:t>
            </a:r>
            <a:r>
              <a:rPr lang="ar-DZ" sz="2400" dirty="0" err="1">
                <a:latin typeface="Amiri" panose="00000500000000000000" pitchFamily="2" charset="-78"/>
                <a:cs typeface="Amiri" panose="00000500000000000000" pitchFamily="2" charset="-78"/>
              </a:rPr>
              <a:t>بارادي</a:t>
            </a:r>
            <a:r>
              <a:rPr lang="ar-DZ" sz="2400" dirty="0">
                <a:latin typeface="Amiri" panose="00000500000000000000" pitchFamily="2" charset="-78"/>
                <a:cs typeface="Amiri" panose="00000500000000000000" pitchFamily="2" charset="-78"/>
              </a:rPr>
              <a:t> أواخر القرن الـ 18م أنّ: "الجزائر بها ثلاث جامعات يتم فيها تدريس مذهب مالك ابن </a:t>
            </a:r>
            <a:r>
              <a:rPr lang="ar-DZ" sz="2400" dirty="0" smtClean="0">
                <a:latin typeface="Amiri" panose="00000500000000000000" pitchFamily="2" charset="-78"/>
                <a:cs typeface="Amiri" panose="00000500000000000000" pitchFamily="2" charset="-78"/>
              </a:rPr>
              <a:t>أنس.</a:t>
            </a:r>
            <a:endParaRPr lang="fr-FR" sz="2400" dirty="0">
              <a:latin typeface="Amiri" panose="00000500000000000000" pitchFamily="2" charset="-78"/>
              <a:cs typeface="Amiri" panose="00000500000000000000"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80</TotalTime>
  <Words>974</Words>
  <Application>Microsoft Office PowerPoint</Application>
  <PresentationFormat>Affichage à l'écran (4:3)</PresentationFormat>
  <Paragraphs>38</Paragraphs>
  <Slides>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Amiri</vt:lpstr>
      <vt:lpstr>Georgia</vt:lpstr>
      <vt:lpstr>Lotus Linotype</vt:lpstr>
      <vt:lpstr>Wingdings</vt:lpstr>
      <vt:lpstr>Wingdings 2</vt:lpstr>
      <vt:lpstr>Civil</vt:lpstr>
      <vt:lpstr>المحاضرة الخامسة نص من رحلة ابن زاكور إلى الجزائر أواخر القرن 17م.</vt:lpstr>
      <vt:lpstr>  النص: الحرب العالمية الأولى 1914-1918م. </vt:lpstr>
      <vt:lpstr>السياق التاريخي</vt:lpstr>
      <vt:lpstr>التحليل الظاهري</vt:lpstr>
      <vt:lpstr>  2- النقد الباطني:  النقد الايجابي: </vt:lpstr>
      <vt:lpstr>2- النقد السلبي: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رسالة جورج سميث إلى إيدوارد فيتيبلان سنة 1812م.</dc:title>
  <dc:creator>khaled</dc:creator>
  <cp:lastModifiedBy>Kerbech Kerbech</cp:lastModifiedBy>
  <cp:revision>14</cp:revision>
  <dcterms:created xsi:type="dcterms:W3CDTF">2023-10-12T08:49:14Z</dcterms:created>
  <dcterms:modified xsi:type="dcterms:W3CDTF">2024-01-27T08:38:19Z</dcterms:modified>
</cp:coreProperties>
</file>