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2" y="573438"/>
            <a:ext cx="990341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3600" dirty="0">
                <a:cs typeface="Fanan" pitchFamily="2" charset="-78"/>
              </a:rPr>
              <a:t>تنظم جمعيات حماية المستهلك </a:t>
            </a:r>
            <a:r>
              <a:rPr lang="ar-DZ" sz="3600" dirty="0" err="1">
                <a:cs typeface="Fanan" pitchFamily="2" charset="-78"/>
              </a:rPr>
              <a:t>بناءا</a:t>
            </a:r>
            <a:r>
              <a:rPr lang="ar-DZ" sz="3600" dirty="0">
                <a:cs typeface="Fanan" pitchFamily="2" charset="-78"/>
              </a:rPr>
              <a:t> على القانون رقم 06/12 المتعلق بالجمعيات وتتمتع بالشخصية المعنوية بمجرد تأسيسها(مادة17منه).</a:t>
            </a:r>
          </a:p>
          <a:p>
            <a:pPr algn="ctr"/>
            <a:r>
              <a:rPr lang="ar-DZ" sz="3600" dirty="0">
                <a:cs typeface="Fanan" pitchFamily="2" charset="-78"/>
              </a:rPr>
              <a:t>واعترف المشرع لهذه الجمعيات بمزاولة نشاطها في اطار الدفاع عن جماعة المستهلكين وتوعيتهم. 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5218E7-3496-E1E1-73DB-AD13FD342D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21191"/>
            <a:ext cx="10515600" cy="5034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3600" b="1" dirty="0">
                <a:cs typeface="Fanan" pitchFamily="2" charset="-78"/>
              </a:rPr>
              <a:t>الفرع </a:t>
            </a:r>
            <a:r>
              <a:rPr lang="ar-DZ" sz="3600" b="1" dirty="0" err="1">
                <a:cs typeface="Fanan" pitchFamily="2" charset="-78"/>
              </a:rPr>
              <a:t>الأول:التدخل</a:t>
            </a:r>
            <a:r>
              <a:rPr lang="ar-DZ" sz="3600" b="1" dirty="0">
                <a:cs typeface="Fanan" pitchFamily="2" charset="-78"/>
              </a:rPr>
              <a:t> الوقائي لحماية المستهلكين.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أي قبل المساس بصحة وأمن المستهلك.</a:t>
            </a:r>
          </a:p>
          <a:p>
            <a:pPr marL="0" indent="0" algn="ctr">
              <a:buNone/>
            </a:pPr>
            <a:r>
              <a:rPr lang="ar-DZ" sz="3600" b="1" dirty="0" err="1">
                <a:cs typeface="Fanan" pitchFamily="2" charset="-78"/>
              </a:rPr>
              <a:t>أولا:دور</a:t>
            </a:r>
            <a:r>
              <a:rPr lang="ar-DZ" sz="3600" b="1" dirty="0">
                <a:cs typeface="Fanan" pitchFamily="2" charset="-78"/>
              </a:rPr>
              <a:t> الجمعيات في التحسيس والتوعية.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دعم انشاء الجمعيات.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العمل باسم المستهلك.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تطوير التعاون الدولي.</a:t>
            </a:r>
          </a:p>
          <a:p>
            <a:pPr marL="0" indent="0" algn="ctr">
              <a:buNone/>
            </a:pPr>
            <a:r>
              <a:rPr lang="ar-DZ" sz="3600" dirty="0">
                <a:cs typeface="Fanan" pitchFamily="2" charset="-78"/>
              </a:rPr>
              <a:t>برامج تثقيف المستهلك.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409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FAB115-4E0B-9AD9-89C2-9218D3563E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19713"/>
            <a:ext cx="10515600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b="1" dirty="0">
                <a:cs typeface="Fanan" pitchFamily="2" charset="-78"/>
              </a:rPr>
              <a:t>ثانيا :دور الجمعيات في متابعة الأسواق.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لها دور فعال في تحقيق التوازن مع جمعيات المهنيين.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متابعة الأسواق ومراقبة مدى احترام إجراءات إشهار الأسعار ومطابقة السلع للجودة.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وهذا بالرغم من غياب نظام قانوني يضمن لأعضاء الجمعية القيام بمراقبة الأسعار والجودة ميدانيا.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067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32B7B7-A9E8-53FC-A090-C8F0695262C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081706"/>
            <a:ext cx="10515600" cy="392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b="1" dirty="0">
                <a:cs typeface="Fanan" pitchFamily="2" charset="-78"/>
              </a:rPr>
              <a:t>الفرع </a:t>
            </a:r>
            <a:r>
              <a:rPr lang="ar-DZ" sz="4000" b="1" dirty="0" err="1">
                <a:cs typeface="Fanan" pitchFamily="2" charset="-78"/>
              </a:rPr>
              <a:t>الثاني:التدخل</a:t>
            </a:r>
            <a:r>
              <a:rPr lang="ar-DZ" sz="4000" b="1" dirty="0">
                <a:cs typeface="Fanan" pitchFamily="2" charset="-78"/>
              </a:rPr>
              <a:t> الدفاعي لحماية المستهلك.</a:t>
            </a:r>
          </a:p>
          <a:p>
            <a:pPr marL="0" indent="0" algn="ctr">
              <a:buNone/>
            </a:pPr>
            <a:r>
              <a:rPr lang="ar-DZ" sz="4000" b="1" dirty="0" err="1">
                <a:cs typeface="Fanan" pitchFamily="2" charset="-78"/>
              </a:rPr>
              <a:t>أولا:المطالبة</a:t>
            </a:r>
            <a:r>
              <a:rPr lang="ar-DZ" sz="4000" b="1" dirty="0">
                <a:cs typeface="Fanan" pitchFamily="2" charset="-78"/>
              </a:rPr>
              <a:t> بحقوق المستهلك أمام القضاء(مادة17 من القانون 06/12)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الدفاع عن المصلحة المشتركة كطرف مدني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الانضمام الى الدعاوى المرفوعة مسبقا.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الدفاع عن المصلحة الفردية. </a:t>
            </a:r>
          </a:p>
        </p:txBody>
      </p:sp>
    </p:spTree>
    <p:extLst>
      <p:ext uri="{BB962C8B-B14F-4D97-AF65-F5344CB8AC3E}">
        <p14:creationId xmlns:p14="http://schemas.microsoft.com/office/powerpoint/2010/main" val="328848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3EE408-8513-8F2A-56B9-C71CA2BA107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2010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marL="0" indent="0" algn="ctr">
              <a:buNone/>
            </a:pPr>
            <a:r>
              <a:rPr lang="ar-DZ" sz="4000" b="1" dirty="0">
                <a:cs typeface="Fanan" pitchFamily="2" charset="-78"/>
              </a:rPr>
              <a:t>ثانيا: الدعوة الى المقاطعة والى الاشهار المضادة.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الدعوة الى المقاطعة.</a:t>
            </a:r>
          </a:p>
          <a:p>
            <a:pPr marL="0" indent="0" algn="ctr">
              <a:buNone/>
            </a:pPr>
            <a:r>
              <a:rPr lang="ar-DZ" sz="4000" dirty="0">
                <a:cs typeface="Fanan" pitchFamily="2" charset="-78"/>
              </a:rPr>
              <a:t>الاشهار المضاد.</a:t>
            </a:r>
            <a:endParaRPr lang="fr-FR" sz="4000" dirty="0">
              <a:cs typeface="Fan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442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171</Words>
  <Application>Microsoft Office PowerPoint</Application>
  <PresentationFormat>Grand écran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26</cp:revision>
  <dcterms:created xsi:type="dcterms:W3CDTF">2023-10-28T21:02:18Z</dcterms:created>
  <dcterms:modified xsi:type="dcterms:W3CDTF">2025-12-08T09:18:19Z</dcterms:modified>
</cp:coreProperties>
</file>