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670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82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98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0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840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25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6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63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62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9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88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C368A-E9A6-4BDF-BF5A-0975C0D8E13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05EF-ACAD-4BFA-9E39-56FCBBCDD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2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045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927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2294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02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345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84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934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1</cp:revision>
  <dcterms:created xsi:type="dcterms:W3CDTF">2022-12-13T11:02:40Z</dcterms:created>
  <dcterms:modified xsi:type="dcterms:W3CDTF">2024-03-13T23:21:24Z</dcterms:modified>
</cp:coreProperties>
</file>