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sldIdLst>
    <p:sldId id="262" r:id="rId3"/>
    <p:sldId id="263" r:id="rId4"/>
    <p:sldId id="264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image" Target="../media/image1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image" Target="../media/image1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8D778B-ADF7-4F9C-811C-DE77322CB909}" type="doc">
      <dgm:prSet loTypeId="urn:microsoft.com/office/officeart/2005/8/layout/radial1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FD83553A-5417-48EF-9CDD-21AF60FE53A2}">
      <dgm:prSet phldrT="[Texte]"/>
      <dgm:spPr/>
      <dgm:t>
        <a:bodyPr/>
        <a:lstStyle/>
        <a:p>
          <a:r>
            <a:rPr lang="ar-DZ" dirty="0" smtClean="0"/>
            <a:t>أهمية</a:t>
          </a:r>
          <a:endParaRPr lang="fr-FR" dirty="0"/>
        </a:p>
      </dgm:t>
    </dgm:pt>
    <dgm:pt modelId="{8C96BD3E-1AC1-4E18-BCF5-F5AA6FBFAB1B}" type="parTrans" cxnId="{FE61C091-43C2-45DD-B1C9-1AFC3BB6175D}">
      <dgm:prSet/>
      <dgm:spPr/>
      <dgm:t>
        <a:bodyPr/>
        <a:lstStyle/>
        <a:p>
          <a:endParaRPr lang="fr-FR"/>
        </a:p>
      </dgm:t>
    </dgm:pt>
    <dgm:pt modelId="{9537C940-0274-4AA1-AFD6-A841B86E263B}" type="sibTrans" cxnId="{FE61C091-43C2-45DD-B1C9-1AFC3BB6175D}">
      <dgm:prSet/>
      <dgm:spPr/>
      <dgm:t>
        <a:bodyPr/>
        <a:lstStyle/>
        <a:p>
          <a:endParaRPr lang="fr-FR"/>
        </a:p>
      </dgm:t>
    </dgm:pt>
    <dgm:pt modelId="{217CCB9E-A527-45C4-A7DC-8020A2034D0C}">
      <dgm:prSet phldrT="[Texte]"/>
      <dgm:spPr/>
      <dgm:t>
        <a:bodyPr/>
        <a:lstStyle/>
        <a:p>
          <a:r>
            <a:rPr lang="ar-DZ" dirty="0" smtClean="0"/>
            <a:t>سرعة التغيرات</a:t>
          </a:r>
          <a:endParaRPr lang="fr-FR" dirty="0"/>
        </a:p>
      </dgm:t>
    </dgm:pt>
    <dgm:pt modelId="{01762671-D0C6-4E45-B650-EB506A64144F}" type="parTrans" cxnId="{9D156714-570A-4E38-B209-FC992971F05C}">
      <dgm:prSet/>
      <dgm:spPr/>
      <dgm:t>
        <a:bodyPr/>
        <a:lstStyle/>
        <a:p>
          <a:endParaRPr lang="fr-FR"/>
        </a:p>
      </dgm:t>
    </dgm:pt>
    <dgm:pt modelId="{3C8D0AC8-7C64-49A3-8803-2B9F69B588A8}" type="sibTrans" cxnId="{9D156714-570A-4E38-B209-FC992971F05C}">
      <dgm:prSet/>
      <dgm:spPr/>
      <dgm:t>
        <a:bodyPr/>
        <a:lstStyle/>
        <a:p>
          <a:endParaRPr lang="fr-FR"/>
        </a:p>
      </dgm:t>
    </dgm:pt>
    <dgm:pt modelId="{59CD75C3-8357-46E8-B6FB-7F8B9BD8015E}">
      <dgm:prSet phldrT="[Texte]"/>
      <dgm:spPr/>
      <dgm:t>
        <a:bodyPr/>
        <a:lstStyle/>
        <a:p>
          <a:r>
            <a:rPr lang="ar-DZ" dirty="0" smtClean="0"/>
            <a:t>تجنب أسباب الفشل</a:t>
          </a:r>
          <a:endParaRPr lang="fr-FR" dirty="0"/>
        </a:p>
      </dgm:t>
    </dgm:pt>
    <dgm:pt modelId="{945CC488-78D3-4BF0-914B-5B7EDA308062}" type="parTrans" cxnId="{AB8DEC4A-2936-49F6-A531-9C7D23AD16F9}">
      <dgm:prSet/>
      <dgm:spPr/>
      <dgm:t>
        <a:bodyPr/>
        <a:lstStyle/>
        <a:p>
          <a:endParaRPr lang="fr-FR"/>
        </a:p>
      </dgm:t>
    </dgm:pt>
    <dgm:pt modelId="{2A44CF6A-0BC8-4C68-A162-9FEB9440E50F}" type="sibTrans" cxnId="{AB8DEC4A-2936-49F6-A531-9C7D23AD16F9}">
      <dgm:prSet/>
      <dgm:spPr/>
      <dgm:t>
        <a:bodyPr/>
        <a:lstStyle/>
        <a:p>
          <a:endParaRPr lang="fr-FR"/>
        </a:p>
      </dgm:t>
    </dgm:pt>
    <dgm:pt modelId="{CED64D71-D11B-4FC2-808F-D96D0DC13E70}">
      <dgm:prSet phldrT="[Texte]"/>
      <dgm:spPr/>
      <dgm:t>
        <a:bodyPr/>
        <a:lstStyle/>
        <a:p>
          <a:r>
            <a:rPr lang="ar-DZ" dirty="0" smtClean="0"/>
            <a:t>تحسين القرارات المتخذة</a:t>
          </a:r>
          <a:endParaRPr lang="fr-FR" dirty="0"/>
        </a:p>
      </dgm:t>
    </dgm:pt>
    <dgm:pt modelId="{1F590ABA-4768-41EC-9A8A-ECC4A40F010D}" type="parTrans" cxnId="{4188F6BB-605E-4B94-919C-41FD3A56C03E}">
      <dgm:prSet/>
      <dgm:spPr/>
      <dgm:t>
        <a:bodyPr/>
        <a:lstStyle/>
        <a:p>
          <a:endParaRPr lang="fr-FR"/>
        </a:p>
      </dgm:t>
    </dgm:pt>
    <dgm:pt modelId="{7768DE56-0D48-462D-8920-6EA40CE421DC}" type="sibTrans" cxnId="{4188F6BB-605E-4B94-919C-41FD3A56C03E}">
      <dgm:prSet/>
      <dgm:spPr/>
      <dgm:t>
        <a:bodyPr/>
        <a:lstStyle/>
        <a:p>
          <a:endParaRPr lang="fr-FR"/>
        </a:p>
      </dgm:t>
    </dgm:pt>
    <dgm:pt modelId="{66AC8910-EC70-44A4-805A-50C28C306B27}">
      <dgm:prSet phldrT="[Texte]"/>
      <dgm:spPr/>
      <dgm:t>
        <a:bodyPr/>
        <a:lstStyle/>
        <a:p>
          <a:r>
            <a:rPr lang="ar-DZ" dirty="0" smtClean="0"/>
            <a:t>اكتشاف أسباب المشكلات</a:t>
          </a:r>
          <a:endParaRPr lang="fr-FR" dirty="0"/>
        </a:p>
      </dgm:t>
    </dgm:pt>
    <dgm:pt modelId="{75B3A54C-B2F0-46FF-931F-0A5F54F14918}" type="parTrans" cxnId="{48B87DD3-25F8-44CD-AA3A-63FFE355AF74}">
      <dgm:prSet/>
      <dgm:spPr/>
      <dgm:t>
        <a:bodyPr/>
        <a:lstStyle/>
        <a:p>
          <a:endParaRPr lang="fr-FR"/>
        </a:p>
      </dgm:t>
    </dgm:pt>
    <dgm:pt modelId="{AC346D8A-5844-407D-8179-F69CE845E5D8}" type="sibTrans" cxnId="{48B87DD3-25F8-44CD-AA3A-63FFE355AF74}">
      <dgm:prSet/>
      <dgm:spPr/>
      <dgm:t>
        <a:bodyPr/>
        <a:lstStyle/>
        <a:p>
          <a:endParaRPr lang="fr-FR"/>
        </a:p>
      </dgm:t>
    </dgm:pt>
    <dgm:pt modelId="{3CC1A353-4D71-4A2C-8A41-EB7D115A98E8}" type="pres">
      <dgm:prSet presAssocID="{AE8D778B-ADF7-4F9C-811C-DE77322CB90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4D54E65-9868-4BFB-8B6E-905CEDE2A525}" type="pres">
      <dgm:prSet presAssocID="{FD83553A-5417-48EF-9CDD-21AF60FE53A2}" presName="centerShape" presStyleLbl="node0" presStyleIdx="0" presStyleCnt="1"/>
      <dgm:spPr/>
      <dgm:t>
        <a:bodyPr/>
        <a:lstStyle/>
        <a:p>
          <a:endParaRPr lang="fr-FR"/>
        </a:p>
      </dgm:t>
    </dgm:pt>
    <dgm:pt modelId="{8EEB2C90-0F52-4E30-8D0A-56A9DD858D3A}" type="pres">
      <dgm:prSet presAssocID="{01762671-D0C6-4E45-B650-EB506A64144F}" presName="Name9" presStyleLbl="parChTrans1D2" presStyleIdx="0" presStyleCnt="4"/>
      <dgm:spPr/>
      <dgm:t>
        <a:bodyPr/>
        <a:lstStyle/>
        <a:p>
          <a:endParaRPr lang="fr-FR"/>
        </a:p>
      </dgm:t>
    </dgm:pt>
    <dgm:pt modelId="{C2231951-C94F-4626-8221-8DBEA3F58B56}" type="pres">
      <dgm:prSet presAssocID="{01762671-D0C6-4E45-B650-EB506A64144F}" presName="connTx" presStyleLbl="parChTrans1D2" presStyleIdx="0" presStyleCnt="4"/>
      <dgm:spPr/>
      <dgm:t>
        <a:bodyPr/>
        <a:lstStyle/>
        <a:p>
          <a:endParaRPr lang="fr-FR"/>
        </a:p>
      </dgm:t>
    </dgm:pt>
    <dgm:pt modelId="{66A598C5-38D6-4AA2-AAA1-45451823E303}" type="pres">
      <dgm:prSet presAssocID="{217CCB9E-A527-45C4-A7DC-8020A2034D0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B4DE218-5773-4817-B454-5B618DF58B3A}" type="pres">
      <dgm:prSet presAssocID="{945CC488-78D3-4BF0-914B-5B7EDA308062}" presName="Name9" presStyleLbl="parChTrans1D2" presStyleIdx="1" presStyleCnt="4"/>
      <dgm:spPr/>
      <dgm:t>
        <a:bodyPr/>
        <a:lstStyle/>
        <a:p>
          <a:endParaRPr lang="fr-FR"/>
        </a:p>
      </dgm:t>
    </dgm:pt>
    <dgm:pt modelId="{3BA1D13B-F110-4C0C-923A-263FAD3394CC}" type="pres">
      <dgm:prSet presAssocID="{945CC488-78D3-4BF0-914B-5B7EDA308062}" presName="connTx" presStyleLbl="parChTrans1D2" presStyleIdx="1" presStyleCnt="4"/>
      <dgm:spPr/>
      <dgm:t>
        <a:bodyPr/>
        <a:lstStyle/>
        <a:p>
          <a:endParaRPr lang="fr-FR"/>
        </a:p>
      </dgm:t>
    </dgm:pt>
    <dgm:pt modelId="{D915B5ED-B164-4371-BDA3-6A4062818C75}" type="pres">
      <dgm:prSet presAssocID="{59CD75C3-8357-46E8-B6FB-7F8B9BD8015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4D79FD-17F7-48F0-BB6D-FD9EF4B0EC09}" type="pres">
      <dgm:prSet presAssocID="{1F590ABA-4768-41EC-9A8A-ECC4A40F010D}" presName="Name9" presStyleLbl="parChTrans1D2" presStyleIdx="2" presStyleCnt="4"/>
      <dgm:spPr/>
      <dgm:t>
        <a:bodyPr/>
        <a:lstStyle/>
        <a:p>
          <a:endParaRPr lang="fr-FR"/>
        </a:p>
      </dgm:t>
    </dgm:pt>
    <dgm:pt modelId="{ADCA5956-B444-4994-A03B-17D60EA0CD4D}" type="pres">
      <dgm:prSet presAssocID="{1F590ABA-4768-41EC-9A8A-ECC4A40F010D}" presName="connTx" presStyleLbl="parChTrans1D2" presStyleIdx="2" presStyleCnt="4"/>
      <dgm:spPr/>
      <dgm:t>
        <a:bodyPr/>
        <a:lstStyle/>
        <a:p>
          <a:endParaRPr lang="fr-FR"/>
        </a:p>
      </dgm:t>
    </dgm:pt>
    <dgm:pt modelId="{650A0AE9-4B7B-48B2-9D45-27903A4C4AB9}" type="pres">
      <dgm:prSet presAssocID="{CED64D71-D11B-4FC2-808F-D96D0DC13E7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792E09D-C413-41E3-8DD8-92232CFBCAD6}" type="pres">
      <dgm:prSet presAssocID="{75B3A54C-B2F0-46FF-931F-0A5F54F14918}" presName="Name9" presStyleLbl="parChTrans1D2" presStyleIdx="3" presStyleCnt="4"/>
      <dgm:spPr/>
      <dgm:t>
        <a:bodyPr/>
        <a:lstStyle/>
        <a:p>
          <a:endParaRPr lang="fr-FR"/>
        </a:p>
      </dgm:t>
    </dgm:pt>
    <dgm:pt modelId="{938FDF6A-3350-4597-88D4-AE6658525273}" type="pres">
      <dgm:prSet presAssocID="{75B3A54C-B2F0-46FF-931F-0A5F54F14918}" presName="connTx" presStyleLbl="parChTrans1D2" presStyleIdx="3" presStyleCnt="4"/>
      <dgm:spPr/>
      <dgm:t>
        <a:bodyPr/>
        <a:lstStyle/>
        <a:p>
          <a:endParaRPr lang="fr-FR"/>
        </a:p>
      </dgm:t>
    </dgm:pt>
    <dgm:pt modelId="{3C2A417A-03E2-4433-87A6-42A27B661A03}" type="pres">
      <dgm:prSet presAssocID="{66AC8910-EC70-44A4-805A-50C28C306B2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F126449-A081-46FF-A5A4-EE50D0206016}" type="presOf" srcId="{945CC488-78D3-4BF0-914B-5B7EDA308062}" destId="{3BA1D13B-F110-4C0C-923A-263FAD3394CC}" srcOrd="1" destOrd="0" presId="urn:microsoft.com/office/officeart/2005/8/layout/radial1"/>
    <dgm:cxn modelId="{AB8DEC4A-2936-49F6-A531-9C7D23AD16F9}" srcId="{FD83553A-5417-48EF-9CDD-21AF60FE53A2}" destId="{59CD75C3-8357-46E8-B6FB-7F8B9BD8015E}" srcOrd="1" destOrd="0" parTransId="{945CC488-78D3-4BF0-914B-5B7EDA308062}" sibTransId="{2A44CF6A-0BC8-4C68-A162-9FEB9440E50F}"/>
    <dgm:cxn modelId="{1927DB39-FFF7-438F-97AB-F733D15CD3A5}" type="presOf" srcId="{1F590ABA-4768-41EC-9A8A-ECC4A40F010D}" destId="{B44D79FD-17F7-48F0-BB6D-FD9EF4B0EC09}" srcOrd="0" destOrd="0" presId="urn:microsoft.com/office/officeart/2005/8/layout/radial1"/>
    <dgm:cxn modelId="{7A345BE1-9D46-4114-854D-4E8765B260B3}" type="presOf" srcId="{59CD75C3-8357-46E8-B6FB-7F8B9BD8015E}" destId="{D915B5ED-B164-4371-BDA3-6A4062818C75}" srcOrd="0" destOrd="0" presId="urn:microsoft.com/office/officeart/2005/8/layout/radial1"/>
    <dgm:cxn modelId="{5576845C-1118-4DF4-80EA-4B6980A9A1EE}" type="presOf" srcId="{75B3A54C-B2F0-46FF-931F-0A5F54F14918}" destId="{B792E09D-C413-41E3-8DD8-92232CFBCAD6}" srcOrd="0" destOrd="0" presId="urn:microsoft.com/office/officeart/2005/8/layout/radial1"/>
    <dgm:cxn modelId="{FE61C091-43C2-45DD-B1C9-1AFC3BB6175D}" srcId="{AE8D778B-ADF7-4F9C-811C-DE77322CB909}" destId="{FD83553A-5417-48EF-9CDD-21AF60FE53A2}" srcOrd="0" destOrd="0" parTransId="{8C96BD3E-1AC1-4E18-BCF5-F5AA6FBFAB1B}" sibTransId="{9537C940-0274-4AA1-AFD6-A841B86E263B}"/>
    <dgm:cxn modelId="{E040C8E3-7662-41E8-ADF3-4AA6A9E0A89A}" type="presOf" srcId="{CED64D71-D11B-4FC2-808F-D96D0DC13E70}" destId="{650A0AE9-4B7B-48B2-9D45-27903A4C4AB9}" srcOrd="0" destOrd="0" presId="urn:microsoft.com/office/officeart/2005/8/layout/radial1"/>
    <dgm:cxn modelId="{B97E51CC-EF1A-4E87-9AC2-2DCB680D8F7D}" type="presOf" srcId="{217CCB9E-A527-45C4-A7DC-8020A2034D0C}" destId="{66A598C5-38D6-4AA2-AAA1-45451823E303}" srcOrd="0" destOrd="0" presId="urn:microsoft.com/office/officeart/2005/8/layout/radial1"/>
    <dgm:cxn modelId="{B6F09199-28A8-43F0-9677-F5D98295F33A}" type="presOf" srcId="{75B3A54C-B2F0-46FF-931F-0A5F54F14918}" destId="{938FDF6A-3350-4597-88D4-AE6658525273}" srcOrd="1" destOrd="0" presId="urn:microsoft.com/office/officeart/2005/8/layout/radial1"/>
    <dgm:cxn modelId="{9D156714-570A-4E38-B209-FC992971F05C}" srcId="{FD83553A-5417-48EF-9CDD-21AF60FE53A2}" destId="{217CCB9E-A527-45C4-A7DC-8020A2034D0C}" srcOrd="0" destOrd="0" parTransId="{01762671-D0C6-4E45-B650-EB506A64144F}" sibTransId="{3C8D0AC8-7C64-49A3-8803-2B9F69B588A8}"/>
    <dgm:cxn modelId="{9D3B8B72-73AC-4869-9F76-1F8DB77AFECF}" type="presOf" srcId="{FD83553A-5417-48EF-9CDD-21AF60FE53A2}" destId="{64D54E65-9868-4BFB-8B6E-905CEDE2A525}" srcOrd="0" destOrd="0" presId="urn:microsoft.com/office/officeart/2005/8/layout/radial1"/>
    <dgm:cxn modelId="{B66163D3-2308-4FBA-8EBC-9501009BFD26}" type="presOf" srcId="{1F590ABA-4768-41EC-9A8A-ECC4A40F010D}" destId="{ADCA5956-B444-4994-A03B-17D60EA0CD4D}" srcOrd="1" destOrd="0" presId="urn:microsoft.com/office/officeart/2005/8/layout/radial1"/>
    <dgm:cxn modelId="{4188F6BB-605E-4B94-919C-41FD3A56C03E}" srcId="{FD83553A-5417-48EF-9CDD-21AF60FE53A2}" destId="{CED64D71-D11B-4FC2-808F-D96D0DC13E70}" srcOrd="2" destOrd="0" parTransId="{1F590ABA-4768-41EC-9A8A-ECC4A40F010D}" sibTransId="{7768DE56-0D48-462D-8920-6EA40CE421DC}"/>
    <dgm:cxn modelId="{CFC637DE-B8B3-474E-A4C7-18A9F0F4502B}" type="presOf" srcId="{01762671-D0C6-4E45-B650-EB506A64144F}" destId="{8EEB2C90-0F52-4E30-8D0A-56A9DD858D3A}" srcOrd="0" destOrd="0" presId="urn:microsoft.com/office/officeart/2005/8/layout/radial1"/>
    <dgm:cxn modelId="{A99A2237-DA48-47B0-9C08-7BB326C4A822}" type="presOf" srcId="{66AC8910-EC70-44A4-805A-50C28C306B27}" destId="{3C2A417A-03E2-4433-87A6-42A27B661A03}" srcOrd="0" destOrd="0" presId="urn:microsoft.com/office/officeart/2005/8/layout/radial1"/>
    <dgm:cxn modelId="{D20FE9B3-B234-4F9B-B038-C4D298A03AD1}" type="presOf" srcId="{945CC488-78D3-4BF0-914B-5B7EDA308062}" destId="{AB4DE218-5773-4817-B454-5B618DF58B3A}" srcOrd="0" destOrd="0" presId="urn:microsoft.com/office/officeart/2005/8/layout/radial1"/>
    <dgm:cxn modelId="{1B4C2160-27A1-4A5C-9EED-AFC41A69D8A3}" type="presOf" srcId="{AE8D778B-ADF7-4F9C-811C-DE77322CB909}" destId="{3CC1A353-4D71-4A2C-8A41-EB7D115A98E8}" srcOrd="0" destOrd="0" presId="urn:microsoft.com/office/officeart/2005/8/layout/radial1"/>
    <dgm:cxn modelId="{48B87DD3-25F8-44CD-AA3A-63FFE355AF74}" srcId="{FD83553A-5417-48EF-9CDD-21AF60FE53A2}" destId="{66AC8910-EC70-44A4-805A-50C28C306B27}" srcOrd="3" destOrd="0" parTransId="{75B3A54C-B2F0-46FF-931F-0A5F54F14918}" sibTransId="{AC346D8A-5844-407D-8179-F69CE845E5D8}"/>
    <dgm:cxn modelId="{DB555521-A075-4FCC-9A92-CCC96388361B}" type="presOf" srcId="{01762671-D0C6-4E45-B650-EB506A64144F}" destId="{C2231951-C94F-4626-8221-8DBEA3F58B56}" srcOrd="1" destOrd="0" presId="urn:microsoft.com/office/officeart/2005/8/layout/radial1"/>
    <dgm:cxn modelId="{A907F148-C7C3-4262-AD15-7B62B603015D}" type="presParOf" srcId="{3CC1A353-4D71-4A2C-8A41-EB7D115A98E8}" destId="{64D54E65-9868-4BFB-8B6E-905CEDE2A525}" srcOrd="0" destOrd="0" presId="urn:microsoft.com/office/officeart/2005/8/layout/radial1"/>
    <dgm:cxn modelId="{9558311F-0D39-4792-807E-1D60150A131B}" type="presParOf" srcId="{3CC1A353-4D71-4A2C-8A41-EB7D115A98E8}" destId="{8EEB2C90-0F52-4E30-8D0A-56A9DD858D3A}" srcOrd="1" destOrd="0" presId="urn:microsoft.com/office/officeart/2005/8/layout/radial1"/>
    <dgm:cxn modelId="{5D4CBAE3-555E-4EBB-AC5D-AB457FC9CE4C}" type="presParOf" srcId="{8EEB2C90-0F52-4E30-8D0A-56A9DD858D3A}" destId="{C2231951-C94F-4626-8221-8DBEA3F58B56}" srcOrd="0" destOrd="0" presId="urn:microsoft.com/office/officeart/2005/8/layout/radial1"/>
    <dgm:cxn modelId="{12366B11-E0E1-4521-A9DC-492825B7CDC0}" type="presParOf" srcId="{3CC1A353-4D71-4A2C-8A41-EB7D115A98E8}" destId="{66A598C5-38D6-4AA2-AAA1-45451823E303}" srcOrd="2" destOrd="0" presId="urn:microsoft.com/office/officeart/2005/8/layout/radial1"/>
    <dgm:cxn modelId="{A1F7F498-72A6-4C29-AB81-BEB7F754953C}" type="presParOf" srcId="{3CC1A353-4D71-4A2C-8A41-EB7D115A98E8}" destId="{AB4DE218-5773-4817-B454-5B618DF58B3A}" srcOrd="3" destOrd="0" presId="urn:microsoft.com/office/officeart/2005/8/layout/radial1"/>
    <dgm:cxn modelId="{D0EC8E9C-B290-456A-AD1B-C89A2911AF32}" type="presParOf" srcId="{AB4DE218-5773-4817-B454-5B618DF58B3A}" destId="{3BA1D13B-F110-4C0C-923A-263FAD3394CC}" srcOrd="0" destOrd="0" presId="urn:microsoft.com/office/officeart/2005/8/layout/radial1"/>
    <dgm:cxn modelId="{AAD46A62-4E81-4A0A-B7B3-FBD73A269F2F}" type="presParOf" srcId="{3CC1A353-4D71-4A2C-8A41-EB7D115A98E8}" destId="{D915B5ED-B164-4371-BDA3-6A4062818C75}" srcOrd="4" destOrd="0" presId="urn:microsoft.com/office/officeart/2005/8/layout/radial1"/>
    <dgm:cxn modelId="{A1517C62-4329-4CF8-A6B7-0967847603F5}" type="presParOf" srcId="{3CC1A353-4D71-4A2C-8A41-EB7D115A98E8}" destId="{B44D79FD-17F7-48F0-BB6D-FD9EF4B0EC09}" srcOrd="5" destOrd="0" presId="urn:microsoft.com/office/officeart/2005/8/layout/radial1"/>
    <dgm:cxn modelId="{3B2F124B-567D-42AC-A7F0-B151A215D56B}" type="presParOf" srcId="{B44D79FD-17F7-48F0-BB6D-FD9EF4B0EC09}" destId="{ADCA5956-B444-4994-A03B-17D60EA0CD4D}" srcOrd="0" destOrd="0" presId="urn:microsoft.com/office/officeart/2005/8/layout/radial1"/>
    <dgm:cxn modelId="{1BAC562A-FCCA-4565-9557-FF26CD48BB64}" type="presParOf" srcId="{3CC1A353-4D71-4A2C-8A41-EB7D115A98E8}" destId="{650A0AE9-4B7B-48B2-9D45-27903A4C4AB9}" srcOrd="6" destOrd="0" presId="urn:microsoft.com/office/officeart/2005/8/layout/radial1"/>
    <dgm:cxn modelId="{824228F9-BF70-4CAC-BBE8-C89A459EB29B}" type="presParOf" srcId="{3CC1A353-4D71-4A2C-8A41-EB7D115A98E8}" destId="{B792E09D-C413-41E3-8DD8-92232CFBCAD6}" srcOrd="7" destOrd="0" presId="urn:microsoft.com/office/officeart/2005/8/layout/radial1"/>
    <dgm:cxn modelId="{BC334325-2ED9-4520-8C86-D4DA3C9B38F6}" type="presParOf" srcId="{B792E09D-C413-41E3-8DD8-92232CFBCAD6}" destId="{938FDF6A-3350-4597-88D4-AE6658525273}" srcOrd="0" destOrd="0" presId="urn:microsoft.com/office/officeart/2005/8/layout/radial1"/>
    <dgm:cxn modelId="{2D5ADA2E-E99A-416D-8220-140C6FB625AD}" type="presParOf" srcId="{3CC1A353-4D71-4A2C-8A41-EB7D115A98E8}" destId="{3C2A417A-03E2-4433-87A6-42A27B661A03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146A2C-49C8-4340-B4AD-F22BC39EC6B8}" type="doc">
      <dgm:prSet loTypeId="urn:microsoft.com/office/officeart/2008/layout/BendingPictureBlock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4A00210-0E00-4F8C-B2F9-FB7AAA78BE7D}">
      <dgm:prSet phldrT="[Texte]"/>
      <dgm:spPr/>
      <dgm:t>
        <a:bodyPr/>
        <a:lstStyle/>
        <a:p>
          <a:r>
            <a:rPr lang="ar-DZ" dirty="0" smtClean="0"/>
            <a:t>المستهلك</a:t>
          </a:r>
          <a:endParaRPr lang="fr-FR" dirty="0"/>
        </a:p>
      </dgm:t>
    </dgm:pt>
    <dgm:pt modelId="{B807C9FD-6DFA-4DFA-8BA3-FFB259DD9495}" type="parTrans" cxnId="{42F9977A-1E91-43CE-ACF0-F1D4F831C718}">
      <dgm:prSet/>
      <dgm:spPr/>
      <dgm:t>
        <a:bodyPr/>
        <a:lstStyle/>
        <a:p>
          <a:endParaRPr lang="fr-FR"/>
        </a:p>
      </dgm:t>
    </dgm:pt>
    <dgm:pt modelId="{71753473-F4F7-4C20-95C8-57C35FF47DD1}" type="sibTrans" cxnId="{42F9977A-1E91-43CE-ACF0-F1D4F831C718}">
      <dgm:prSet/>
      <dgm:spPr/>
      <dgm:t>
        <a:bodyPr/>
        <a:lstStyle/>
        <a:p>
          <a:endParaRPr lang="fr-FR"/>
        </a:p>
      </dgm:t>
    </dgm:pt>
    <dgm:pt modelId="{21CAB4BE-5638-49DC-BC57-4EFE652C8F63}">
      <dgm:prSet phldrT="[Texte]"/>
      <dgm:spPr/>
      <dgm:t>
        <a:bodyPr/>
        <a:lstStyle/>
        <a:p>
          <a:r>
            <a:rPr lang="ar-DZ" dirty="0" smtClean="0"/>
            <a:t>السوق</a:t>
          </a:r>
          <a:endParaRPr lang="fr-FR" dirty="0"/>
        </a:p>
      </dgm:t>
    </dgm:pt>
    <dgm:pt modelId="{B2CD5910-36E8-4F16-BBDA-8AB07A223B65}" type="parTrans" cxnId="{59C05592-2C05-411D-B77A-7D189B2E419B}">
      <dgm:prSet/>
      <dgm:spPr/>
      <dgm:t>
        <a:bodyPr/>
        <a:lstStyle/>
        <a:p>
          <a:endParaRPr lang="fr-FR"/>
        </a:p>
      </dgm:t>
    </dgm:pt>
    <dgm:pt modelId="{79AEA93F-F53F-41E0-80D8-1E6722E742C8}" type="sibTrans" cxnId="{59C05592-2C05-411D-B77A-7D189B2E419B}">
      <dgm:prSet/>
      <dgm:spPr/>
      <dgm:t>
        <a:bodyPr/>
        <a:lstStyle/>
        <a:p>
          <a:endParaRPr lang="fr-FR"/>
        </a:p>
      </dgm:t>
    </dgm:pt>
    <dgm:pt modelId="{5204CD0D-1607-4AD1-8B00-F5454AE2A6EB}">
      <dgm:prSet phldrT="[Texte]"/>
      <dgm:spPr/>
      <dgm:t>
        <a:bodyPr/>
        <a:lstStyle/>
        <a:p>
          <a:r>
            <a:rPr lang="ar-DZ" dirty="0" smtClean="0"/>
            <a:t>الترويج</a:t>
          </a:r>
          <a:endParaRPr lang="fr-FR" dirty="0"/>
        </a:p>
      </dgm:t>
    </dgm:pt>
    <dgm:pt modelId="{0F1F8EAA-5F90-453B-B0F2-467502296E9D}" type="parTrans" cxnId="{0042FB04-7E49-47B5-935D-734AE7579998}">
      <dgm:prSet/>
      <dgm:spPr/>
      <dgm:t>
        <a:bodyPr/>
        <a:lstStyle/>
        <a:p>
          <a:endParaRPr lang="fr-FR"/>
        </a:p>
      </dgm:t>
    </dgm:pt>
    <dgm:pt modelId="{EC76F210-D205-4E50-BE76-AB20FB7BCE93}" type="sibTrans" cxnId="{0042FB04-7E49-47B5-935D-734AE7579998}">
      <dgm:prSet/>
      <dgm:spPr/>
      <dgm:t>
        <a:bodyPr/>
        <a:lstStyle/>
        <a:p>
          <a:endParaRPr lang="fr-FR"/>
        </a:p>
      </dgm:t>
    </dgm:pt>
    <dgm:pt modelId="{13575AE9-0B10-4195-9049-D64BE6BF1BF1}">
      <dgm:prSet phldrT="[Texte]"/>
      <dgm:spPr/>
      <dgm:t>
        <a:bodyPr/>
        <a:lstStyle/>
        <a:p>
          <a:r>
            <a:rPr lang="ar-DZ" dirty="0" smtClean="0"/>
            <a:t>التوزيع</a:t>
          </a:r>
          <a:endParaRPr lang="fr-FR" dirty="0"/>
        </a:p>
      </dgm:t>
    </dgm:pt>
    <dgm:pt modelId="{C2E02831-C0F1-421C-9429-18B92A6A482B}" type="parTrans" cxnId="{E02419FA-3F84-46FE-8EE6-53EC7E744213}">
      <dgm:prSet/>
      <dgm:spPr/>
      <dgm:t>
        <a:bodyPr/>
        <a:lstStyle/>
        <a:p>
          <a:endParaRPr lang="fr-FR"/>
        </a:p>
      </dgm:t>
    </dgm:pt>
    <dgm:pt modelId="{99AFB69E-247C-4585-A04E-F50F4BDB8F49}" type="sibTrans" cxnId="{E02419FA-3F84-46FE-8EE6-53EC7E744213}">
      <dgm:prSet/>
      <dgm:spPr/>
      <dgm:t>
        <a:bodyPr/>
        <a:lstStyle/>
        <a:p>
          <a:endParaRPr lang="fr-FR"/>
        </a:p>
      </dgm:t>
    </dgm:pt>
    <dgm:pt modelId="{6B925CDA-AB05-48EC-8715-BF2DD7F20CDF}">
      <dgm:prSet phldrT="[Texte]"/>
      <dgm:spPr/>
      <dgm:t>
        <a:bodyPr/>
        <a:lstStyle/>
        <a:p>
          <a:r>
            <a:rPr lang="ar-DZ" dirty="0" smtClean="0"/>
            <a:t>السلعة</a:t>
          </a:r>
          <a:endParaRPr lang="fr-FR" dirty="0"/>
        </a:p>
      </dgm:t>
    </dgm:pt>
    <dgm:pt modelId="{702C92A0-AA86-4E94-91C7-6C9F7A57FE18}" type="sibTrans" cxnId="{CC883705-7C38-4CA2-A8E2-C0B7493CBD55}">
      <dgm:prSet/>
      <dgm:spPr/>
      <dgm:t>
        <a:bodyPr/>
        <a:lstStyle/>
        <a:p>
          <a:endParaRPr lang="fr-FR"/>
        </a:p>
      </dgm:t>
    </dgm:pt>
    <dgm:pt modelId="{C9C6AD48-52B4-4639-BCB7-F7D3CB4549CE}" type="parTrans" cxnId="{CC883705-7C38-4CA2-A8E2-C0B7493CBD55}">
      <dgm:prSet/>
      <dgm:spPr/>
      <dgm:t>
        <a:bodyPr/>
        <a:lstStyle/>
        <a:p>
          <a:endParaRPr lang="fr-FR"/>
        </a:p>
      </dgm:t>
    </dgm:pt>
    <dgm:pt modelId="{1F099CB7-A4AE-4AF5-B281-AA5CAB22ECD6}" type="pres">
      <dgm:prSet presAssocID="{E0146A2C-49C8-4340-B4AD-F22BC39EC6B8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fr-FR"/>
        </a:p>
      </dgm:t>
    </dgm:pt>
    <dgm:pt modelId="{B3D601A0-A74C-409B-9DC0-E6A330F17A8F}" type="pres">
      <dgm:prSet presAssocID="{6B925CDA-AB05-48EC-8715-BF2DD7F20CDF}" presName="composite" presStyleCnt="0"/>
      <dgm:spPr/>
    </dgm:pt>
    <dgm:pt modelId="{149907C4-2F8A-45E7-B292-6B44F2F1E1AC}" type="pres">
      <dgm:prSet presAssocID="{6B925CDA-AB05-48EC-8715-BF2DD7F20CDF}" presName="rect1" presStyleLbl="bgImgPlac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</dgm:spPr>
    </dgm:pt>
    <dgm:pt modelId="{6580D8D9-2C1A-44BB-8BF1-CCBE5BCF304D}" type="pres">
      <dgm:prSet presAssocID="{6B925CDA-AB05-48EC-8715-BF2DD7F20CDF}" presName="rect2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F50F96B-F088-49FB-A047-7FF17B69FFA7}" type="pres">
      <dgm:prSet presAssocID="{702C92A0-AA86-4E94-91C7-6C9F7A57FE18}" presName="sibTrans" presStyleCnt="0"/>
      <dgm:spPr/>
    </dgm:pt>
    <dgm:pt modelId="{74E80E12-7C0B-493B-962D-AD1296AEA64B}" type="pres">
      <dgm:prSet presAssocID="{14A00210-0E00-4F8C-B2F9-FB7AAA78BE7D}" presName="composite" presStyleCnt="0"/>
      <dgm:spPr/>
    </dgm:pt>
    <dgm:pt modelId="{5436410F-D48A-43C8-985A-CF9506D8AF6B}" type="pres">
      <dgm:prSet presAssocID="{14A00210-0E00-4F8C-B2F9-FB7AAA78BE7D}" presName="rect1" presStyleLbl="bgImgPlac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</dgm:spPr>
    </dgm:pt>
    <dgm:pt modelId="{BF1EC6FA-B61A-4456-A885-66CA9D8ADD6A}" type="pres">
      <dgm:prSet presAssocID="{14A00210-0E00-4F8C-B2F9-FB7AAA78BE7D}" presName="rect2" presStyleLbl="node1" presStyleIdx="1" presStyleCnt="5" custScaleX="11053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66AEF6-4AAB-441D-8D5A-4026296C02B8}" type="pres">
      <dgm:prSet presAssocID="{71753473-F4F7-4C20-95C8-57C35FF47DD1}" presName="sibTrans" presStyleCnt="0"/>
      <dgm:spPr/>
    </dgm:pt>
    <dgm:pt modelId="{945099CA-C2B4-420B-B38F-3F184EEDAB5B}" type="pres">
      <dgm:prSet presAssocID="{21CAB4BE-5638-49DC-BC57-4EFE652C8F63}" presName="composite" presStyleCnt="0"/>
      <dgm:spPr/>
    </dgm:pt>
    <dgm:pt modelId="{E87819FF-EC91-4A99-A526-B2D8882AD199}" type="pres">
      <dgm:prSet presAssocID="{21CAB4BE-5638-49DC-BC57-4EFE652C8F63}" presName="rect1" presStyleLbl="bgImgPlace1" presStyleIdx="2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</dgm:spPr>
    </dgm:pt>
    <dgm:pt modelId="{7E7C4B60-47BE-48B9-8FB2-6AB7F47B52DD}" type="pres">
      <dgm:prSet presAssocID="{21CAB4BE-5638-49DC-BC57-4EFE652C8F63}" presName="rect2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42D9AF-EDB7-4A23-84D0-CE10EF6F9A83}" type="pres">
      <dgm:prSet presAssocID="{79AEA93F-F53F-41E0-80D8-1E6722E742C8}" presName="sibTrans" presStyleCnt="0"/>
      <dgm:spPr/>
    </dgm:pt>
    <dgm:pt modelId="{491F6690-98C0-4FAD-89F8-66A3C39CF234}" type="pres">
      <dgm:prSet presAssocID="{13575AE9-0B10-4195-9049-D64BE6BF1BF1}" presName="composite" presStyleCnt="0"/>
      <dgm:spPr/>
    </dgm:pt>
    <dgm:pt modelId="{8BB074C3-D199-4255-BE5C-54A8C09F9AE6}" type="pres">
      <dgm:prSet presAssocID="{13575AE9-0B10-4195-9049-D64BE6BF1BF1}" presName="rect1" presStyleLbl="bgImgPlace1" presStyleIdx="3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8000" r="-58000"/>
          </a:stretch>
        </a:blipFill>
      </dgm:spPr>
    </dgm:pt>
    <dgm:pt modelId="{9D333346-5389-413A-8E98-BB229AC72B36}" type="pres">
      <dgm:prSet presAssocID="{13575AE9-0B10-4195-9049-D64BE6BF1BF1}" presName="rect2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B3B3A4-3C7D-466F-8925-D36E51A973F2}" type="pres">
      <dgm:prSet presAssocID="{99AFB69E-247C-4585-A04E-F50F4BDB8F49}" presName="sibTrans" presStyleCnt="0"/>
      <dgm:spPr/>
    </dgm:pt>
    <dgm:pt modelId="{C21768EE-7612-4614-9DA0-213DF21D360A}" type="pres">
      <dgm:prSet presAssocID="{5204CD0D-1607-4AD1-8B00-F5454AE2A6EB}" presName="composite" presStyleCnt="0"/>
      <dgm:spPr/>
    </dgm:pt>
    <dgm:pt modelId="{9B5B2451-4F7E-4AF0-A2E4-A45D2388AC9F}" type="pres">
      <dgm:prSet presAssocID="{5204CD0D-1607-4AD1-8B00-F5454AE2A6EB}" presName="rect1" presStyleLbl="bgImgPlace1" presStyleIdx="4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  <dgm:pt modelId="{1F46FEDC-7080-41B0-A9A9-1ACDBC564967}" type="pres">
      <dgm:prSet presAssocID="{5204CD0D-1607-4AD1-8B00-F5454AE2A6EB}" presName="rect2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564F57F-24CD-430D-9483-077FAD846A64}" type="presOf" srcId="{13575AE9-0B10-4195-9049-D64BE6BF1BF1}" destId="{9D333346-5389-413A-8E98-BB229AC72B36}" srcOrd="0" destOrd="0" presId="urn:microsoft.com/office/officeart/2008/layout/BendingPictureBlocks"/>
    <dgm:cxn modelId="{86568639-471B-4B4A-A312-54C13A1DBC28}" type="presOf" srcId="{14A00210-0E00-4F8C-B2F9-FB7AAA78BE7D}" destId="{BF1EC6FA-B61A-4456-A885-66CA9D8ADD6A}" srcOrd="0" destOrd="0" presId="urn:microsoft.com/office/officeart/2008/layout/BendingPictureBlocks"/>
    <dgm:cxn modelId="{CC883705-7C38-4CA2-A8E2-C0B7493CBD55}" srcId="{E0146A2C-49C8-4340-B4AD-F22BC39EC6B8}" destId="{6B925CDA-AB05-48EC-8715-BF2DD7F20CDF}" srcOrd="0" destOrd="0" parTransId="{C9C6AD48-52B4-4639-BCB7-F7D3CB4549CE}" sibTransId="{702C92A0-AA86-4E94-91C7-6C9F7A57FE18}"/>
    <dgm:cxn modelId="{6F0C6C25-1E46-43B4-9A72-62A4BDF9D750}" type="presOf" srcId="{5204CD0D-1607-4AD1-8B00-F5454AE2A6EB}" destId="{1F46FEDC-7080-41B0-A9A9-1ACDBC564967}" srcOrd="0" destOrd="0" presId="urn:microsoft.com/office/officeart/2008/layout/BendingPictureBlocks"/>
    <dgm:cxn modelId="{E02419FA-3F84-46FE-8EE6-53EC7E744213}" srcId="{E0146A2C-49C8-4340-B4AD-F22BC39EC6B8}" destId="{13575AE9-0B10-4195-9049-D64BE6BF1BF1}" srcOrd="3" destOrd="0" parTransId="{C2E02831-C0F1-421C-9429-18B92A6A482B}" sibTransId="{99AFB69E-247C-4585-A04E-F50F4BDB8F49}"/>
    <dgm:cxn modelId="{66E0B5A7-0506-4FBC-9568-65DD6BF5DE4C}" type="presOf" srcId="{E0146A2C-49C8-4340-B4AD-F22BC39EC6B8}" destId="{1F099CB7-A4AE-4AF5-B281-AA5CAB22ECD6}" srcOrd="0" destOrd="0" presId="urn:microsoft.com/office/officeart/2008/layout/BendingPictureBlocks"/>
    <dgm:cxn modelId="{6BDDCCBC-6616-4877-9FD0-B7C2C2903314}" type="presOf" srcId="{21CAB4BE-5638-49DC-BC57-4EFE652C8F63}" destId="{7E7C4B60-47BE-48B9-8FB2-6AB7F47B52DD}" srcOrd="0" destOrd="0" presId="urn:microsoft.com/office/officeart/2008/layout/BendingPictureBlocks"/>
    <dgm:cxn modelId="{0042FB04-7E49-47B5-935D-734AE7579998}" srcId="{E0146A2C-49C8-4340-B4AD-F22BC39EC6B8}" destId="{5204CD0D-1607-4AD1-8B00-F5454AE2A6EB}" srcOrd="4" destOrd="0" parTransId="{0F1F8EAA-5F90-453B-B0F2-467502296E9D}" sibTransId="{EC76F210-D205-4E50-BE76-AB20FB7BCE93}"/>
    <dgm:cxn modelId="{42F9977A-1E91-43CE-ACF0-F1D4F831C718}" srcId="{E0146A2C-49C8-4340-B4AD-F22BC39EC6B8}" destId="{14A00210-0E00-4F8C-B2F9-FB7AAA78BE7D}" srcOrd="1" destOrd="0" parTransId="{B807C9FD-6DFA-4DFA-8BA3-FFB259DD9495}" sibTransId="{71753473-F4F7-4C20-95C8-57C35FF47DD1}"/>
    <dgm:cxn modelId="{59C05592-2C05-411D-B77A-7D189B2E419B}" srcId="{E0146A2C-49C8-4340-B4AD-F22BC39EC6B8}" destId="{21CAB4BE-5638-49DC-BC57-4EFE652C8F63}" srcOrd="2" destOrd="0" parTransId="{B2CD5910-36E8-4F16-BBDA-8AB07A223B65}" sibTransId="{79AEA93F-F53F-41E0-80D8-1E6722E742C8}"/>
    <dgm:cxn modelId="{6B1B1A3D-00F8-4CFF-9C68-E24635B1EEE7}" type="presOf" srcId="{6B925CDA-AB05-48EC-8715-BF2DD7F20CDF}" destId="{6580D8D9-2C1A-44BB-8BF1-CCBE5BCF304D}" srcOrd="0" destOrd="0" presId="urn:microsoft.com/office/officeart/2008/layout/BendingPictureBlocks"/>
    <dgm:cxn modelId="{A0C40608-8A82-4253-A8FB-DDE5D327E412}" type="presParOf" srcId="{1F099CB7-A4AE-4AF5-B281-AA5CAB22ECD6}" destId="{B3D601A0-A74C-409B-9DC0-E6A330F17A8F}" srcOrd="0" destOrd="0" presId="urn:microsoft.com/office/officeart/2008/layout/BendingPictureBlocks"/>
    <dgm:cxn modelId="{6E0A6390-CCE0-4C06-A549-7DA671D3B0A0}" type="presParOf" srcId="{B3D601A0-A74C-409B-9DC0-E6A330F17A8F}" destId="{149907C4-2F8A-45E7-B292-6B44F2F1E1AC}" srcOrd="0" destOrd="0" presId="urn:microsoft.com/office/officeart/2008/layout/BendingPictureBlocks"/>
    <dgm:cxn modelId="{1ABFE059-36D0-4AB7-87FA-7A2FC8DC13BE}" type="presParOf" srcId="{B3D601A0-A74C-409B-9DC0-E6A330F17A8F}" destId="{6580D8D9-2C1A-44BB-8BF1-CCBE5BCF304D}" srcOrd="1" destOrd="0" presId="urn:microsoft.com/office/officeart/2008/layout/BendingPictureBlocks"/>
    <dgm:cxn modelId="{401D51F9-16D1-406B-9F89-ED19B7A765AD}" type="presParOf" srcId="{1F099CB7-A4AE-4AF5-B281-AA5CAB22ECD6}" destId="{2F50F96B-F088-49FB-A047-7FF17B69FFA7}" srcOrd="1" destOrd="0" presId="urn:microsoft.com/office/officeart/2008/layout/BendingPictureBlocks"/>
    <dgm:cxn modelId="{CAEC2F9A-E79A-458A-85D7-E5C671660289}" type="presParOf" srcId="{1F099CB7-A4AE-4AF5-B281-AA5CAB22ECD6}" destId="{74E80E12-7C0B-493B-962D-AD1296AEA64B}" srcOrd="2" destOrd="0" presId="urn:microsoft.com/office/officeart/2008/layout/BendingPictureBlocks"/>
    <dgm:cxn modelId="{62CAA550-6FF3-431E-842F-BC6087DCBAE7}" type="presParOf" srcId="{74E80E12-7C0B-493B-962D-AD1296AEA64B}" destId="{5436410F-D48A-43C8-985A-CF9506D8AF6B}" srcOrd="0" destOrd="0" presId="urn:microsoft.com/office/officeart/2008/layout/BendingPictureBlocks"/>
    <dgm:cxn modelId="{F456CDE1-004D-4F93-BE3D-5A8FC6A3E27C}" type="presParOf" srcId="{74E80E12-7C0B-493B-962D-AD1296AEA64B}" destId="{BF1EC6FA-B61A-4456-A885-66CA9D8ADD6A}" srcOrd="1" destOrd="0" presId="urn:microsoft.com/office/officeart/2008/layout/BendingPictureBlocks"/>
    <dgm:cxn modelId="{1FC4091B-C1B3-4D22-9CB4-2D47D0B9C3FC}" type="presParOf" srcId="{1F099CB7-A4AE-4AF5-B281-AA5CAB22ECD6}" destId="{7266AEF6-4AAB-441D-8D5A-4026296C02B8}" srcOrd="3" destOrd="0" presId="urn:microsoft.com/office/officeart/2008/layout/BendingPictureBlocks"/>
    <dgm:cxn modelId="{4BE24B9D-02D8-401B-A384-AB7E78CF6109}" type="presParOf" srcId="{1F099CB7-A4AE-4AF5-B281-AA5CAB22ECD6}" destId="{945099CA-C2B4-420B-B38F-3F184EEDAB5B}" srcOrd="4" destOrd="0" presId="urn:microsoft.com/office/officeart/2008/layout/BendingPictureBlocks"/>
    <dgm:cxn modelId="{AA879262-6603-4431-910D-8B85030D1ED7}" type="presParOf" srcId="{945099CA-C2B4-420B-B38F-3F184EEDAB5B}" destId="{E87819FF-EC91-4A99-A526-B2D8882AD199}" srcOrd="0" destOrd="0" presId="urn:microsoft.com/office/officeart/2008/layout/BendingPictureBlocks"/>
    <dgm:cxn modelId="{D6FD1770-004C-4117-AB10-62953406CBA5}" type="presParOf" srcId="{945099CA-C2B4-420B-B38F-3F184EEDAB5B}" destId="{7E7C4B60-47BE-48B9-8FB2-6AB7F47B52DD}" srcOrd="1" destOrd="0" presId="urn:microsoft.com/office/officeart/2008/layout/BendingPictureBlocks"/>
    <dgm:cxn modelId="{92664B76-BD43-44A6-9886-E0DB9879E8E3}" type="presParOf" srcId="{1F099CB7-A4AE-4AF5-B281-AA5CAB22ECD6}" destId="{F642D9AF-EDB7-4A23-84D0-CE10EF6F9A83}" srcOrd="5" destOrd="0" presId="urn:microsoft.com/office/officeart/2008/layout/BendingPictureBlocks"/>
    <dgm:cxn modelId="{20E80D25-8D39-4C58-8E96-A816CBDA1DE1}" type="presParOf" srcId="{1F099CB7-A4AE-4AF5-B281-AA5CAB22ECD6}" destId="{491F6690-98C0-4FAD-89F8-66A3C39CF234}" srcOrd="6" destOrd="0" presId="urn:microsoft.com/office/officeart/2008/layout/BendingPictureBlocks"/>
    <dgm:cxn modelId="{1634C06B-D6E6-4AC5-8A2D-6669CFD2C9AF}" type="presParOf" srcId="{491F6690-98C0-4FAD-89F8-66A3C39CF234}" destId="{8BB074C3-D199-4255-BE5C-54A8C09F9AE6}" srcOrd="0" destOrd="0" presId="urn:microsoft.com/office/officeart/2008/layout/BendingPictureBlocks"/>
    <dgm:cxn modelId="{6DD3F96C-45B2-4863-B556-AF27440DEFFB}" type="presParOf" srcId="{491F6690-98C0-4FAD-89F8-66A3C39CF234}" destId="{9D333346-5389-413A-8E98-BB229AC72B36}" srcOrd="1" destOrd="0" presId="urn:microsoft.com/office/officeart/2008/layout/BendingPictureBlocks"/>
    <dgm:cxn modelId="{6A56B5C3-2FC5-4E8F-8197-8B73BECE799E}" type="presParOf" srcId="{1F099CB7-A4AE-4AF5-B281-AA5CAB22ECD6}" destId="{22B3B3A4-3C7D-466F-8925-D36E51A973F2}" srcOrd="7" destOrd="0" presId="urn:microsoft.com/office/officeart/2008/layout/BendingPictureBlocks"/>
    <dgm:cxn modelId="{75139975-C494-4832-BFF5-700F572BBD86}" type="presParOf" srcId="{1F099CB7-A4AE-4AF5-B281-AA5CAB22ECD6}" destId="{C21768EE-7612-4614-9DA0-213DF21D360A}" srcOrd="8" destOrd="0" presId="urn:microsoft.com/office/officeart/2008/layout/BendingPictureBlocks"/>
    <dgm:cxn modelId="{2B6C24FD-72A5-4D7C-B5EA-B757763592C2}" type="presParOf" srcId="{C21768EE-7612-4614-9DA0-213DF21D360A}" destId="{9B5B2451-4F7E-4AF0-A2E4-A45D2388AC9F}" srcOrd="0" destOrd="0" presId="urn:microsoft.com/office/officeart/2008/layout/BendingPictureBlocks"/>
    <dgm:cxn modelId="{F56DD9FC-7AFA-484C-BA4F-69A084AB6FF3}" type="presParOf" srcId="{C21768EE-7612-4614-9DA0-213DF21D360A}" destId="{1F46FEDC-7080-41B0-A9A9-1ACDBC564967}" srcOrd="1" destOrd="0" presId="urn:microsoft.com/office/officeart/2008/layout/Bend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46B665-3A33-425B-B83C-BF72A2F8B577}" type="doc">
      <dgm:prSet loTypeId="urn:microsoft.com/office/officeart/2005/8/layout/vProcess5" loCatId="process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fr-FR"/>
        </a:p>
      </dgm:t>
    </dgm:pt>
    <dgm:pt modelId="{6B0379C7-8FA8-4376-8C06-697C2AB70B48}">
      <dgm:prSet phldrT="[Texte]"/>
      <dgm:spPr/>
      <dgm:t>
        <a:bodyPr/>
        <a:lstStyle/>
        <a:p>
          <a:r>
            <a:rPr lang="ar-DZ" dirty="0" smtClean="0"/>
            <a:t>تحديد المشكلة</a:t>
          </a:r>
          <a:endParaRPr lang="fr-FR" dirty="0"/>
        </a:p>
      </dgm:t>
    </dgm:pt>
    <dgm:pt modelId="{44891282-7E9C-416E-BC0E-3B8E65EB0C1A}" type="parTrans" cxnId="{803A8863-170D-4445-8B79-C8AF65B55399}">
      <dgm:prSet/>
      <dgm:spPr/>
      <dgm:t>
        <a:bodyPr/>
        <a:lstStyle/>
        <a:p>
          <a:endParaRPr lang="fr-FR"/>
        </a:p>
      </dgm:t>
    </dgm:pt>
    <dgm:pt modelId="{D7E0D6ED-C525-433C-BA78-0D181241A0C9}" type="sibTrans" cxnId="{803A8863-170D-4445-8B79-C8AF65B55399}">
      <dgm:prSet/>
      <dgm:spPr/>
      <dgm:t>
        <a:bodyPr/>
        <a:lstStyle/>
        <a:p>
          <a:endParaRPr lang="fr-FR"/>
        </a:p>
      </dgm:t>
    </dgm:pt>
    <dgm:pt modelId="{1EF7DAB6-CD63-4072-A96F-A86445E2B908}">
      <dgm:prSet phldrT="[Texte]"/>
      <dgm:spPr/>
      <dgm:t>
        <a:bodyPr/>
        <a:lstStyle/>
        <a:p>
          <a:r>
            <a:rPr lang="ar-DZ" dirty="0" smtClean="0"/>
            <a:t>اعداد الخطة</a:t>
          </a:r>
          <a:endParaRPr lang="fr-FR" dirty="0"/>
        </a:p>
      </dgm:t>
    </dgm:pt>
    <dgm:pt modelId="{000C806E-2F05-435E-AAF3-798A452A8F9E}" type="parTrans" cxnId="{E08F7143-82B8-43D6-97C9-D2F18F93AD88}">
      <dgm:prSet/>
      <dgm:spPr/>
      <dgm:t>
        <a:bodyPr/>
        <a:lstStyle/>
        <a:p>
          <a:endParaRPr lang="fr-FR"/>
        </a:p>
      </dgm:t>
    </dgm:pt>
    <dgm:pt modelId="{AD12C26F-E319-459D-A764-5B46A1B35516}" type="sibTrans" cxnId="{E08F7143-82B8-43D6-97C9-D2F18F93AD88}">
      <dgm:prSet/>
      <dgm:spPr/>
      <dgm:t>
        <a:bodyPr/>
        <a:lstStyle/>
        <a:p>
          <a:endParaRPr lang="fr-FR"/>
        </a:p>
      </dgm:t>
    </dgm:pt>
    <dgm:pt modelId="{928E047A-B4A4-4E26-B924-45F87909D4E2}">
      <dgm:prSet phldrT="[Texte]"/>
      <dgm:spPr/>
      <dgm:t>
        <a:bodyPr/>
        <a:lstStyle/>
        <a:p>
          <a:r>
            <a:rPr lang="ar-DZ" dirty="0" smtClean="0"/>
            <a:t>البحث</a:t>
          </a:r>
          <a:endParaRPr lang="fr-FR" dirty="0"/>
        </a:p>
      </dgm:t>
    </dgm:pt>
    <dgm:pt modelId="{AD99EEA7-0329-4843-8C74-8206FB234C9E}" type="parTrans" cxnId="{7D37FBF6-C45C-49A4-A975-02CC6355E670}">
      <dgm:prSet/>
      <dgm:spPr/>
      <dgm:t>
        <a:bodyPr/>
        <a:lstStyle/>
        <a:p>
          <a:endParaRPr lang="fr-FR"/>
        </a:p>
      </dgm:t>
    </dgm:pt>
    <dgm:pt modelId="{AAE128B7-8448-4760-976D-21A388DE6D3F}" type="sibTrans" cxnId="{7D37FBF6-C45C-49A4-A975-02CC6355E670}">
      <dgm:prSet/>
      <dgm:spPr/>
      <dgm:t>
        <a:bodyPr/>
        <a:lstStyle/>
        <a:p>
          <a:endParaRPr lang="fr-FR"/>
        </a:p>
      </dgm:t>
    </dgm:pt>
    <dgm:pt modelId="{747F2571-885E-445A-8CC3-D8505476A4FF}">
      <dgm:prSet phldrT="[Texte]"/>
      <dgm:spPr/>
      <dgm:t>
        <a:bodyPr/>
        <a:lstStyle/>
        <a:p>
          <a:r>
            <a:rPr lang="ar-DZ" dirty="0" smtClean="0"/>
            <a:t>عرض النتائج و اتخاد القرارات</a:t>
          </a:r>
          <a:endParaRPr lang="fr-FR" dirty="0"/>
        </a:p>
      </dgm:t>
    </dgm:pt>
    <dgm:pt modelId="{89B183A7-8B6D-4481-9A11-20092720D683}" type="parTrans" cxnId="{DD909A33-6BC2-41DC-8A39-4966FA24EC38}">
      <dgm:prSet/>
      <dgm:spPr/>
      <dgm:t>
        <a:bodyPr/>
        <a:lstStyle/>
        <a:p>
          <a:endParaRPr lang="fr-FR"/>
        </a:p>
      </dgm:t>
    </dgm:pt>
    <dgm:pt modelId="{0BB4F412-2A26-42D7-A386-F3A5AD40DCDE}" type="sibTrans" cxnId="{DD909A33-6BC2-41DC-8A39-4966FA24EC38}">
      <dgm:prSet/>
      <dgm:spPr/>
      <dgm:t>
        <a:bodyPr/>
        <a:lstStyle/>
        <a:p>
          <a:endParaRPr lang="fr-FR"/>
        </a:p>
      </dgm:t>
    </dgm:pt>
    <dgm:pt modelId="{55310CEA-F4C1-4734-84C9-68F24BD959A0}">
      <dgm:prSet phldrT="[Texte]"/>
      <dgm:spPr/>
      <dgm:t>
        <a:bodyPr/>
        <a:lstStyle/>
        <a:p>
          <a:r>
            <a:rPr lang="ar-DZ" dirty="0" smtClean="0"/>
            <a:t>التحليل</a:t>
          </a:r>
          <a:endParaRPr lang="fr-FR" dirty="0"/>
        </a:p>
      </dgm:t>
    </dgm:pt>
    <dgm:pt modelId="{C499473F-EAE8-4AC7-A840-052320546DC5}" type="parTrans" cxnId="{728FDE9E-3A9E-42BD-9EA3-CEE5F13797BC}">
      <dgm:prSet/>
      <dgm:spPr/>
      <dgm:t>
        <a:bodyPr/>
        <a:lstStyle/>
        <a:p>
          <a:endParaRPr lang="fr-FR"/>
        </a:p>
      </dgm:t>
    </dgm:pt>
    <dgm:pt modelId="{AAF3EC7E-6FFB-4029-BB6C-E0B87CF7AAC0}" type="sibTrans" cxnId="{728FDE9E-3A9E-42BD-9EA3-CEE5F13797BC}">
      <dgm:prSet/>
      <dgm:spPr/>
      <dgm:t>
        <a:bodyPr/>
        <a:lstStyle/>
        <a:p>
          <a:endParaRPr lang="fr-FR"/>
        </a:p>
      </dgm:t>
    </dgm:pt>
    <dgm:pt modelId="{3C3146F1-D471-4E27-9EC9-26EC78322FF6}">
      <dgm:prSet phldrT="[Texte]"/>
      <dgm:spPr/>
      <dgm:t>
        <a:bodyPr/>
        <a:lstStyle/>
        <a:p>
          <a:endParaRPr lang="fr-FR"/>
        </a:p>
      </dgm:t>
    </dgm:pt>
    <dgm:pt modelId="{3735991D-90B1-46AB-8B44-CF82EA858A5D}" type="parTrans" cxnId="{8FFF27F2-C4EC-4E45-8D73-CB825FBAE63D}">
      <dgm:prSet/>
      <dgm:spPr/>
      <dgm:t>
        <a:bodyPr/>
        <a:lstStyle/>
        <a:p>
          <a:endParaRPr lang="fr-FR"/>
        </a:p>
      </dgm:t>
    </dgm:pt>
    <dgm:pt modelId="{85A750C0-C19C-4177-BA9D-C445FC484287}" type="sibTrans" cxnId="{8FFF27F2-C4EC-4E45-8D73-CB825FBAE63D}">
      <dgm:prSet/>
      <dgm:spPr/>
      <dgm:t>
        <a:bodyPr/>
        <a:lstStyle/>
        <a:p>
          <a:endParaRPr lang="fr-FR"/>
        </a:p>
      </dgm:t>
    </dgm:pt>
    <dgm:pt modelId="{D2A7CE47-FD55-4620-9A17-300B15CAD494}" type="pres">
      <dgm:prSet presAssocID="{8B46B665-3A33-425B-B83C-BF72A2F8B57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5C23C57-CE32-48E8-9C23-4BE5CDC4B548}" type="pres">
      <dgm:prSet presAssocID="{8B46B665-3A33-425B-B83C-BF72A2F8B577}" presName="dummyMaxCanvas" presStyleCnt="0">
        <dgm:presLayoutVars/>
      </dgm:prSet>
      <dgm:spPr/>
      <dgm:t>
        <a:bodyPr/>
        <a:lstStyle/>
        <a:p>
          <a:endParaRPr lang="fr-FR"/>
        </a:p>
      </dgm:t>
    </dgm:pt>
    <dgm:pt modelId="{4C1E7293-3AAE-4FDC-8B99-9B88277392EF}" type="pres">
      <dgm:prSet presAssocID="{8B46B665-3A33-425B-B83C-BF72A2F8B577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33A07E-D7BA-40C8-AA87-DE219ADE1C65}" type="pres">
      <dgm:prSet presAssocID="{8B46B665-3A33-425B-B83C-BF72A2F8B577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CEEC767-65D4-492E-B359-4632EC455DB1}" type="pres">
      <dgm:prSet presAssocID="{8B46B665-3A33-425B-B83C-BF72A2F8B577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E994386-B1CF-4BF6-87E9-B3FCF247709A}" type="pres">
      <dgm:prSet presAssocID="{8B46B665-3A33-425B-B83C-BF72A2F8B577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4CF2BD-008C-4E3C-8D80-35C5B0E6BCE6}" type="pres">
      <dgm:prSet presAssocID="{8B46B665-3A33-425B-B83C-BF72A2F8B577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02499E-25D3-4BDE-BD99-A568D633A865}" type="pres">
      <dgm:prSet presAssocID="{8B46B665-3A33-425B-B83C-BF72A2F8B577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576576C-B23F-4AB3-B51B-C09EFD0AEC6E}" type="pres">
      <dgm:prSet presAssocID="{8B46B665-3A33-425B-B83C-BF72A2F8B577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7242AB1-8C6B-4DA2-8CF8-68C55FF12BDF}" type="pres">
      <dgm:prSet presAssocID="{8B46B665-3A33-425B-B83C-BF72A2F8B577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4AE808F-4C81-455C-99C6-5E1827B7A04A}" type="pres">
      <dgm:prSet presAssocID="{8B46B665-3A33-425B-B83C-BF72A2F8B577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8597ECF-700C-47CC-B162-40CD8499DFE4}" type="pres">
      <dgm:prSet presAssocID="{8B46B665-3A33-425B-B83C-BF72A2F8B577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6A2D14-6843-4CFB-8B18-8BE73DC943AE}" type="pres">
      <dgm:prSet presAssocID="{8B46B665-3A33-425B-B83C-BF72A2F8B577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BEF788C-3C2A-4E7C-82A7-DE101744959C}" type="pres">
      <dgm:prSet presAssocID="{8B46B665-3A33-425B-B83C-BF72A2F8B577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3F1C260-76EF-4D61-A171-988EDE740AE0}" type="pres">
      <dgm:prSet presAssocID="{8B46B665-3A33-425B-B83C-BF72A2F8B577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A7E0F7-1EAD-4CE8-A2F5-47FF2D9979EA}" type="pres">
      <dgm:prSet presAssocID="{8B46B665-3A33-425B-B83C-BF72A2F8B577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698167D-6DD1-470A-9F2D-6BE9CCA7F4B5}" type="presOf" srcId="{AAF3EC7E-6FFB-4029-BB6C-E0B87CF7AAC0}" destId="{E4AE808F-4C81-455C-99C6-5E1827B7A04A}" srcOrd="0" destOrd="0" presId="urn:microsoft.com/office/officeart/2005/8/layout/vProcess5"/>
    <dgm:cxn modelId="{FBE58398-F132-497C-A21B-56E38152DDEE}" type="presOf" srcId="{6B0379C7-8FA8-4376-8C06-697C2AB70B48}" destId="{4C1E7293-3AAE-4FDC-8B99-9B88277392EF}" srcOrd="0" destOrd="0" presId="urn:microsoft.com/office/officeart/2005/8/layout/vProcess5"/>
    <dgm:cxn modelId="{4C054021-F30C-4DD6-A050-25E00CB1D8A6}" type="presOf" srcId="{1EF7DAB6-CD63-4072-A96F-A86445E2B908}" destId="{396A2D14-6843-4CFB-8B18-8BE73DC943AE}" srcOrd="1" destOrd="0" presId="urn:microsoft.com/office/officeart/2005/8/layout/vProcess5"/>
    <dgm:cxn modelId="{11754E5D-9444-4AA9-B07A-5C18046BA998}" type="presOf" srcId="{928E047A-B4A4-4E26-B924-45F87909D4E2}" destId="{3CEEC767-65D4-492E-B359-4632EC455DB1}" srcOrd="0" destOrd="0" presId="urn:microsoft.com/office/officeart/2005/8/layout/vProcess5"/>
    <dgm:cxn modelId="{DD909A33-6BC2-41DC-8A39-4966FA24EC38}" srcId="{8B46B665-3A33-425B-B83C-BF72A2F8B577}" destId="{747F2571-885E-445A-8CC3-D8505476A4FF}" srcOrd="4" destOrd="0" parTransId="{89B183A7-8B6D-4481-9A11-20092720D683}" sibTransId="{0BB4F412-2A26-42D7-A386-F3A5AD40DCDE}"/>
    <dgm:cxn modelId="{198020C4-DB97-455F-A5B6-694E04C89FD7}" type="presOf" srcId="{1EF7DAB6-CD63-4072-A96F-A86445E2B908}" destId="{3033A07E-D7BA-40C8-AA87-DE219ADE1C65}" srcOrd="0" destOrd="0" presId="urn:microsoft.com/office/officeart/2005/8/layout/vProcess5"/>
    <dgm:cxn modelId="{8824731B-B09B-4FFD-A2B2-CE23E357E6A2}" type="presOf" srcId="{747F2571-885E-445A-8CC3-D8505476A4FF}" destId="{AFA7E0F7-1EAD-4CE8-A2F5-47FF2D9979EA}" srcOrd="1" destOrd="0" presId="urn:microsoft.com/office/officeart/2005/8/layout/vProcess5"/>
    <dgm:cxn modelId="{728FDE9E-3A9E-42BD-9EA3-CEE5F13797BC}" srcId="{8B46B665-3A33-425B-B83C-BF72A2F8B577}" destId="{55310CEA-F4C1-4734-84C9-68F24BD959A0}" srcOrd="3" destOrd="0" parTransId="{C499473F-EAE8-4AC7-A840-052320546DC5}" sibTransId="{AAF3EC7E-6FFB-4029-BB6C-E0B87CF7AAC0}"/>
    <dgm:cxn modelId="{803A8863-170D-4445-8B79-C8AF65B55399}" srcId="{8B46B665-3A33-425B-B83C-BF72A2F8B577}" destId="{6B0379C7-8FA8-4376-8C06-697C2AB70B48}" srcOrd="0" destOrd="0" parTransId="{44891282-7E9C-416E-BC0E-3B8E65EB0C1A}" sibTransId="{D7E0D6ED-C525-433C-BA78-0D181241A0C9}"/>
    <dgm:cxn modelId="{F4256637-48A8-41C9-A5CF-7E6D1B432A42}" type="presOf" srcId="{55310CEA-F4C1-4734-84C9-68F24BD959A0}" destId="{6E994386-B1CF-4BF6-87E9-B3FCF247709A}" srcOrd="0" destOrd="0" presId="urn:microsoft.com/office/officeart/2005/8/layout/vProcess5"/>
    <dgm:cxn modelId="{9E82D11E-F69F-4E7C-91BB-DFAFAA4367D5}" type="presOf" srcId="{8B46B665-3A33-425B-B83C-BF72A2F8B577}" destId="{D2A7CE47-FD55-4620-9A17-300B15CAD494}" srcOrd="0" destOrd="0" presId="urn:microsoft.com/office/officeart/2005/8/layout/vProcess5"/>
    <dgm:cxn modelId="{ED8BCE13-5921-43A8-A97D-D5AB18278C19}" type="presOf" srcId="{55310CEA-F4C1-4734-84C9-68F24BD959A0}" destId="{93F1C260-76EF-4D61-A171-988EDE740AE0}" srcOrd="1" destOrd="0" presId="urn:microsoft.com/office/officeart/2005/8/layout/vProcess5"/>
    <dgm:cxn modelId="{A888D332-017D-4334-868A-F4EE62D53841}" type="presOf" srcId="{928E047A-B4A4-4E26-B924-45F87909D4E2}" destId="{5BEF788C-3C2A-4E7C-82A7-DE101744959C}" srcOrd="1" destOrd="0" presId="urn:microsoft.com/office/officeart/2005/8/layout/vProcess5"/>
    <dgm:cxn modelId="{12D9E13E-9B0C-4E26-A1EF-E3BEA304BEF3}" type="presOf" srcId="{AAE128B7-8448-4760-976D-21A388DE6D3F}" destId="{C7242AB1-8C6B-4DA2-8CF8-68C55FF12BDF}" srcOrd="0" destOrd="0" presId="urn:microsoft.com/office/officeart/2005/8/layout/vProcess5"/>
    <dgm:cxn modelId="{C721CB36-2849-4F0A-82F4-52706CCE3D06}" type="presOf" srcId="{6B0379C7-8FA8-4376-8C06-697C2AB70B48}" destId="{C8597ECF-700C-47CC-B162-40CD8499DFE4}" srcOrd="1" destOrd="0" presId="urn:microsoft.com/office/officeart/2005/8/layout/vProcess5"/>
    <dgm:cxn modelId="{EB427221-06AC-4AA0-94C9-12005F5CE793}" type="presOf" srcId="{747F2571-885E-445A-8CC3-D8505476A4FF}" destId="{C94CF2BD-008C-4E3C-8D80-35C5B0E6BCE6}" srcOrd="0" destOrd="0" presId="urn:microsoft.com/office/officeart/2005/8/layout/vProcess5"/>
    <dgm:cxn modelId="{7D37FBF6-C45C-49A4-A975-02CC6355E670}" srcId="{8B46B665-3A33-425B-B83C-BF72A2F8B577}" destId="{928E047A-B4A4-4E26-B924-45F87909D4E2}" srcOrd="2" destOrd="0" parTransId="{AD99EEA7-0329-4843-8C74-8206FB234C9E}" sibTransId="{AAE128B7-8448-4760-976D-21A388DE6D3F}"/>
    <dgm:cxn modelId="{8FFF27F2-C4EC-4E45-8D73-CB825FBAE63D}" srcId="{8B46B665-3A33-425B-B83C-BF72A2F8B577}" destId="{3C3146F1-D471-4E27-9EC9-26EC78322FF6}" srcOrd="5" destOrd="0" parTransId="{3735991D-90B1-46AB-8B44-CF82EA858A5D}" sibTransId="{85A750C0-C19C-4177-BA9D-C445FC484287}"/>
    <dgm:cxn modelId="{40078DCC-BF65-458F-A58D-92ED1E9B9608}" type="presOf" srcId="{D7E0D6ED-C525-433C-BA78-0D181241A0C9}" destId="{D902499E-25D3-4BDE-BD99-A568D633A865}" srcOrd="0" destOrd="0" presId="urn:microsoft.com/office/officeart/2005/8/layout/vProcess5"/>
    <dgm:cxn modelId="{E08F7143-82B8-43D6-97C9-D2F18F93AD88}" srcId="{8B46B665-3A33-425B-B83C-BF72A2F8B577}" destId="{1EF7DAB6-CD63-4072-A96F-A86445E2B908}" srcOrd="1" destOrd="0" parTransId="{000C806E-2F05-435E-AAF3-798A452A8F9E}" sibTransId="{AD12C26F-E319-459D-A764-5B46A1B35516}"/>
    <dgm:cxn modelId="{9175FCF9-F838-4A94-A5DB-C9BF92CF4E89}" type="presOf" srcId="{AD12C26F-E319-459D-A764-5B46A1B35516}" destId="{6576576C-B23F-4AB3-B51B-C09EFD0AEC6E}" srcOrd="0" destOrd="0" presId="urn:microsoft.com/office/officeart/2005/8/layout/vProcess5"/>
    <dgm:cxn modelId="{A5F432B9-3973-4529-AAF1-CFD315C29BC6}" type="presParOf" srcId="{D2A7CE47-FD55-4620-9A17-300B15CAD494}" destId="{35C23C57-CE32-48E8-9C23-4BE5CDC4B548}" srcOrd="0" destOrd="0" presId="urn:microsoft.com/office/officeart/2005/8/layout/vProcess5"/>
    <dgm:cxn modelId="{61457800-80FB-47FF-93D1-61BD9DB51456}" type="presParOf" srcId="{D2A7CE47-FD55-4620-9A17-300B15CAD494}" destId="{4C1E7293-3AAE-4FDC-8B99-9B88277392EF}" srcOrd="1" destOrd="0" presId="urn:microsoft.com/office/officeart/2005/8/layout/vProcess5"/>
    <dgm:cxn modelId="{AE5297E7-CDA1-4A2C-90C6-42510FA4B996}" type="presParOf" srcId="{D2A7CE47-FD55-4620-9A17-300B15CAD494}" destId="{3033A07E-D7BA-40C8-AA87-DE219ADE1C65}" srcOrd="2" destOrd="0" presId="urn:microsoft.com/office/officeart/2005/8/layout/vProcess5"/>
    <dgm:cxn modelId="{D7DEB533-272C-4223-8732-9B0468F8F647}" type="presParOf" srcId="{D2A7CE47-FD55-4620-9A17-300B15CAD494}" destId="{3CEEC767-65D4-492E-B359-4632EC455DB1}" srcOrd="3" destOrd="0" presId="urn:microsoft.com/office/officeart/2005/8/layout/vProcess5"/>
    <dgm:cxn modelId="{8CF03FC5-5645-43FB-8445-DFEF9E27162B}" type="presParOf" srcId="{D2A7CE47-FD55-4620-9A17-300B15CAD494}" destId="{6E994386-B1CF-4BF6-87E9-B3FCF247709A}" srcOrd="4" destOrd="0" presId="urn:microsoft.com/office/officeart/2005/8/layout/vProcess5"/>
    <dgm:cxn modelId="{EDDE0166-7314-4A79-9034-DF265A6E496F}" type="presParOf" srcId="{D2A7CE47-FD55-4620-9A17-300B15CAD494}" destId="{C94CF2BD-008C-4E3C-8D80-35C5B0E6BCE6}" srcOrd="5" destOrd="0" presId="urn:microsoft.com/office/officeart/2005/8/layout/vProcess5"/>
    <dgm:cxn modelId="{1DD9EB8A-67AA-4C05-ACEC-E08ADC66CC52}" type="presParOf" srcId="{D2A7CE47-FD55-4620-9A17-300B15CAD494}" destId="{D902499E-25D3-4BDE-BD99-A568D633A865}" srcOrd="6" destOrd="0" presId="urn:microsoft.com/office/officeart/2005/8/layout/vProcess5"/>
    <dgm:cxn modelId="{81340411-DEA0-488E-9F32-F9E8A12BA002}" type="presParOf" srcId="{D2A7CE47-FD55-4620-9A17-300B15CAD494}" destId="{6576576C-B23F-4AB3-B51B-C09EFD0AEC6E}" srcOrd="7" destOrd="0" presId="urn:microsoft.com/office/officeart/2005/8/layout/vProcess5"/>
    <dgm:cxn modelId="{38362E17-704E-4109-991B-9977659D7114}" type="presParOf" srcId="{D2A7CE47-FD55-4620-9A17-300B15CAD494}" destId="{C7242AB1-8C6B-4DA2-8CF8-68C55FF12BDF}" srcOrd="8" destOrd="0" presId="urn:microsoft.com/office/officeart/2005/8/layout/vProcess5"/>
    <dgm:cxn modelId="{84C15125-6BAC-4B44-A69A-2168D3F4C3F5}" type="presParOf" srcId="{D2A7CE47-FD55-4620-9A17-300B15CAD494}" destId="{E4AE808F-4C81-455C-99C6-5E1827B7A04A}" srcOrd="9" destOrd="0" presId="urn:microsoft.com/office/officeart/2005/8/layout/vProcess5"/>
    <dgm:cxn modelId="{72FF6252-1A5B-4DED-8F88-3F4BF69EB722}" type="presParOf" srcId="{D2A7CE47-FD55-4620-9A17-300B15CAD494}" destId="{C8597ECF-700C-47CC-B162-40CD8499DFE4}" srcOrd="10" destOrd="0" presId="urn:microsoft.com/office/officeart/2005/8/layout/vProcess5"/>
    <dgm:cxn modelId="{E1325B0E-3D29-415F-A85A-82B164A80826}" type="presParOf" srcId="{D2A7CE47-FD55-4620-9A17-300B15CAD494}" destId="{396A2D14-6843-4CFB-8B18-8BE73DC943AE}" srcOrd="11" destOrd="0" presId="urn:microsoft.com/office/officeart/2005/8/layout/vProcess5"/>
    <dgm:cxn modelId="{82824FBF-641D-4509-88E3-8B94DC3CF6DF}" type="presParOf" srcId="{D2A7CE47-FD55-4620-9A17-300B15CAD494}" destId="{5BEF788C-3C2A-4E7C-82A7-DE101744959C}" srcOrd="12" destOrd="0" presId="urn:microsoft.com/office/officeart/2005/8/layout/vProcess5"/>
    <dgm:cxn modelId="{2CC4CFF8-EE1E-478A-86B4-8D0B0F40D7AB}" type="presParOf" srcId="{D2A7CE47-FD55-4620-9A17-300B15CAD494}" destId="{93F1C260-76EF-4D61-A171-988EDE740AE0}" srcOrd="13" destOrd="0" presId="urn:microsoft.com/office/officeart/2005/8/layout/vProcess5"/>
    <dgm:cxn modelId="{030F484F-DF40-4930-9DB2-86493623FAAF}" type="presParOf" srcId="{D2A7CE47-FD55-4620-9A17-300B15CAD494}" destId="{AFA7E0F7-1EAD-4CE8-A2F5-47FF2D9979EA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D54E65-9868-4BFB-8B6E-905CEDE2A525}">
      <dsp:nvSpPr>
        <dsp:cNvPr id="0" name=""/>
        <dsp:cNvSpPr/>
      </dsp:nvSpPr>
      <dsp:spPr>
        <a:xfrm>
          <a:off x="2718680" y="1670620"/>
          <a:ext cx="1283046" cy="12830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000" kern="1200" dirty="0" smtClean="0"/>
            <a:t>أهمية</a:t>
          </a:r>
          <a:endParaRPr lang="fr-FR" sz="4000" kern="1200" dirty="0"/>
        </a:p>
      </dsp:txBody>
      <dsp:txXfrm>
        <a:off x="2906578" y="1858518"/>
        <a:ext cx="907250" cy="907250"/>
      </dsp:txXfrm>
    </dsp:sp>
    <dsp:sp modelId="{8EEB2C90-0F52-4E30-8D0A-56A9DD858D3A}">
      <dsp:nvSpPr>
        <dsp:cNvPr id="0" name=""/>
        <dsp:cNvSpPr/>
      </dsp:nvSpPr>
      <dsp:spPr>
        <a:xfrm rot="16200000">
          <a:off x="3167601" y="1460836"/>
          <a:ext cx="385204" cy="34365"/>
        </a:xfrm>
        <a:custGeom>
          <a:avLst/>
          <a:gdLst/>
          <a:ahLst/>
          <a:cxnLst/>
          <a:rect l="0" t="0" r="0" b="0"/>
          <a:pathLst>
            <a:path>
              <a:moveTo>
                <a:pt x="0" y="17182"/>
              </a:moveTo>
              <a:lnTo>
                <a:pt x="385204" y="171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3350573" y="1468388"/>
        <a:ext cx="19260" cy="19260"/>
      </dsp:txXfrm>
    </dsp:sp>
    <dsp:sp modelId="{66A598C5-38D6-4AA2-AAA1-45451823E303}">
      <dsp:nvSpPr>
        <dsp:cNvPr id="0" name=""/>
        <dsp:cNvSpPr/>
      </dsp:nvSpPr>
      <dsp:spPr>
        <a:xfrm>
          <a:off x="2718680" y="2370"/>
          <a:ext cx="1283046" cy="12830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200" kern="1200" dirty="0" smtClean="0"/>
            <a:t>سرعة التغيرات</a:t>
          </a:r>
          <a:endParaRPr lang="fr-FR" sz="2200" kern="1200" dirty="0"/>
        </a:p>
      </dsp:txBody>
      <dsp:txXfrm>
        <a:off x="2906578" y="190268"/>
        <a:ext cx="907250" cy="907250"/>
      </dsp:txXfrm>
    </dsp:sp>
    <dsp:sp modelId="{AB4DE218-5773-4817-B454-5B618DF58B3A}">
      <dsp:nvSpPr>
        <dsp:cNvPr id="0" name=""/>
        <dsp:cNvSpPr/>
      </dsp:nvSpPr>
      <dsp:spPr>
        <a:xfrm>
          <a:off x="4001727" y="2294961"/>
          <a:ext cx="385204" cy="34365"/>
        </a:xfrm>
        <a:custGeom>
          <a:avLst/>
          <a:gdLst/>
          <a:ahLst/>
          <a:cxnLst/>
          <a:rect l="0" t="0" r="0" b="0"/>
          <a:pathLst>
            <a:path>
              <a:moveTo>
                <a:pt x="0" y="17182"/>
              </a:moveTo>
              <a:lnTo>
                <a:pt x="385204" y="171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184699" y="2302513"/>
        <a:ext cx="19260" cy="19260"/>
      </dsp:txXfrm>
    </dsp:sp>
    <dsp:sp modelId="{D915B5ED-B164-4371-BDA3-6A4062818C75}">
      <dsp:nvSpPr>
        <dsp:cNvPr id="0" name=""/>
        <dsp:cNvSpPr/>
      </dsp:nvSpPr>
      <dsp:spPr>
        <a:xfrm>
          <a:off x="4386931" y="1670620"/>
          <a:ext cx="1283046" cy="12830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200" kern="1200" dirty="0" smtClean="0"/>
            <a:t>تجنب أسباب الفشل</a:t>
          </a:r>
          <a:endParaRPr lang="fr-FR" sz="2200" kern="1200" dirty="0"/>
        </a:p>
      </dsp:txBody>
      <dsp:txXfrm>
        <a:off x="4574829" y="1858518"/>
        <a:ext cx="907250" cy="907250"/>
      </dsp:txXfrm>
    </dsp:sp>
    <dsp:sp modelId="{B44D79FD-17F7-48F0-BB6D-FD9EF4B0EC09}">
      <dsp:nvSpPr>
        <dsp:cNvPr id="0" name=""/>
        <dsp:cNvSpPr/>
      </dsp:nvSpPr>
      <dsp:spPr>
        <a:xfrm rot="5400000">
          <a:off x="3167601" y="3129086"/>
          <a:ext cx="385204" cy="34365"/>
        </a:xfrm>
        <a:custGeom>
          <a:avLst/>
          <a:gdLst/>
          <a:ahLst/>
          <a:cxnLst/>
          <a:rect l="0" t="0" r="0" b="0"/>
          <a:pathLst>
            <a:path>
              <a:moveTo>
                <a:pt x="0" y="17182"/>
              </a:moveTo>
              <a:lnTo>
                <a:pt x="385204" y="171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3350573" y="3136639"/>
        <a:ext cx="19260" cy="19260"/>
      </dsp:txXfrm>
    </dsp:sp>
    <dsp:sp modelId="{650A0AE9-4B7B-48B2-9D45-27903A4C4AB9}">
      <dsp:nvSpPr>
        <dsp:cNvPr id="0" name=""/>
        <dsp:cNvSpPr/>
      </dsp:nvSpPr>
      <dsp:spPr>
        <a:xfrm>
          <a:off x="2718680" y="3338871"/>
          <a:ext cx="1283046" cy="12830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200" kern="1200" dirty="0" smtClean="0"/>
            <a:t>تحسين القرارات المتخذة</a:t>
          </a:r>
          <a:endParaRPr lang="fr-FR" sz="2200" kern="1200" dirty="0"/>
        </a:p>
      </dsp:txBody>
      <dsp:txXfrm>
        <a:off x="2906578" y="3526769"/>
        <a:ext cx="907250" cy="907250"/>
      </dsp:txXfrm>
    </dsp:sp>
    <dsp:sp modelId="{B792E09D-C413-41E3-8DD8-92232CFBCAD6}">
      <dsp:nvSpPr>
        <dsp:cNvPr id="0" name=""/>
        <dsp:cNvSpPr/>
      </dsp:nvSpPr>
      <dsp:spPr>
        <a:xfrm rot="10800000">
          <a:off x="2333476" y="2294961"/>
          <a:ext cx="385204" cy="34365"/>
        </a:xfrm>
        <a:custGeom>
          <a:avLst/>
          <a:gdLst/>
          <a:ahLst/>
          <a:cxnLst/>
          <a:rect l="0" t="0" r="0" b="0"/>
          <a:pathLst>
            <a:path>
              <a:moveTo>
                <a:pt x="0" y="17182"/>
              </a:moveTo>
              <a:lnTo>
                <a:pt x="385204" y="171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10800000">
        <a:off x="2516448" y="2302513"/>
        <a:ext cx="19260" cy="19260"/>
      </dsp:txXfrm>
    </dsp:sp>
    <dsp:sp modelId="{3C2A417A-03E2-4433-87A6-42A27B661A03}">
      <dsp:nvSpPr>
        <dsp:cNvPr id="0" name=""/>
        <dsp:cNvSpPr/>
      </dsp:nvSpPr>
      <dsp:spPr>
        <a:xfrm>
          <a:off x="1050430" y="1670620"/>
          <a:ext cx="1283046" cy="12830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200" kern="1200" dirty="0" smtClean="0"/>
            <a:t>اكتشاف أسباب المشكلات</a:t>
          </a:r>
          <a:endParaRPr lang="fr-FR" sz="2200" kern="1200" dirty="0"/>
        </a:p>
      </dsp:txBody>
      <dsp:txXfrm>
        <a:off x="1238328" y="1858518"/>
        <a:ext cx="907250" cy="9072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9907C4-2F8A-45E7-B292-6B44F2F1E1AC}">
      <dsp:nvSpPr>
        <dsp:cNvPr id="0" name=""/>
        <dsp:cNvSpPr/>
      </dsp:nvSpPr>
      <dsp:spPr>
        <a:xfrm>
          <a:off x="1609678" y="251563"/>
          <a:ext cx="1523020" cy="12809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80D8D9-2C1A-44BB-8BF1-CCBE5BCF304D}">
      <dsp:nvSpPr>
        <dsp:cNvPr id="0" name=""/>
        <dsp:cNvSpPr/>
      </dsp:nvSpPr>
      <dsp:spPr>
        <a:xfrm>
          <a:off x="1042299" y="790060"/>
          <a:ext cx="825422" cy="8254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kern="1200" dirty="0" smtClean="0"/>
            <a:t>السلعة</a:t>
          </a:r>
          <a:endParaRPr lang="fr-FR" sz="2100" kern="1200" dirty="0"/>
        </a:p>
      </dsp:txBody>
      <dsp:txXfrm>
        <a:off x="1042299" y="790060"/>
        <a:ext cx="825422" cy="825422"/>
      </dsp:txXfrm>
    </dsp:sp>
    <dsp:sp modelId="{5436410F-D48A-43C8-985A-CF9506D8AF6B}">
      <dsp:nvSpPr>
        <dsp:cNvPr id="0" name=""/>
        <dsp:cNvSpPr/>
      </dsp:nvSpPr>
      <dsp:spPr>
        <a:xfrm>
          <a:off x="4011072" y="251563"/>
          <a:ext cx="1523020" cy="1280968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1EC6FA-B61A-4456-A885-66CA9D8ADD6A}">
      <dsp:nvSpPr>
        <dsp:cNvPr id="0" name=""/>
        <dsp:cNvSpPr/>
      </dsp:nvSpPr>
      <dsp:spPr>
        <a:xfrm>
          <a:off x="3400213" y="790060"/>
          <a:ext cx="912380" cy="8254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kern="1200" dirty="0" smtClean="0"/>
            <a:t>المستهلك</a:t>
          </a:r>
          <a:endParaRPr lang="fr-FR" sz="2100" kern="1200" dirty="0"/>
        </a:p>
      </dsp:txBody>
      <dsp:txXfrm>
        <a:off x="3400213" y="790060"/>
        <a:ext cx="912380" cy="825422"/>
      </dsp:txXfrm>
    </dsp:sp>
    <dsp:sp modelId="{E87819FF-EC91-4A99-A526-B2D8882AD199}">
      <dsp:nvSpPr>
        <dsp:cNvPr id="0" name=""/>
        <dsp:cNvSpPr/>
      </dsp:nvSpPr>
      <dsp:spPr>
        <a:xfrm>
          <a:off x="1631418" y="1846208"/>
          <a:ext cx="1523020" cy="128096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7C4B60-47BE-48B9-8FB2-6AB7F47B52DD}">
      <dsp:nvSpPr>
        <dsp:cNvPr id="0" name=""/>
        <dsp:cNvSpPr/>
      </dsp:nvSpPr>
      <dsp:spPr>
        <a:xfrm>
          <a:off x="1064038" y="2384704"/>
          <a:ext cx="825422" cy="8254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kern="1200" dirty="0" smtClean="0"/>
            <a:t>السوق</a:t>
          </a:r>
          <a:endParaRPr lang="fr-FR" sz="2100" kern="1200" dirty="0"/>
        </a:p>
      </dsp:txBody>
      <dsp:txXfrm>
        <a:off x="1064038" y="2384704"/>
        <a:ext cx="825422" cy="825422"/>
      </dsp:txXfrm>
    </dsp:sp>
    <dsp:sp modelId="{8BB074C3-D199-4255-BE5C-54A8C09F9AE6}">
      <dsp:nvSpPr>
        <dsp:cNvPr id="0" name=""/>
        <dsp:cNvSpPr/>
      </dsp:nvSpPr>
      <dsp:spPr>
        <a:xfrm>
          <a:off x="3989332" y="1846208"/>
          <a:ext cx="1523020" cy="1280968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8000" r="-5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333346-5389-413A-8E98-BB229AC72B36}">
      <dsp:nvSpPr>
        <dsp:cNvPr id="0" name=""/>
        <dsp:cNvSpPr/>
      </dsp:nvSpPr>
      <dsp:spPr>
        <a:xfrm>
          <a:off x="3421953" y="2384704"/>
          <a:ext cx="825422" cy="8254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kern="1200" dirty="0" smtClean="0"/>
            <a:t>التوزيع</a:t>
          </a:r>
          <a:endParaRPr lang="fr-FR" sz="2100" kern="1200" dirty="0"/>
        </a:p>
      </dsp:txBody>
      <dsp:txXfrm>
        <a:off x="3421953" y="2384704"/>
        <a:ext cx="825422" cy="825422"/>
      </dsp:txXfrm>
    </dsp:sp>
    <dsp:sp modelId="{9B5B2451-4F7E-4AF0-A2E4-A45D2388AC9F}">
      <dsp:nvSpPr>
        <dsp:cNvPr id="0" name=""/>
        <dsp:cNvSpPr/>
      </dsp:nvSpPr>
      <dsp:spPr>
        <a:xfrm>
          <a:off x="2810375" y="3440853"/>
          <a:ext cx="1523020" cy="128096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46FEDC-7080-41B0-A9A9-1ACDBC564967}">
      <dsp:nvSpPr>
        <dsp:cNvPr id="0" name=""/>
        <dsp:cNvSpPr/>
      </dsp:nvSpPr>
      <dsp:spPr>
        <a:xfrm>
          <a:off x="2242996" y="3979349"/>
          <a:ext cx="825422" cy="8254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kern="1200" dirty="0" smtClean="0"/>
            <a:t>الترويج</a:t>
          </a:r>
          <a:endParaRPr lang="fr-FR" sz="2100" kern="1200" dirty="0"/>
        </a:p>
      </dsp:txBody>
      <dsp:txXfrm>
        <a:off x="2242996" y="3979349"/>
        <a:ext cx="825422" cy="8254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1E7293-3AAE-4FDC-8B99-9B88277392EF}">
      <dsp:nvSpPr>
        <dsp:cNvPr id="0" name=""/>
        <dsp:cNvSpPr/>
      </dsp:nvSpPr>
      <dsp:spPr>
        <a:xfrm>
          <a:off x="0" y="0"/>
          <a:ext cx="4897483" cy="83237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900" kern="1200" dirty="0" smtClean="0"/>
            <a:t>تحديد المشكلة</a:t>
          </a:r>
          <a:endParaRPr lang="fr-FR" sz="2900" kern="1200" dirty="0"/>
        </a:p>
      </dsp:txBody>
      <dsp:txXfrm>
        <a:off x="24379" y="24379"/>
        <a:ext cx="3901902" cy="783613"/>
      </dsp:txXfrm>
    </dsp:sp>
    <dsp:sp modelId="{3033A07E-D7BA-40C8-AA87-DE219ADE1C65}">
      <dsp:nvSpPr>
        <dsp:cNvPr id="0" name=""/>
        <dsp:cNvSpPr/>
      </dsp:nvSpPr>
      <dsp:spPr>
        <a:xfrm>
          <a:off x="365721" y="947979"/>
          <a:ext cx="4897483" cy="83237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1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900" kern="1200" dirty="0" smtClean="0"/>
            <a:t>اعداد الخطة</a:t>
          </a:r>
          <a:endParaRPr lang="fr-FR" sz="2900" kern="1200" dirty="0"/>
        </a:p>
      </dsp:txBody>
      <dsp:txXfrm>
        <a:off x="390100" y="972358"/>
        <a:ext cx="3941962" cy="783613"/>
      </dsp:txXfrm>
    </dsp:sp>
    <dsp:sp modelId="{3CEEC767-65D4-492E-B359-4632EC455DB1}">
      <dsp:nvSpPr>
        <dsp:cNvPr id="0" name=""/>
        <dsp:cNvSpPr/>
      </dsp:nvSpPr>
      <dsp:spPr>
        <a:xfrm>
          <a:off x="731442" y="1895958"/>
          <a:ext cx="4897483" cy="83237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900" kern="1200" dirty="0" smtClean="0"/>
            <a:t>البحث</a:t>
          </a:r>
          <a:endParaRPr lang="fr-FR" sz="2900" kern="1200" dirty="0"/>
        </a:p>
      </dsp:txBody>
      <dsp:txXfrm>
        <a:off x="755821" y="1920337"/>
        <a:ext cx="3941962" cy="783613"/>
      </dsp:txXfrm>
    </dsp:sp>
    <dsp:sp modelId="{6E994386-B1CF-4BF6-87E9-B3FCF247709A}">
      <dsp:nvSpPr>
        <dsp:cNvPr id="0" name=""/>
        <dsp:cNvSpPr/>
      </dsp:nvSpPr>
      <dsp:spPr>
        <a:xfrm>
          <a:off x="1097163" y="2843937"/>
          <a:ext cx="4897483" cy="83237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3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900" kern="1200" dirty="0" smtClean="0"/>
            <a:t>التحليل</a:t>
          </a:r>
          <a:endParaRPr lang="fr-FR" sz="2900" kern="1200" dirty="0"/>
        </a:p>
      </dsp:txBody>
      <dsp:txXfrm>
        <a:off x="1121542" y="2868316"/>
        <a:ext cx="3941962" cy="783613"/>
      </dsp:txXfrm>
    </dsp:sp>
    <dsp:sp modelId="{C94CF2BD-008C-4E3C-8D80-35C5B0E6BCE6}">
      <dsp:nvSpPr>
        <dsp:cNvPr id="0" name=""/>
        <dsp:cNvSpPr/>
      </dsp:nvSpPr>
      <dsp:spPr>
        <a:xfrm>
          <a:off x="1462884" y="3791916"/>
          <a:ext cx="4897483" cy="83237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900" kern="1200" dirty="0" smtClean="0"/>
            <a:t>عرض النتائج و اتخاد القرارات</a:t>
          </a:r>
          <a:endParaRPr lang="fr-FR" sz="2900" kern="1200" dirty="0"/>
        </a:p>
      </dsp:txBody>
      <dsp:txXfrm>
        <a:off x="1487263" y="3816295"/>
        <a:ext cx="3941962" cy="783613"/>
      </dsp:txXfrm>
    </dsp:sp>
    <dsp:sp modelId="{D902499E-25D3-4BDE-BD99-A568D633A865}">
      <dsp:nvSpPr>
        <dsp:cNvPr id="0" name=""/>
        <dsp:cNvSpPr/>
      </dsp:nvSpPr>
      <dsp:spPr>
        <a:xfrm>
          <a:off x="4356441" y="608093"/>
          <a:ext cx="541041" cy="54104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500" kern="1200"/>
        </a:p>
      </dsp:txBody>
      <dsp:txXfrm>
        <a:off x="4478175" y="608093"/>
        <a:ext cx="297573" cy="407133"/>
      </dsp:txXfrm>
    </dsp:sp>
    <dsp:sp modelId="{6576576C-B23F-4AB3-B51B-C09EFD0AEC6E}">
      <dsp:nvSpPr>
        <dsp:cNvPr id="0" name=""/>
        <dsp:cNvSpPr/>
      </dsp:nvSpPr>
      <dsp:spPr>
        <a:xfrm>
          <a:off x="4722162" y="1556072"/>
          <a:ext cx="541041" cy="54104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500" kern="1200"/>
        </a:p>
      </dsp:txBody>
      <dsp:txXfrm>
        <a:off x="4843896" y="1556072"/>
        <a:ext cx="297573" cy="407133"/>
      </dsp:txXfrm>
    </dsp:sp>
    <dsp:sp modelId="{C7242AB1-8C6B-4DA2-8CF8-68C55FF12BDF}">
      <dsp:nvSpPr>
        <dsp:cNvPr id="0" name=""/>
        <dsp:cNvSpPr/>
      </dsp:nvSpPr>
      <dsp:spPr>
        <a:xfrm>
          <a:off x="5087883" y="2490179"/>
          <a:ext cx="541041" cy="54104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500" kern="1200"/>
        </a:p>
      </dsp:txBody>
      <dsp:txXfrm>
        <a:off x="5209617" y="2490179"/>
        <a:ext cx="297573" cy="407133"/>
      </dsp:txXfrm>
    </dsp:sp>
    <dsp:sp modelId="{E4AE808F-4C81-455C-99C6-5E1827B7A04A}">
      <dsp:nvSpPr>
        <dsp:cNvPr id="0" name=""/>
        <dsp:cNvSpPr/>
      </dsp:nvSpPr>
      <dsp:spPr>
        <a:xfrm>
          <a:off x="5453605" y="3447406"/>
          <a:ext cx="541041" cy="54104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500" kern="1200"/>
        </a:p>
      </dsp:txBody>
      <dsp:txXfrm>
        <a:off x="5575339" y="3447406"/>
        <a:ext cx="297573" cy="4071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BendingPictureBlocks">
  <dgm:title val=""/>
  <dgm:desc val=""/>
  <dgm:catLst>
    <dgm:cat type="picture" pri="8000"/>
    <dgm:cat type="pictureconvert" pri="8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1.61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908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3"/>
              <dgm:constr type="t" for="ch" forName="rect1" refType="h" fact="0"/>
              <dgm:constr type="w" for="ch" forName="rect1" refType="h" fact="1.12"/>
              <dgm:constr type="h" for="ch" forName="rect1" refType="h" fact="0.942"/>
              <dgm:constr type="l" for="ch" forName="rect2" refType="w" fact="0"/>
              <dgm:constr type="t" for="ch" forName="rect2" refType="h" fact="0.396"/>
              <dgm:constr type="w" for="ch" forName="rect2" refType="h" fact="0.607"/>
              <dgm:constr type="h" for="ch" forName="rect2" refType="h" fact="0.607"/>
            </dgm:constrLst>
          </dgm:if>
          <dgm:else name="Name6">
            <dgm:constrLst>
              <dgm:constr type="l" for="ch" forName="rect1" refType="w" fact="0"/>
              <dgm:constr type="t" for="ch" forName="rect1" refType="h" fact="0"/>
              <dgm:constr type="w" for="ch" forName="rect1" refType="h" fact="1.12"/>
              <dgm:constr type="h" for="ch" forName="rect1" refType="h" fact="0.942"/>
              <dgm:constr type="l" for="ch" forName="rect2" refType="w" fact="0.63"/>
              <dgm:constr type="t" for="ch" forName="rect2" refType="h" fact="0.396"/>
              <dgm:constr type="w" for="ch" forName="rect2" refType="h" fact="0.607"/>
              <dgm:constr type="h" for="ch" forName="rect2" refType="h" fact="0.607"/>
            </dgm:constrLst>
          </dgm:else>
        </dgm:choose>
        <dgm:layoutNode name="rect1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rect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hidden">
          <a:xfrm>
            <a:off x="2590800" y="-7938"/>
            <a:ext cx="2757488" cy="6878638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hidden">
          <a:xfrm>
            <a:off x="0" y="-11113"/>
            <a:ext cx="2757488" cy="6872288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hidden">
          <a:xfrm>
            <a:off x="5943600" y="-6350"/>
            <a:ext cx="2760663" cy="6873875"/>
          </a:xfrm>
          <a:custGeom>
            <a:avLst/>
            <a:gdLst>
              <a:gd name="T0" fmla="*/ 2147483647 w 1739"/>
              <a:gd name="T1" fmla="*/ 2147483647 h 4420"/>
              <a:gd name="T2" fmla="*/ 2147483647 w 1739"/>
              <a:gd name="T3" fmla="*/ 2147483647 h 4420"/>
              <a:gd name="T4" fmla="*/ 2147483647 w 1739"/>
              <a:gd name="T5" fmla="*/ 0 h 4420"/>
              <a:gd name="T6" fmla="*/ 0 w 1739"/>
              <a:gd name="T7" fmla="*/ 2147483647 h 4420"/>
              <a:gd name="T8" fmla="*/ 2147483647 w 1739"/>
              <a:gd name="T9" fmla="*/ 2147483647 h 44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9" h="4420">
                <a:moveTo>
                  <a:pt x="494" y="4415"/>
                </a:moveTo>
                <a:lnTo>
                  <a:pt x="1739" y="4420"/>
                </a:lnTo>
                <a:lnTo>
                  <a:pt x="524" y="0"/>
                </a:lnTo>
                <a:lnTo>
                  <a:pt x="0" y="7"/>
                </a:lnTo>
                <a:lnTo>
                  <a:pt x="494" y="4415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hidden">
          <a:xfrm>
            <a:off x="3048000" y="-14288"/>
            <a:ext cx="3302000" cy="6864351"/>
          </a:xfrm>
          <a:custGeom>
            <a:avLst/>
            <a:gdLst>
              <a:gd name="T0" fmla="*/ 0 w 2080"/>
              <a:gd name="T1" fmla="*/ 2147483647 h 4338"/>
              <a:gd name="T2" fmla="*/ 2147483647 w 2080"/>
              <a:gd name="T3" fmla="*/ 2147483647 h 4338"/>
              <a:gd name="T4" fmla="*/ 2147483647 w 2080"/>
              <a:gd name="T5" fmla="*/ 2147483647 h 4338"/>
              <a:gd name="T6" fmla="*/ 2147483647 w 2080"/>
              <a:gd name="T7" fmla="*/ 0 h 4338"/>
              <a:gd name="T8" fmla="*/ 0 w 2080"/>
              <a:gd name="T9" fmla="*/ 2147483647 h 43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80" h="4338">
                <a:moveTo>
                  <a:pt x="0" y="7"/>
                </a:moveTo>
                <a:lnTo>
                  <a:pt x="1870" y="4338"/>
                </a:lnTo>
                <a:lnTo>
                  <a:pt x="2080" y="4338"/>
                </a:lnTo>
                <a:lnTo>
                  <a:pt x="1033" y="0"/>
                </a:lnTo>
                <a:lnTo>
                  <a:pt x="0" y="7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185738" y="1539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hidden">
          <a:xfrm rot="2702961" flipH="1">
            <a:off x="1285875" y="1216025"/>
            <a:ext cx="4038600" cy="16002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hidden">
          <a:xfrm>
            <a:off x="131763" y="777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hidden">
          <a:xfrm rot="18704158">
            <a:off x="-1562100" y="16525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2" name="Freeform 10"/>
          <p:cNvSpPr>
            <a:spLocks/>
          </p:cNvSpPr>
          <p:nvPr/>
        </p:nvSpPr>
        <p:spPr bwMode="hidden">
          <a:xfrm rot="19294859">
            <a:off x="2112963" y="1449388"/>
            <a:ext cx="5705475" cy="2754312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3" name="Freeform 11"/>
          <p:cNvSpPr>
            <a:spLocks/>
          </p:cNvSpPr>
          <p:nvPr/>
        </p:nvSpPr>
        <p:spPr bwMode="hidden">
          <a:xfrm rot="2084418" flipH="1">
            <a:off x="2951163" y="13731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4" name="Freeform 12"/>
          <p:cNvSpPr>
            <a:spLocks/>
          </p:cNvSpPr>
          <p:nvPr/>
        </p:nvSpPr>
        <p:spPr bwMode="hidden">
          <a:xfrm>
            <a:off x="6746875" y="-11113"/>
            <a:ext cx="1728788" cy="3627438"/>
          </a:xfrm>
          <a:custGeom>
            <a:avLst/>
            <a:gdLst/>
            <a:ahLst/>
            <a:cxnLst>
              <a:cxn ang="0">
                <a:pos x="0" y="2265"/>
              </a:cxn>
              <a:cxn ang="0">
                <a:pos x="1030" y="0"/>
              </a:cxn>
              <a:cxn ang="0">
                <a:pos x="1089" y="0"/>
              </a:cxn>
              <a:cxn ang="0">
                <a:pos x="37" y="2285"/>
              </a:cxn>
              <a:cxn ang="0">
                <a:pos x="0" y="2265"/>
              </a:cxn>
            </a:cxnLst>
            <a:rect l="0" t="0" r="r" b="b"/>
            <a:pathLst>
              <a:path w="1089" h="2285">
                <a:moveTo>
                  <a:pt x="0" y="2265"/>
                </a:moveTo>
                <a:cubicBezTo>
                  <a:pt x="438" y="996"/>
                  <a:pt x="865" y="377"/>
                  <a:pt x="1030" y="0"/>
                </a:cubicBezTo>
                <a:cubicBezTo>
                  <a:pt x="1030" y="0"/>
                  <a:pt x="1059" y="0"/>
                  <a:pt x="1089" y="0"/>
                </a:cubicBezTo>
                <a:cubicBezTo>
                  <a:pt x="565" y="834"/>
                  <a:pt x="181" y="1853"/>
                  <a:pt x="37" y="2285"/>
                </a:cubicBezTo>
                <a:cubicBezTo>
                  <a:pt x="37" y="2285"/>
                  <a:pt x="0" y="2265"/>
                  <a:pt x="0" y="2265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invGray">
          <a:xfrm>
            <a:off x="0" y="3875088"/>
            <a:ext cx="9144000" cy="6858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6" name="Freeform 14"/>
          <p:cNvSpPr>
            <a:spLocks/>
          </p:cNvSpPr>
          <p:nvPr/>
        </p:nvSpPr>
        <p:spPr bwMode="invGray">
          <a:xfrm>
            <a:off x="2590800" y="3948113"/>
            <a:ext cx="2757488" cy="606425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7" name="Freeform 15"/>
          <p:cNvSpPr>
            <a:spLocks/>
          </p:cNvSpPr>
          <p:nvPr/>
        </p:nvSpPr>
        <p:spPr bwMode="invGray">
          <a:xfrm>
            <a:off x="0" y="3948113"/>
            <a:ext cx="2757488" cy="604837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8" name="Freeform 16"/>
          <p:cNvSpPr>
            <a:spLocks/>
          </p:cNvSpPr>
          <p:nvPr/>
        </p:nvSpPr>
        <p:spPr bwMode="invGray">
          <a:xfrm>
            <a:off x="5943600" y="3948113"/>
            <a:ext cx="2760663" cy="606425"/>
          </a:xfrm>
          <a:custGeom>
            <a:avLst/>
            <a:gdLst>
              <a:gd name="T0" fmla="*/ 2147483647 w 1739"/>
              <a:gd name="T1" fmla="*/ 2147483647 h 4420"/>
              <a:gd name="T2" fmla="*/ 2147483647 w 1739"/>
              <a:gd name="T3" fmla="*/ 2147483647 h 4420"/>
              <a:gd name="T4" fmla="*/ 2147483647 w 1739"/>
              <a:gd name="T5" fmla="*/ 0 h 4420"/>
              <a:gd name="T6" fmla="*/ 0 w 1739"/>
              <a:gd name="T7" fmla="*/ 2147483647 h 4420"/>
              <a:gd name="T8" fmla="*/ 2147483647 w 1739"/>
              <a:gd name="T9" fmla="*/ 2147483647 h 44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9" h="4420">
                <a:moveTo>
                  <a:pt x="494" y="4415"/>
                </a:moveTo>
                <a:lnTo>
                  <a:pt x="1739" y="4420"/>
                </a:lnTo>
                <a:lnTo>
                  <a:pt x="524" y="0"/>
                </a:lnTo>
                <a:lnTo>
                  <a:pt x="0" y="7"/>
                </a:lnTo>
                <a:lnTo>
                  <a:pt x="494" y="4415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9" name="Freeform 17"/>
          <p:cNvSpPr>
            <a:spLocks/>
          </p:cNvSpPr>
          <p:nvPr/>
        </p:nvSpPr>
        <p:spPr bwMode="invGray">
          <a:xfrm>
            <a:off x="3048000" y="3948113"/>
            <a:ext cx="3302000" cy="604837"/>
          </a:xfrm>
          <a:custGeom>
            <a:avLst/>
            <a:gdLst>
              <a:gd name="T0" fmla="*/ 0 w 2080"/>
              <a:gd name="T1" fmla="*/ 2147483647 h 4338"/>
              <a:gd name="T2" fmla="*/ 2147483647 w 2080"/>
              <a:gd name="T3" fmla="*/ 2147483647 h 4338"/>
              <a:gd name="T4" fmla="*/ 2147483647 w 2080"/>
              <a:gd name="T5" fmla="*/ 2147483647 h 4338"/>
              <a:gd name="T6" fmla="*/ 2147483647 w 2080"/>
              <a:gd name="T7" fmla="*/ 0 h 4338"/>
              <a:gd name="T8" fmla="*/ 0 w 2080"/>
              <a:gd name="T9" fmla="*/ 2147483647 h 43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80" h="4338">
                <a:moveTo>
                  <a:pt x="0" y="7"/>
                </a:moveTo>
                <a:lnTo>
                  <a:pt x="1870" y="4338"/>
                </a:lnTo>
                <a:lnTo>
                  <a:pt x="2080" y="4338"/>
                </a:lnTo>
                <a:lnTo>
                  <a:pt x="1033" y="0"/>
                </a:lnTo>
                <a:lnTo>
                  <a:pt x="0" y="7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invGray">
          <a:xfrm>
            <a:off x="11113" y="3898900"/>
            <a:ext cx="9144000" cy="685800"/>
          </a:xfrm>
          <a:prstGeom prst="rect">
            <a:avLst/>
          </a:prstGeom>
          <a:solidFill>
            <a:schemeClr val="bg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1" name="Freeform 19"/>
          <p:cNvSpPr>
            <a:spLocks/>
          </p:cNvSpPr>
          <p:nvPr/>
        </p:nvSpPr>
        <p:spPr bwMode="invGray">
          <a:xfrm>
            <a:off x="4100513" y="3887788"/>
            <a:ext cx="1644650" cy="666750"/>
          </a:xfrm>
          <a:custGeom>
            <a:avLst/>
            <a:gdLst/>
            <a:ahLst/>
            <a:cxnLst>
              <a:cxn ang="0">
                <a:pos x="1027" y="0"/>
              </a:cxn>
              <a:cxn ang="0">
                <a:pos x="0" y="417"/>
              </a:cxn>
              <a:cxn ang="0">
                <a:pos x="24" y="420"/>
              </a:cxn>
              <a:cxn ang="0">
                <a:pos x="1036" y="16"/>
              </a:cxn>
              <a:cxn ang="0">
                <a:pos x="1027" y="0"/>
              </a:cxn>
            </a:cxnLst>
            <a:rect l="0" t="0" r="r" b="b"/>
            <a:pathLst>
              <a:path w="1036" h="420">
                <a:moveTo>
                  <a:pt x="1027" y="0"/>
                </a:moveTo>
                <a:cubicBezTo>
                  <a:pt x="508" y="159"/>
                  <a:pt x="167" y="347"/>
                  <a:pt x="0" y="417"/>
                </a:cubicBezTo>
                <a:cubicBezTo>
                  <a:pt x="0" y="417"/>
                  <a:pt x="12" y="418"/>
                  <a:pt x="24" y="420"/>
                </a:cubicBezTo>
                <a:cubicBezTo>
                  <a:pt x="237" y="321"/>
                  <a:pt x="708" y="105"/>
                  <a:pt x="1036" y="16"/>
                </a:cubicBezTo>
                <a:cubicBezTo>
                  <a:pt x="1036" y="16"/>
                  <a:pt x="1027" y="0"/>
                  <a:pt x="1027" y="0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2" name="Freeform 20"/>
          <p:cNvSpPr>
            <a:spLocks/>
          </p:cNvSpPr>
          <p:nvPr/>
        </p:nvSpPr>
        <p:spPr bwMode="invGray">
          <a:xfrm rot="18897039" flipH="1">
            <a:off x="2359025" y="3836988"/>
            <a:ext cx="1682750" cy="7620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3" name="Freeform 21"/>
          <p:cNvSpPr>
            <a:spLocks/>
          </p:cNvSpPr>
          <p:nvPr/>
        </p:nvSpPr>
        <p:spPr bwMode="invGray">
          <a:xfrm rot="18897039" flipH="1">
            <a:off x="1216025" y="3836988"/>
            <a:ext cx="1682750" cy="7620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4" name="Freeform 22"/>
          <p:cNvSpPr>
            <a:spLocks/>
          </p:cNvSpPr>
          <p:nvPr/>
        </p:nvSpPr>
        <p:spPr bwMode="invGray">
          <a:xfrm rot="18897039" flipH="1">
            <a:off x="48419" y="3786981"/>
            <a:ext cx="1641475" cy="773113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5" name="Freeform 23"/>
          <p:cNvSpPr>
            <a:spLocks/>
          </p:cNvSpPr>
          <p:nvPr/>
        </p:nvSpPr>
        <p:spPr bwMode="invGray">
          <a:xfrm flipH="1" flipV="1">
            <a:off x="914400" y="3875088"/>
            <a:ext cx="56388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6" name="Freeform 24"/>
          <p:cNvSpPr>
            <a:spLocks/>
          </p:cNvSpPr>
          <p:nvPr/>
        </p:nvSpPr>
        <p:spPr bwMode="invGray">
          <a:xfrm flipH="1" flipV="1">
            <a:off x="381000" y="3875088"/>
            <a:ext cx="24384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7" name="Freeform 25"/>
          <p:cNvSpPr>
            <a:spLocks/>
          </p:cNvSpPr>
          <p:nvPr/>
        </p:nvSpPr>
        <p:spPr bwMode="invGray">
          <a:xfrm flipH="1" flipV="1">
            <a:off x="4819650" y="3951288"/>
            <a:ext cx="2114550" cy="608012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8" name="Freeform 26"/>
          <p:cNvSpPr>
            <a:spLocks/>
          </p:cNvSpPr>
          <p:nvPr/>
        </p:nvSpPr>
        <p:spPr bwMode="invGray">
          <a:xfrm flipH="1" flipV="1">
            <a:off x="6324600" y="3875088"/>
            <a:ext cx="24384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9" name="Freeform 27"/>
          <p:cNvSpPr>
            <a:spLocks/>
          </p:cNvSpPr>
          <p:nvPr/>
        </p:nvSpPr>
        <p:spPr bwMode="invGray">
          <a:xfrm flipH="1" flipV="1">
            <a:off x="5486400" y="3875088"/>
            <a:ext cx="36576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invGray">
          <a:xfrm>
            <a:off x="0" y="3908425"/>
            <a:ext cx="9144000" cy="2222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accent1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hidden">
          <a:xfrm>
            <a:off x="0" y="4572000"/>
            <a:ext cx="9144000" cy="9144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2" name="Rectangle 30"/>
          <p:cNvSpPr>
            <a:spLocks noChangeArrowheads="1"/>
          </p:cNvSpPr>
          <p:nvPr/>
        </p:nvSpPr>
        <p:spPr bwMode="hidden">
          <a:xfrm>
            <a:off x="0" y="5410200"/>
            <a:ext cx="9144000" cy="1447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6175" name="Rectangle 31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Cliquez et modifiez le titre</a:t>
            </a:r>
          </a:p>
        </p:txBody>
      </p:sp>
      <p:sp>
        <p:nvSpPr>
          <p:cNvPr id="6176" name="Rectangle 32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 typeface="Times" charset="0"/>
              <a:buNone/>
              <a:defRPr/>
            </a:lvl1pPr>
          </a:lstStyle>
          <a:p>
            <a:r>
              <a:rPr lang="en-US"/>
              <a:t>Cliquez pour modifier le style des sous-titres du masque</a:t>
            </a:r>
          </a:p>
        </p:txBody>
      </p:sp>
      <p:sp>
        <p:nvSpPr>
          <p:cNvPr id="33" name="Rectangle 3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Rectangle 3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C279A-FDD1-4697-9B5C-060C2C998C71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323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1D36B-FED8-420E-BCC6-7B79089BF43B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161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812800"/>
            <a:ext cx="1943100" cy="5283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812800"/>
            <a:ext cx="5676900" cy="5283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2F15A-70EE-47E3-87F8-823687362B44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089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812800"/>
            <a:ext cx="7772400" cy="736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A20B8-11B3-4025-8D1B-0244BCB7716E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679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685800" y="812800"/>
            <a:ext cx="7772400" cy="5283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2BDB3-80F8-4C0B-AFD0-8DA820322876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919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685800" y="812800"/>
            <a:ext cx="7772400" cy="736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F4CF1-DB9E-462A-8026-59460AD5888D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944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hidden">
          <a:xfrm>
            <a:off x="2590800" y="-7938"/>
            <a:ext cx="2757488" cy="6878638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hidden">
          <a:xfrm>
            <a:off x="0" y="-11113"/>
            <a:ext cx="2757488" cy="6872288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hidden">
          <a:xfrm>
            <a:off x="5943600" y="-6350"/>
            <a:ext cx="2760663" cy="6873875"/>
          </a:xfrm>
          <a:custGeom>
            <a:avLst/>
            <a:gdLst>
              <a:gd name="T0" fmla="*/ 2147483647 w 1739"/>
              <a:gd name="T1" fmla="*/ 2147483647 h 4420"/>
              <a:gd name="T2" fmla="*/ 2147483647 w 1739"/>
              <a:gd name="T3" fmla="*/ 2147483647 h 4420"/>
              <a:gd name="T4" fmla="*/ 2147483647 w 1739"/>
              <a:gd name="T5" fmla="*/ 0 h 4420"/>
              <a:gd name="T6" fmla="*/ 0 w 1739"/>
              <a:gd name="T7" fmla="*/ 2147483647 h 4420"/>
              <a:gd name="T8" fmla="*/ 2147483647 w 1739"/>
              <a:gd name="T9" fmla="*/ 2147483647 h 44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9" h="4420">
                <a:moveTo>
                  <a:pt x="494" y="4415"/>
                </a:moveTo>
                <a:lnTo>
                  <a:pt x="1739" y="4420"/>
                </a:lnTo>
                <a:lnTo>
                  <a:pt x="524" y="0"/>
                </a:lnTo>
                <a:lnTo>
                  <a:pt x="0" y="7"/>
                </a:lnTo>
                <a:lnTo>
                  <a:pt x="494" y="4415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hidden">
          <a:xfrm>
            <a:off x="3048000" y="-14288"/>
            <a:ext cx="3302000" cy="6864351"/>
          </a:xfrm>
          <a:custGeom>
            <a:avLst/>
            <a:gdLst>
              <a:gd name="T0" fmla="*/ 0 w 2080"/>
              <a:gd name="T1" fmla="*/ 2147483647 h 4338"/>
              <a:gd name="T2" fmla="*/ 2147483647 w 2080"/>
              <a:gd name="T3" fmla="*/ 2147483647 h 4338"/>
              <a:gd name="T4" fmla="*/ 2147483647 w 2080"/>
              <a:gd name="T5" fmla="*/ 2147483647 h 4338"/>
              <a:gd name="T6" fmla="*/ 2147483647 w 2080"/>
              <a:gd name="T7" fmla="*/ 0 h 4338"/>
              <a:gd name="T8" fmla="*/ 0 w 2080"/>
              <a:gd name="T9" fmla="*/ 2147483647 h 43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80" h="4338">
                <a:moveTo>
                  <a:pt x="0" y="7"/>
                </a:moveTo>
                <a:lnTo>
                  <a:pt x="1870" y="4338"/>
                </a:lnTo>
                <a:lnTo>
                  <a:pt x="2080" y="4338"/>
                </a:lnTo>
                <a:lnTo>
                  <a:pt x="1033" y="0"/>
                </a:lnTo>
                <a:lnTo>
                  <a:pt x="0" y="7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185738" y="1539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hidden">
          <a:xfrm rot="2702961" flipH="1">
            <a:off x="1285875" y="1216025"/>
            <a:ext cx="4038600" cy="16002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hidden">
          <a:xfrm>
            <a:off x="131763" y="777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hidden">
          <a:xfrm rot="18704158">
            <a:off x="-1562100" y="16525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2" name="Freeform 10"/>
          <p:cNvSpPr>
            <a:spLocks/>
          </p:cNvSpPr>
          <p:nvPr/>
        </p:nvSpPr>
        <p:spPr bwMode="hidden">
          <a:xfrm rot="19294859">
            <a:off x="2112963" y="1449388"/>
            <a:ext cx="5705475" cy="2754312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3" name="Freeform 11"/>
          <p:cNvSpPr>
            <a:spLocks/>
          </p:cNvSpPr>
          <p:nvPr/>
        </p:nvSpPr>
        <p:spPr bwMode="hidden">
          <a:xfrm rot="2084418" flipH="1">
            <a:off x="2951163" y="13731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4" name="Freeform 12"/>
          <p:cNvSpPr>
            <a:spLocks/>
          </p:cNvSpPr>
          <p:nvPr/>
        </p:nvSpPr>
        <p:spPr bwMode="hidden">
          <a:xfrm>
            <a:off x="6746875" y="-11113"/>
            <a:ext cx="1728788" cy="3627438"/>
          </a:xfrm>
          <a:custGeom>
            <a:avLst/>
            <a:gdLst/>
            <a:ahLst/>
            <a:cxnLst>
              <a:cxn ang="0">
                <a:pos x="0" y="2265"/>
              </a:cxn>
              <a:cxn ang="0">
                <a:pos x="1030" y="0"/>
              </a:cxn>
              <a:cxn ang="0">
                <a:pos x="1089" y="0"/>
              </a:cxn>
              <a:cxn ang="0">
                <a:pos x="37" y="2285"/>
              </a:cxn>
              <a:cxn ang="0">
                <a:pos x="0" y="2265"/>
              </a:cxn>
            </a:cxnLst>
            <a:rect l="0" t="0" r="r" b="b"/>
            <a:pathLst>
              <a:path w="1089" h="2285">
                <a:moveTo>
                  <a:pt x="0" y="2265"/>
                </a:moveTo>
                <a:cubicBezTo>
                  <a:pt x="438" y="996"/>
                  <a:pt x="865" y="377"/>
                  <a:pt x="1030" y="0"/>
                </a:cubicBezTo>
                <a:cubicBezTo>
                  <a:pt x="1030" y="0"/>
                  <a:pt x="1059" y="0"/>
                  <a:pt x="1089" y="0"/>
                </a:cubicBezTo>
                <a:cubicBezTo>
                  <a:pt x="565" y="834"/>
                  <a:pt x="181" y="1853"/>
                  <a:pt x="37" y="2285"/>
                </a:cubicBezTo>
                <a:cubicBezTo>
                  <a:pt x="37" y="2285"/>
                  <a:pt x="0" y="2265"/>
                  <a:pt x="0" y="2265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invGray">
          <a:xfrm>
            <a:off x="0" y="3875088"/>
            <a:ext cx="9144000" cy="6858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6" name="Freeform 14"/>
          <p:cNvSpPr>
            <a:spLocks/>
          </p:cNvSpPr>
          <p:nvPr/>
        </p:nvSpPr>
        <p:spPr bwMode="invGray">
          <a:xfrm>
            <a:off x="2590800" y="3948113"/>
            <a:ext cx="2757488" cy="606425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7" name="Freeform 15"/>
          <p:cNvSpPr>
            <a:spLocks/>
          </p:cNvSpPr>
          <p:nvPr/>
        </p:nvSpPr>
        <p:spPr bwMode="invGray">
          <a:xfrm>
            <a:off x="0" y="3948113"/>
            <a:ext cx="2757488" cy="604837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8" name="Freeform 16"/>
          <p:cNvSpPr>
            <a:spLocks/>
          </p:cNvSpPr>
          <p:nvPr/>
        </p:nvSpPr>
        <p:spPr bwMode="invGray">
          <a:xfrm>
            <a:off x="5943600" y="3948113"/>
            <a:ext cx="2760663" cy="606425"/>
          </a:xfrm>
          <a:custGeom>
            <a:avLst/>
            <a:gdLst>
              <a:gd name="T0" fmla="*/ 2147483647 w 1739"/>
              <a:gd name="T1" fmla="*/ 2147483647 h 4420"/>
              <a:gd name="T2" fmla="*/ 2147483647 w 1739"/>
              <a:gd name="T3" fmla="*/ 2147483647 h 4420"/>
              <a:gd name="T4" fmla="*/ 2147483647 w 1739"/>
              <a:gd name="T5" fmla="*/ 0 h 4420"/>
              <a:gd name="T6" fmla="*/ 0 w 1739"/>
              <a:gd name="T7" fmla="*/ 2147483647 h 4420"/>
              <a:gd name="T8" fmla="*/ 2147483647 w 1739"/>
              <a:gd name="T9" fmla="*/ 2147483647 h 44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9" h="4420">
                <a:moveTo>
                  <a:pt x="494" y="4415"/>
                </a:moveTo>
                <a:lnTo>
                  <a:pt x="1739" y="4420"/>
                </a:lnTo>
                <a:lnTo>
                  <a:pt x="524" y="0"/>
                </a:lnTo>
                <a:lnTo>
                  <a:pt x="0" y="7"/>
                </a:lnTo>
                <a:lnTo>
                  <a:pt x="494" y="4415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9" name="Freeform 17"/>
          <p:cNvSpPr>
            <a:spLocks/>
          </p:cNvSpPr>
          <p:nvPr/>
        </p:nvSpPr>
        <p:spPr bwMode="invGray">
          <a:xfrm>
            <a:off x="3048000" y="3948113"/>
            <a:ext cx="3302000" cy="604837"/>
          </a:xfrm>
          <a:custGeom>
            <a:avLst/>
            <a:gdLst>
              <a:gd name="T0" fmla="*/ 0 w 2080"/>
              <a:gd name="T1" fmla="*/ 2147483647 h 4338"/>
              <a:gd name="T2" fmla="*/ 2147483647 w 2080"/>
              <a:gd name="T3" fmla="*/ 2147483647 h 4338"/>
              <a:gd name="T4" fmla="*/ 2147483647 w 2080"/>
              <a:gd name="T5" fmla="*/ 2147483647 h 4338"/>
              <a:gd name="T6" fmla="*/ 2147483647 w 2080"/>
              <a:gd name="T7" fmla="*/ 0 h 4338"/>
              <a:gd name="T8" fmla="*/ 0 w 2080"/>
              <a:gd name="T9" fmla="*/ 2147483647 h 43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80" h="4338">
                <a:moveTo>
                  <a:pt x="0" y="7"/>
                </a:moveTo>
                <a:lnTo>
                  <a:pt x="1870" y="4338"/>
                </a:lnTo>
                <a:lnTo>
                  <a:pt x="2080" y="4338"/>
                </a:lnTo>
                <a:lnTo>
                  <a:pt x="1033" y="0"/>
                </a:lnTo>
                <a:lnTo>
                  <a:pt x="0" y="7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invGray">
          <a:xfrm>
            <a:off x="11113" y="3898900"/>
            <a:ext cx="9144000" cy="685800"/>
          </a:xfrm>
          <a:prstGeom prst="rect">
            <a:avLst/>
          </a:prstGeom>
          <a:solidFill>
            <a:schemeClr val="bg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1" name="Freeform 19"/>
          <p:cNvSpPr>
            <a:spLocks/>
          </p:cNvSpPr>
          <p:nvPr/>
        </p:nvSpPr>
        <p:spPr bwMode="invGray">
          <a:xfrm>
            <a:off x="4100513" y="3887788"/>
            <a:ext cx="1644650" cy="666750"/>
          </a:xfrm>
          <a:custGeom>
            <a:avLst/>
            <a:gdLst/>
            <a:ahLst/>
            <a:cxnLst>
              <a:cxn ang="0">
                <a:pos x="1027" y="0"/>
              </a:cxn>
              <a:cxn ang="0">
                <a:pos x="0" y="417"/>
              </a:cxn>
              <a:cxn ang="0">
                <a:pos x="24" y="420"/>
              </a:cxn>
              <a:cxn ang="0">
                <a:pos x="1036" y="16"/>
              </a:cxn>
              <a:cxn ang="0">
                <a:pos x="1027" y="0"/>
              </a:cxn>
            </a:cxnLst>
            <a:rect l="0" t="0" r="r" b="b"/>
            <a:pathLst>
              <a:path w="1036" h="420">
                <a:moveTo>
                  <a:pt x="1027" y="0"/>
                </a:moveTo>
                <a:cubicBezTo>
                  <a:pt x="508" y="159"/>
                  <a:pt x="167" y="347"/>
                  <a:pt x="0" y="417"/>
                </a:cubicBezTo>
                <a:cubicBezTo>
                  <a:pt x="0" y="417"/>
                  <a:pt x="12" y="418"/>
                  <a:pt x="24" y="420"/>
                </a:cubicBezTo>
                <a:cubicBezTo>
                  <a:pt x="237" y="321"/>
                  <a:pt x="708" y="105"/>
                  <a:pt x="1036" y="16"/>
                </a:cubicBezTo>
                <a:cubicBezTo>
                  <a:pt x="1036" y="16"/>
                  <a:pt x="1027" y="0"/>
                  <a:pt x="1027" y="0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2" name="Freeform 20"/>
          <p:cNvSpPr>
            <a:spLocks/>
          </p:cNvSpPr>
          <p:nvPr/>
        </p:nvSpPr>
        <p:spPr bwMode="invGray">
          <a:xfrm rot="18897039" flipH="1">
            <a:off x="2359025" y="3836988"/>
            <a:ext cx="1682750" cy="7620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3" name="Freeform 21"/>
          <p:cNvSpPr>
            <a:spLocks/>
          </p:cNvSpPr>
          <p:nvPr/>
        </p:nvSpPr>
        <p:spPr bwMode="invGray">
          <a:xfrm rot="18897039" flipH="1">
            <a:off x="1216025" y="3836988"/>
            <a:ext cx="1682750" cy="7620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4" name="Freeform 22"/>
          <p:cNvSpPr>
            <a:spLocks/>
          </p:cNvSpPr>
          <p:nvPr/>
        </p:nvSpPr>
        <p:spPr bwMode="invGray">
          <a:xfrm rot="18897039" flipH="1">
            <a:off x="48419" y="3786981"/>
            <a:ext cx="1641475" cy="773113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5" name="Freeform 23"/>
          <p:cNvSpPr>
            <a:spLocks/>
          </p:cNvSpPr>
          <p:nvPr/>
        </p:nvSpPr>
        <p:spPr bwMode="invGray">
          <a:xfrm flipH="1" flipV="1">
            <a:off x="914400" y="3875088"/>
            <a:ext cx="56388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6" name="Freeform 24"/>
          <p:cNvSpPr>
            <a:spLocks/>
          </p:cNvSpPr>
          <p:nvPr/>
        </p:nvSpPr>
        <p:spPr bwMode="invGray">
          <a:xfrm flipH="1" flipV="1">
            <a:off x="381000" y="3875088"/>
            <a:ext cx="24384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7" name="Freeform 25"/>
          <p:cNvSpPr>
            <a:spLocks/>
          </p:cNvSpPr>
          <p:nvPr/>
        </p:nvSpPr>
        <p:spPr bwMode="invGray">
          <a:xfrm flipH="1" flipV="1">
            <a:off x="4819650" y="3951288"/>
            <a:ext cx="2114550" cy="608012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8" name="Freeform 26"/>
          <p:cNvSpPr>
            <a:spLocks/>
          </p:cNvSpPr>
          <p:nvPr/>
        </p:nvSpPr>
        <p:spPr bwMode="invGray">
          <a:xfrm flipH="1" flipV="1">
            <a:off x="6324600" y="3875088"/>
            <a:ext cx="24384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9" name="Freeform 27"/>
          <p:cNvSpPr>
            <a:spLocks/>
          </p:cNvSpPr>
          <p:nvPr/>
        </p:nvSpPr>
        <p:spPr bwMode="invGray">
          <a:xfrm flipH="1" flipV="1">
            <a:off x="5486400" y="3875088"/>
            <a:ext cx="36576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invGray">
          <a:xfrm>
            <a:off x="0" y="3908425"/>
            <a:ext cx="9144000" cy="2222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accent1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hidden">
          <a:xfrm>
            <a:off x="0" y="4572000"/>
            <a:ext cx="9144000" cy="9144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2" name="Rectangle 30"/>
          <p:cNvSpPr>
            <a:spLocks noChangeArrowheads="1"/>
          </p:cNvSpPr>
          <p:nvPr/>
        </p:nvSpPr>
        <p:spPr bwMode="hidden">
          <a:xfrm>
            <a:off x="0" y="5410200"/>
            <a:ext cx="9144000" cy="1447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6175" name="Rectangle 31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Cliquez et modifiez le titre</a:t>
            </a:r>
          </a:p>
        </p:txBody>
      </p:sp>
      <p:sp>
        <p:nvSpPr>
          <p:cNvPr id="6176" name="Rectangle 32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 typeface="Times" charset="0"/>
              <a:buNone/>
              <a:defRPr/>
            </a:lvl1pPr>
          </a:lstStyle>
          <a:p>
            <a:r>
              <a:rPr lang="en-US"/>
              <a:t>Cliquez pour modifier le style des sous-titres du masque</a:t>
            </a:r>
          </a:p>
        </p:txBody>
      </p:sp>
      <p:sp>
        <p:nvSpPr>
          <p:cNvPr id="33" name="Rectangle 3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Rectangle 3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E5B84-8AA4-45B5-8593-FA86AB286BF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982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29A9E-A307-425B-B93D-D12217962EF6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8286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CAAD9-7FEB-48AA-A739-5F629D003DE7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1650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CDFF9-4271-46E8-9E72-DCDBD2CB49C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0891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5F870-CD39-4B1E-9DE9-630554C148B9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575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AF4EC-6506-49DF-B0EE-618E135B39DE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6898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349F4-C594-4B6D-8ACB-1B89F40B642E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9504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C1A1E-94FA-422C-A161-9F6B41CCDFC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097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237A3-62F9-4CCD-A93D-2988AE05B09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8972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49D85-B908-4B8B-98E3-AA49FCDF9A2E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4962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7C2BE-9849-4052-99D4-9E2CC138891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440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812800"/>
            <a:ext cx="1943100" cy="5283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812800"/>
            <a:ext cx="5676900" cy="5283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46ABB-72A1-4EDD-B44C-6A7DB8477AF4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3492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812800"/>
            <a:ext cx="7772400" cy="736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83C86-F3A4-4387-894F-7EDFE3DC92E2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5896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685800" y="812800"/>
            <a:ext cx="7772400" cy="5283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DCFCD-A65F-4A63-B555-FDD9577E2D9D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9748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685800" y="812800"/>
            <a:ext cx="7772400" cy="736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73EC9-C434-4C1A-9D7A-7C1186E8F88E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266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C3C50-D725-49EA-B9CF-591A4AA7C708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585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6AC54-A974-4188-8202-B35787F8AEC7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5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DF2A-AA44-46C2-A1B1-71EC8EE20C52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699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FCE60-6196-4AC2-A451-BD6EE335B26F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331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A5AA8-FCB2-4ADA-B026-F17939AC629B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57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4E046-486F-47D7-A615-88A7BEEAE09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436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5F4E4-82B6-499C-8227-914929EBC1B8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1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1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533 h 4320"/>
                <a:gd name="T2" fmla="*/ 1737 w 1737"/>
                <a:gd name="T3" fmla="*/ 4545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533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2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462 h 4320"/>
                <a:gd name="T2" fmla="*/ 1737 w 1737"/>
                <a:gd name="T3" fmla="*/ 447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46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3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3112 h 4420"/>
                <a:gd name="T2" fmla="*/ 1739 w 1739"/>
                <a:gd name="T3" fmla="*/ 3116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311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4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105 h 4338"/>
                <a:gd name="T4" fmla="*/ 2080 w 2080"/>
                <a:gd name="T5" fmla="*/ 4105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2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3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0 h 4320"/>
                <a:gd name="T2" fmla="*/ 1737 w 1737"/>
                <a:gd name="T3" fmla="*/ 0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4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0 h 4320"/>
                <a:gd name="T2" fmla="*/ 1737 w 1737"/>
                <a:gd name="T3" fmla="*/ 0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5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0 h 4420"/>
                <a:gd name="T2" fmla="*/ 1739 w 1739"/>
                <a:gd name="T3" fmla="*/ 0 h 4420"/>
                <a:gd name="T4" fmla="*/ 524 w 1739"/>
                <a:gd name="T5" fmla="*/ 0 h 4420"/>
                <a:gd name="T6" fmla="*/ 0 w 1739"/>
                <a:gd name="T7" fmla="*/ 0 h 4420"/>
                <a:gd name="T8" fmla="*/ 494 w 1739"/>
                <a:gd name="T9" fmla="*/ 0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6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0 h 4338"/>
                <a:gd name="T2" fmla="*/ 1870 w 2080"/>
                <a:gd name="T3" fmla="*/ 0 h 4338"/>
                <a:gd name="T4" fmla="*/ 2080 w 2080"/>
                <a:gd name="T5" fmla="*/ 0 h 4338"/>
                <a:gd name="T6" fmla="*/ 1033 w 2080"/>
                <a:gd name="T7" fmla="*/ 0 h 4338"/>
                <a:gd name="T8" fmla="*/ 0 w 2080"/>
                <a:gd name="T9" fmla="*/ 0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7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4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8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9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12800"/>
            <a:ext cx="77724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Cliquez et modifiez le titre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5154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28148A-1306-4528-8A38-343DA36AA9DF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054" name="Text Box 35"/>
          <p:cNvSpPr txBox="1">
            <a:spLocks noChangeArrowheads="1"/>
          </p:cNvSpPr>
          <p:nvPr userDrawn="1"/>
        </p:nvSpPr>
        <p:spPr bwMode="auto">
          <a:xfrm>
            <a:off x="228600" y="6248400"/>
            <a:ext cx="594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400" smtClean="0">
                <a:solidFill>
                  <a:srgbClr val="FFFFFF"/>
                </a:solidFill>
              </a:rPr>
              <a:t>S. Mayol	cours de marketing fondamental</a:t>
            </a:r>
          </a:p>
        </p:txBody>
      </p:sp>
    </p:spTree>
    <p:extLst>
      <p:ext uri="{BB962C8B-B14F-4D97-AF65-F5344CB8AC3E}">
        <p14:creationId xmlns:p14="http://schemas.microsoft.com/office/powerpoint/2010/main" val="237418763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40000"/>
        <a:buFont typeface="Time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1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519 h 4320"/>
                <a:gd name="T2" fmla="*/ 1737 w 1737"/>
                <a:gd name="T3" fmla="*/ 4531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519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2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453 h 4320"/>
                <a:gd name="T2" fmla="*/ 1737 w 1737"/>
                <a:gd name="T3" fmla="*/ 4464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453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3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3177 h 4420"/>
                <a:gd name="T2" fmla="*/ 1739 w 1739"/>
                <a:gd name="T3" fmla="*/ 3181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3177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4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118 h 4338"/>
                <a:gd name="T4" fmla="*/ 2080 w 2080"/>
                <a:gd name="T5" fmla="*/ 4118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2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3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0 h 4320"/>
                <a:gd name="T2" fmla="*/ 1737 w 1737"/>
                <a:gd name="T3" fmla="*/ 0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4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0 h 4320"/>
                <a:gd name="T2" fmla="*/ 1737 w 1737"/>
                <a:gd name="T3" fmla="*/ 0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5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0 h 4420"/>
                <a:gd name="T2" fmla="*/ 1739 w 1739"/>
                <a:gd name="T3" fmla="*/ 0 h 4420"/>
                <a:gd name="T4" fmla="*/ 524 w 1739"/>
                <a:gd name="T5" fmla="*/ 0 h 4420"/>
                <a:gd name="T6" fmla="*/ 0 w 1739"/>
                <a:gd name="T7" fmla="*/ 0 h 4420"/>
                <a:gd name="T8" fmla="*/ 494 w 1739"/>
                <a:gd name="T9" fmla="*/ 0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6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0 h 4338"/>
                <a:gd name="T2" fmla="*/ 1870 w 2080"/>
                <a:gd name="T3" fmla="*/ 0 h 4338"/>
                <a:gd name="T4" fmla="*/ 2080 w 2080"/>
                <a:gd name="T5" fmla="*/ 0 h 4338"/>
                <a:gd name="T6" fmla="*/ 1033 w 2080"/>
                <a:gd name="T7" fmla="*/ 0 h 4338"/>
                <a:gd name="T8" fmla="*/ 0 w 2080"/>
                <a:gd name="T9" fmla="*/ 0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7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4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8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9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12800"/>
            <a:ext cx="77724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Cliquez et modifiez le titre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5154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EBF15D-3682-4830-BC7F-3F6813CA1780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054" name="Text Box 35"/>
          <p:cNvSpPr txBox="1">
            <a:spLocks noChangeArrowheads="1"/>
          </p:cNvSpPr>
          <p:nvPr userDrawn="1"/>
        </p:nvSpPr>
        <p:spPr bwMode="auto">
          <a:xfrm>
            <a:off x="228600" y="6248400"/>
            <a:ext cx="594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400" smtClean="0">
                <a:solidFill>
                  <a:srgbClr val="FFFFFF"/>
                </a:solidFill>
              </a:rPr>
              <a:t>S. Mayol	cours de marketing fondamental</a:t>
            </a:r>
          </a:p>
        </p:txBody>
      </p:sp>
    </p:spTree>
    <p:extLst>
      <p:ext uri="{BB962C8B-B14F-4D97-AF65-F5344CB8AC3E}">
        <p14:creationId xmlns:p14="http://schemas.microsoft.com/office/powerpoint/2010/main" val="263842558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40000"/>
        <a:buFont typeface="Time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tilamia650@yahoo.fr" TargetMode="Externa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E28627-EC2A-4173-B00E-D1D44BEF1A3F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62025" y="2340650"/>
            <a:ext cx="7210425" cy="1600438"/>
          </a:xfrm>
        </p:spPr>
        <p:txBody>
          <a:bodyPr/>
          <a:lstStyle/>
          <a:p>
            <a:pPr algn="ctr" rtl="1" eaLnBrk="1" hangingPunct="1"/>
            <a:r>
              <a:rPr lang="ar-DZ" sz="6600" dirty="0" smtClean="0"/>
              <a:t> </a:t>
            </a:r>
            <a:r>
              <a:rPr lang="ar-DZ" sz="3200" dirty="0"/>
              <a:t>المحاضرة </a:t>
            </a:r>
            <a:r>
              <a:rPr lang="ar-DZ" sz="3200" dirty="0" smtClean="0"/>
              <a:t>رقم </a:t>
            </a:r>
            <a:r>
              <a:rPr lang="fr-FR" sz="3200" dirty="0" smtClean="0"/>
              <a:t>04</a:t>
            </a:r>
            <a:r>
              <a:rPr lang="ar-DZ" sz="3200" dirty="0" smtClean="0"/>
              <a:t>:</a:t>
            </a:r>
            <a:r>
              <a:rPr lang="ar-DZ" sz="3200" dirty="0" smtClean="0"/>
              <a:t/>
            </a:r>
            <a:br>
              <a:rPr lang="ar-DZ" sz="3200" dirty="0" smtClean="0"/>
            </a:br>
            <a:r>
              <a:rPr lang="ar-DZ" sz="3200" dirty="0" smtClean="0"/>
              <a:t>بحوث التسويق</a:t>
            </a:r>
            <a:endParaRPr lang="fr-FR" sz="3200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95513" y="4797425"/>
            <a:ext cx="4105275" cy="935831"/>
          </a:xfrm>
        </p:spPr>
        <p:txBody>
          <a:bodyPr/>
          <a:lstStyle/>
          <a:p>
            <a:pPr eaLnBrk="1" hangingPunct="1"/>
            <a:r>
              <a:rPr lang="ar-DZ" sz="2400" dirty="0" smtClean="0">
                <a:solidFill>
                  <a:srgbClr val="92D050"/>
                </a:solidFill>
              </a:rPr>
              <a:t>د/</a:t>
            </a:r>
            <a:r>
              <a:rPr lang="ar-DZ" sz="2400" dirty="0">
                <a:solidFill>
                  <a:srgbClr val="92D050"/>
                </a:solidFill>
              </a:rPr>
              <a:t> عاتي </a:t>
            </a:r>
            <a:r>
              <a:rPr lang="ar-DZ" sz="2400" dirty="0" smtClean="0">
                <a:solidFill>
                  <a:srgbClr val="92D050"/>
                </a:solidFill>
              </a:rPr>
              <a:t>لامية </a:t>
            </a:r>
            <a:endParaRPr lang="fr-FR" sz="2400" dirty="0" smtClean="0">
              <a:solidFill>
                <a:srgbClr val="92D050"/>
              </a:solidFill>
            </a:endParaRPr>
          </a:p>
          <a:p>
            <a:pPr eaLnBrk="1" hangingPunct="1"/>
            <a:r>
              <a:rPr lang="fr-FR" sz="1800" dirty="0" smtClean="0">
                <a:solidFill>
                  <a:srgbClr val="92D050"/>
                </a:solidFill>
                <a:hlinkClick r:id="rId2"/>
              </a:rPr>
              <a:t>atilamia650@yahoo.fr</a:t>
            </a:r>
            <a:endParaRPr lang="fr-FR" sz="1800" dirty="0" smtClean="0">
              <a:solidFill>
                <a:srgbClr val="92D050"/>
              </a:solidFill>
            </a:endParaRPr>
          </a:p>
          <a:p>
            <a:pPr eaLnBrk="1" hangingPunct="1"/>
            <a:endParaRPr lang="fr-FR" sz="1800" dirty="0" smtClean="0">
              <a:solidFill>
                <a:srgbClr val="92D050"/>
              </a:solidFill>
            </a:endParaRPr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533400" y="457200"/>
            <a:ext cx="1779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400" dirty="0">
                <a:solidFill>
                  <a:srgbClr val="FFFFFF"/>
                </a:solidFill>
              </a:rPr>
              <a:t>جامعة أم البواقي</a:t>
            </a:r>
            <a:endParaRPr lang="fr-FR" sz="2400" dirty="0">
              <a:solidFill>
                <a:srgbClr val="FFFFFF"/>
              </a:solidFill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483768" y="6019799"/>
            <a:ext cx="40110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dirty="0">
                <a:solidFill>
                  <a:srgbClr val="FFFFFF"/>
                </a:solidFill>
              </a:rPr>
              <a:t>Année universitaire 2021-2022</a:t>
            </a:r>
          </a:p>
        </p:txBody>
      </p:sp>
      <p:sp>
        <p:nvSpPr>
          <p:cNvPr id="3079" name="ZoneTexte 1"/>
          <p:cNvSpPr txBox="1">
            <a:spLocks noChangeArrowheads="1"/>
          </p:cNvSpPr>
          <p:nvPr/>
        </p:nvSpPr>
        <p:spPr bwMode="auto">
          <a:xfrm>
            <a:off x="5076825" y="919163"/>
            <a:ext cx="37433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>
                <a:solidFill>
                  <a:srgbClr val="FFFFFF"/>
                </a:solidFill>
              </a:rPr>
              <a:t>كلية العلوم الاقتصادية و العلوم التجارية و علوم التسيير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3080" name="ZoneTexte 7"/>
          <p:cNvSpPr txBox="1">
            <a:spLocks noChangeArrowheads="1"/>
          </p:cNvSpPr>
          <p:nvPr/>
        </p:nvSpPr>
        <p:spPr bwMode="auto">
          <a:xfrm>
            <a:off x="5508625" y="1717675"/>
            <a:ext cx="3449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>
                <a:solidFill>
                  <a:srgbClr val="FFFFFF"/>
                </a:solidFill>
              </a:rPr>
              <a:t>قسم التسيير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3081" name="ZoneTexte 9"/>
          <p:cNvSpPr txBox="1">
            <a:spLocks noChangeArrowheads="1"/>
          </p:cNvSpPr>
          <p:nvPr/>
        </p:nvSpPr>
        <p:spPr bwMode="auto">
          <a:xfrm>
            <a:off x="2590800" y="4292600"/>
            <a:ext cx="3449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dirty="0">
                <a:solidFill>
                  <a:srgbClr val="FFFFFF"/>
                </a:solidFill>
              </a:rPr>
              <a:t>موجهة  الى طلبة سنة ثانية تسيير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59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E5B84-8AA4-45B5-8593-FA86AB286BFA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Titre 1"/>
          <p:cNvSpPr>
            <a:spLocks noGrp="1"/>
          </p:cNvSpPr>
          <p:nvPr>
            <p:ph type="ctrTitle"/>
          </p:nvPr>
        </p:nvSpPr>
        <p:spPr>
          <a:xfrm>
            <a:off x="1259632" y="864648"/>
            <a:ext cx="7655768" cy="4436559"/>
          </a:xfrm>
        </p:spPr>
        <p:txBody>
          <a:bodyPr/>
          <a:lstStyle/>
          <a:p>
            <a:pPr algn="r" rtl="1">
              <a:lnSpc>
                <a:spcPct val="115000"/>
              </a:lnSpc>
              <a:spcAft>
                <a:spcPts val="0"/>
              </a:spcAft>
            </a:pPr>
            <a:r>
              <a:rPr lang="ar-SA" b="1" dirty="0">
                <a:solidFill>
                  <a:srgbClr val="92D050"/>
                </a:solidFill>
                <a:latin typeface="Calibri"/>
                <a:ea typeface="Calibri"/>
                <a:cs typeface="Times New Roman"/>
              </a:rPr>
              <a:t>الأهداف المرجوة</a:t>
            </a:r>
            <a:r>
              <a:rPr lang="fr-FR" sz="2400" dirty="0">
                <a:latin typeface="Calibri"/>
                <a:ea typeface="Calibri"/>
                <a:cs typeface="Arial"/>
              </a:rPr>
              <a:t/>
            </a:r>
            <a:br>
              <a:rPr lang="fr-FR" sz="2400" dirty="0">
                <a:latin typeface="Calibri"/>
                <a:ea typeface="Calibri"/>
                <a:cs typeface="Arial"/>
              </a:rPr>
            </a:br>
            <a:r>
              <a:rPr lang="ar-DZ" sz="2400" dirty="0">
                <a:latin typeface="Calibri"/>
                <a:ea typeface="Calibri"/>
                <a:cs typeface="Arial"/>
              </a:rPr>
              <a:t/>
            </a:r>
            <a:br>
              <a:rPr lang="ar-DZ" sz="2400" dirty="0">
                <a:latin typeface="Calibri"/>
                <a:ea typeface="Calibri"/>
                <a:cs typeface="Arial"/>
              </a:rPr>
            </a:br>
            <a:r>
              <a:rPr lang="ar-DZ" sz="2400" dirty="0" smtClean="0">
                <a:latin typeface="Calibri"/>
                <a:ea typeface="Calibri"/>
                <a:cs typeface="Arial"/>
              </a:rPr>
              <a:t>-</a:t>
            </a:r>
            <a:r>
              <a:rPr lang="ar-DZ" sz="3200" dirty="0" err="1" smtClean="0">
                <a:latin typeface="Calibri"/>
                <a:ea typeface="Calibri"/>
                <a:cs typeface="Arial"/>
              </a:rPr>
              <a:t>استعاب</a:t>
            </a:r>
            <a:r>
              <a:rPr lang="ar-DZ" sz="3200" dirty="0" smtClean="0">
                <a:latin typeface="Calibri"/>
                <a:ea typeface="Calibri"/>
                <a:cs typeface="Arial"/>
              </a:rPr>
              <a:t> </a:t>
            </a:r>
            <a:r>
              <a:rPr lang="ar-DZ" sz="3200" dirty="0">
                <a:latin typeface="Calibri"/>
                <a:ea typeface="Calibri"/>
                <a:cs typeface="Arial"/>
              </a:rPr>
              <a:t>الطالب لأهمية القيام بالبحث التسويقي</a:t>
            </a:r>
            <a:br>
              <a:rPr lang="ar-DZ" sz="3200" dirty="0">
                <a:latin typeface="Calibri"/>
                <a:ea typeface="Calibri"/>
                <a:cs typeface="Arial"/>
              </a:rPr>
            </a:br>
            <a:r>
              <a:rPr lang="ar-DZ" sz="3200" dirty="0" smtClean="0">
                <a:latin typeface="Calibri"/>
                <a:ea typeface="Calibri"/>
                <a:cs typeface="Arial"/>
              </a:rPr>
              <a:t>-تبيان </a:t>
            </a:r>
            <a:r>
              <a:rPr lang="ar-DZ" sz="3200" dirty="0">
                <a:latin typeface="Calibri"/>
                <a:ea typeface="Calibri"/>
                <a:cs typeface="Arial"/>
              </a:rPr>
              <a:t>خصوصية مجالات البحوث التسويقية</a:t>
            </a:r>
            <a:br>
              <a:rPr lang="ar-DZ" sz="3200" dirty="0">
                <a:latin typeface="Calibri"/>
                <a:ea typeface="Calibri"/>
                <a:cs typeface="Arial"/>
              </a:rPr>
            </a:br>
            <a:r>
              <a:rPr lang="ar-DZ" sz="3200" dirty="0" smtClean="0">
                <a:latin typeface="Calibri"/>
                <a:ea typeface="Calibri"/>
                <a:cs typeface="Arial"/>
              </a:rPr>
              <a:t>-تمكين </a:t>
            </a:r>
            <a:r>
              <a:rPr lang="ar-DZ" sz="3200" dirty="0">
                <a:latin typeface="Calibri"/>
                <a:ea typeface="Calibri"/>
                <a:cs typeface="Arial"/>
              </a:rPr>
              <a:t>الطالب من فهم سيرورة اعداد البحث التسويقي</a:t>
            </a:r>
            <a:br>
              <a:rPr lang="ar-DZ" sz="3200" dirty="0">
                <a:latin typeface="Calibri"/>
                <a:ea typeface="Calibri"/>
                <a:cs typeface="Arial"/>
              </a:rPr>
            </a:br>
            <a:r>
              <a:rPr lang="fr-FR" sz="3200" dirty="0">
                <a:latin typeface="Calibri"/>
                <a:ea typeface="Times New Roman"/>
                <a:cs typeface="Times New Roman"/>
              </a:rPr>
              <a:t/>
            </a:r>
            <a:br>
              <a:rPr lang="fr-FR" sz="3200" dirty="0">
                <a:latin typeface="Calibri"/>
                <a:ea typeface="Times New Roman"/>
                <a:cs typeface="Times New Roman"/>
              </a:rPr>
            </a:b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83799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E5B84-8AA4-45B5-8593-FA86AB286BFA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836712"/>
            <a:ext cx="6742113" cy="4536504"/>
          </a:xfrm>
        </p:spPr>
        <p:txBody>
          <a:bodyPr/>
          <a:lstStyle/>
          <a:p>
            <a:pPr marL="514350" indent="-514350" rtl="1" eaLnBrk="1" hangingPunct="1">
              <a:buFont typeface="Arial Black" pitchFamily="34" charset="0"/>
              <a:buAutoNum type="arabicPeriod"/>
            </a:pPr>
            <a:endParaRPr lang="fr-FR" dirty="0" smtClean="0"/>
          </a:p>
          <a:p>
            <a:pPr algn="r" rtl="1" eaLnBrk="1" hangingPunct="1"/>
            <a:r>
              <a:rPr lang="ar-DZ" sz="3600" b="1" dirty="0" smtClean="0">
                <a:solidFill>
                  <a:srgbClr val="92D050"/>
                </a:solidFill>
              </a:rPr>
              <a:t>عناصر المحاضرة</a:t>
            </a:r>
            <a:endParaRPr lang="ar-DZ" sz="3600" b="1" dirty="0" smtClean="0">
              <a:solidFill>
                <a:srgbClr val="92D050"/>
              </a:solidFill>
            </a:endParaRPr>
          </a:p>
          <a:p>
            <a:pPr marL="514350" indent="-514350" algn="r" rtl="1" eaLnBrk="1" hangingPunct="1">
              <a:buFont typeface="Arial Black" pitchFamily="34" charset="0"/>
              <a:buAutoNum type="arabicPeriod"/>
            </a:pPr>
            <a:r>
              <a:rPr lang="ar-DZ" dirty="0" smtClean="0"/>
              <a:t>تعريف و أهمية القيام ببحوث </a:t>
            </a:r>
          </a:p>
          <a:p>
            <a:pPr marL="514350" indent="-514350" algn="r" rtl="1" eaLnBrk="1" hangingPunct="1">
              <a:buFont typeface="Arial Black" pitchFamily="34" charset="0"/>
              <a:buAutoNum type="arabicPeriod"/>
            </a:pPr>
            <a:r>
              <a:rPr lang="ar-DZ" dirty="0" smtClean="0"/>
              <a:t>مجالات البحوث التسويقية</a:t>
            </a:r>
            <a:endParaRPr lang="ar-DZ" dirty="0" smtClean="0"/>
          </a:p>
          <a:p>
            <a:pPr marL="514350" indent="-514350" algn="r" rtl="1" eaLnBrk="1" hangingPunct="1">
              <a:buFont typeface="Arial Black" pitchFamily="34" charset="0"/>
              <a:buAutoNum type="arabicPeriod"/>
            </a:pPr>
            <a:r>
              <a:rPr lang="ar-DZ" dirty="0" smtClean="0"/>
              <a:t>مراحل اعداد البحث التسويقي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073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re 1"/>
          <p:cNvSpPr>
            <a:spLocks noGrp="1"/>
          </p:cNvSpPr>
          <p:nvPr>
            <p:ph type="ctrTitle"/>
          </p:nvPr>
        </p:nvSpPr>
        <p:spPr>
          <a:xfrm>
            <a:off x="1042988" y="641826"/>
            <a:ext cx="7489452" cy="626934"/>
          </a:xfrm>
        </p:spPr>
        <p:txBody>
          <a:bodyPr/>
          <a:lstStyle/>
          <a:p>
            <a:pPr algn="r" rtl="1"/>
            <a:r>
              <a:rPr lang="fr-FR" sz="2800" dirty="0" smtClean="0"/>
              <a:t> -1</a:t>
            </a:r>
            <a:r>
              <a:rPr lang="ar-DZ" sz="2800" dirty="0" smtClean="0"/>
              <a:t>تعريف </a:t>
            </a:r>
            <a:r>
              <a:rPr lang="ar-DZ" sz="2800" dirty="0"/>
              <a:t>و أهمية القيام ببحوث </a:t>
            </a:r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1042988" y="1628775"/>
            <a:ext cx="6265862" cy="2232025"/>
          </a:xfrm>
          <a:prstGeom prst="wedgeRect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3600">
                <a:solidFill>
                  <a:srgbClr val="FFFFFF"/>
                </a:solidFill>
                <a:latin typeface="Times" charset="0"/>
              </a:rPr>
              <a:t>"عملية الإعداد، الجمع، التحليل والاستغلال للبيانات. والمعلومات المتعلقة بحالة تسويقية"</a:t>
            </a:r>
            <a:endParaRPr lang="fr-FR" sz="3600">
              <a:solidFill>
                <a:srgbClr val="FFFFFF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40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37908-9B47-4686-ACC9-E63602A4B235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6" name="Diagramme 5"/>
          <p:cNvGraphicFramePr/>
          <p:nvPr/>
        </p:nvGraphicFramePr>
        <p:xfrm>
          <a:off x="1524000" y="1397000"/>
          <a:ext cx="6720408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5844" name="Titre 1"/>
          <p:cNvSpPr txBox="1">
            <a:spLocks/>
          </p:cNvSpPr>
          <p:nvPr/>
        </p:nvSpPr>
        <p:spPr bwMode="auto">
          <a:xfrm>
            <a:off x="3743325" y="827088"/>
            <a:ext cx="5400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>
                <a:solidFill>
                  <a:srgbClr val="FFCC00"/>
                </a:solidFill>
                <a:latin typeface="Arial Black" pitchFamily="34" charset="0"/>
              </a:rPr>
              <a:t> -</a:t>
            </a:r>
            <a:r>
              <a:rPr lang="fr-FR" sz="2800" dirty="0" smtClean="0">
                <a:solidFill>
                  <a:srgbClr val="FFCC00"/>
                </a:solidFill>
                <a:latin typeface="Arial Black" pitchFamily="34" charset="0"/>
              </a:rPr>
              <a:t>1</a:t>
            </a:r>
            <a:r>
              <a:rPr lang="ar-DZ" sz="2800" dirty="0" smtClean="0">
                <a:solidFill>
                  <a:srgbClr val="FFCC00"/>
                </a:solidFill>
                <a:latin typeface="Arial Black" pitchFamily="34" charset="0"/>
              </a:rPr>
              <a:t>تعريف و أهمية القيام ببحوث </a:t>
            </a:r>
            <a:endParaRPr lang="ar-DZ" sz="28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06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re 1"/>
          <p:cNvSpPr>
            <a:spLocks noGrp="1"/>
          </p:cNvSpPr>
          <p:nvPr>
            <p:ph type="ctrTitle"/>
          </p:nvPr>
        </p:nvSpPr>
        <p:spPr>
          <a:xfrm>
            <a:off x="3491881" y="620688"/>
            <a:ext cx="4608512" cy="576064"/>
          </a:xfrm>
        </p:spPr>
        <p:txBody>
          <a:bodyPr/>
          <a:lstStyle/>
          <a:p>
            <a:pPr algn="ctr" rtl="1"/>
            <a:r>
              <a:rPr lang="fr-FR" sz="2400" dirty="0" smtClean="0"/>
              <a:t> -</a:t>
            </a:r>
            <a:r>
              <a:rPr lang="fr-FR" sz="2400" dirty="0" smtClean="0"/>
              <a:t>2</a:t>
            </a:r>
            <a:r>
              <a:rPr lang="ar-DZ" sz="2400" dirty="0"/>
              <a:t>مجالات البحوث التسويقية</a:t>
            </a:r>
          </a:p>
        </p:txBody>
      </p:sp>
      <p:graphicFrame>
        <p:nvGraphicFramePr>
          <p:cNvPr id="6" name="Diagramme 5"/>
          <p:cNvGraphicFramePr/>
          <p:nvPr/>
        </p:nvGraphicFramePr>
        <p:xfrm>
          <a:off x="1524000" y="1397000"/>
          <a:ext cx="6576392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294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9C1442-6BAA-44B1-BFD4-13728A57CAFC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7891" name="Titre 1"/>
          <p:cNvSpPr>
            <a:spLocks noGrp="1"/>
          </p:cNvSpPr>
          <p:nvPr>
            <p:ph type="ctrTitle"/>
          </p:nvPr>
        </p:nvSpPr>
        <p:spPr>
          <a:xfrm>
            <a:off x="1619250" y="620713"/>
            <a:ext cx="4752975" cy="461962"/>
          </a:xfrm>
        </p:spPr>
        <p:txBody>
          <a:bodyPr/>
          <a:lstStyle/>
          <a:p>
            <a:pPr algn="ctr"/>
            <a:r>
              <a:rPr lang="fr-FR" sz="2400" dirty="0" smtClean="0"/>
              <a:t> </a:t>
            </a:r>
            <a:r>
              <a:rPr lang="ar-DZ" sz="2400" dirty="0" smtClean="0"/>
              <a:t>مراحل اعداد البحوث التسويقية</a:t>
            </a:r>
            <a:r>
              <a:rPr lang="fr-FR" sz="2400" dirty="0" smtClean="0"/>
              <a:t> -3</a:t>
            </a:r>
            <a:endParaRPr lang="fr-FR" sz="2400" dirty="0" smtClean="0"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122117521"/>
              </p:ext>
            </p:extLst>
          </p:nvPr>
        </p:nvGraphicFramePr>
        <p:xfrm>
          <a:off x="1524000" y="1397000"/>
          <a:ext cx="6360368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140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éseau">
  <a:themeElements>
    <a:clrScheme name="Réseau 1">
      <a:dk1>
        <a:srgbClr val="000044"/>
      </a:dk1>
      <a:lt1>
        <a:srgbClr val="FFFFFF"/>
      </a:lt1>
      <a:dk2>
        <a:srgbClr val="000066"/>
      </a:dk2>
      <a:lt2>
        <a:srgbClr val="FFCC00"/>
      </a:lt2>
      <a:accent1>
        <a:srgbClr val="9CE157"/>
      </a:accent1>
      <a:accent2>
        <a:srgbClr val="2663A0"/>
      </a:accent2>
      <a:accent3>
        <a:srgbClr val="AAAAB8"/>
      </a:accent3>
      <a:accent4>
        <a:srgbClr val="DADADA"/>
      </a:accent4>
      <a:accent5>
        <a:srgbClr val="CBEEB4"/>
      </a:accent5>
      <a:accent6>
        <a:srgbClr val="215991"/>
      </a:accent6>
      <a:hlink>
        <a:srgbClr val="F98D43"/>
      </a:hlink>
      <a:folHlink>
        <a:srgbClr val="CC3300"/>
      </a:folHlink>
    </a:clrScheme>
    <a:fontScheme name="Réseau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Réseau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Réseau">
  <a:themeElements>
    <a:clrScheme name="Réseau 1">
      <a:dk1>
        <a:srgbClr val="000044"/>
      </a:dk1>
      <a:lt1>
        <a:srgbClr val="FFFFFF"/>
      </a:lt1>
      <a:dk2>
        <a:srgbClr val="000066"/>
      </a:dk2>
      <a:lt2>
        <a:srgbClr val="FFCC00"/>
      </a:lt2>
      <a:accent1>
        <a:srgbClr val="9CE157"/>
      </a:accent1>
      <a:accent2>
        <a:srgbClr val="2663A0"/>
      </a:accent2>
      <a:accent3>
        <a:srgbClr val="AAAAB8"/>
      </a:accent3>
      <a:accent4>
        <a:srgbClr val="DADADA"/>
      </a:accent4>
      <a:accent5>
        <a:srgbClr val="CBEEB4"/>
      </a:accent5>
      <a:accent6>
        <a:srgbClr val="215991"/>
      </a:accent6>
      <a:hlink>
        <a:srgbClr val="F98D43"/>
      </a:hlink>
      <a:folHlink>
        <a:srgbClr val="CC3300"/>
      </a:folHlink>
    </a:clrScheme>
    <a:fontScheme name="Réseau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Réseau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126</Words>
  <Application>Microsoft Office PowerPoint</Application>
  <PresentationFormat>Affichage à l'écran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9" baseType="lpstr">
      <vt:lpstr>Réseau</vt:lpstr>
      <vt:lpstr>1_Réseau</vt:lpstr>
      <vt:lpstr> المحاضرة رقم 04: بحوث التسويق</vt:lpstr>
      <vt:lpstr>الأهداف المرجوة  -استعاب الطالب لأهمية القيام بالبحث التسويقي -تبيان خصوصية مجالات البحوث التسويقية -تمكين الطالب من فهم سيرورة اعداد البحث التسويقي  </vt:lpstr>
      <vt:lpstr>Présentation PowerPoint</vt:lpstr>
      <vt:lpstr> -1تعريف و أهمية القيام ببحوث </vt:lpstr>
      <vt:lpstr>Présentation PowerPoint</vt:lpstr>
      <vt:lpstr> -2مجالات البحوث التسويقية</vt:lpstr>
      <vt:lpstr> مراحل اعداد البحوث التسويقية -3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رقم 04: بحوث التسويق</dc:title>
  <dc:creator>Titan</dc:creator>
  <cp:lastModifiedBy>Titan</cp:lastModifiedBy>
  <cp:revision>8</cp:revision>
  <dcterms:created xsi:type="dcterms:W3CDTF">2022-02-25T14:44:22Z</dcterms:created>
  <dcterms:modified xsi:type="dcterms:W3CDTF">2022-02-25T15:10:30Z</dcterms:modified>
</cp:coreProperties>
</file>